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1" r:id="rId22"/>
    <p:sldId id="272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1.1.sqspcdn.com/static/f/387594/3815206/1249893806443/debriefing.jpg?token=vuKIZF9InOhRvpVGMldJww1wn6M%3D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lipgrid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7f6f274c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7f6f274c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7f6f274c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7f6f274c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7f6f274c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7f6f274c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a525d8f5b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da525d8f5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a525d8f5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a525d8f5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https://learn.k20center.ou.edu/strategy/128)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a525d8f5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debriefing.jpg (151×161) (sqspcdn.com)</a:t>
            </a:r>
            <a:r>
              <a:rPr lang="en-US" dirty="0"/>
              <a:t> http://static1.1.sqspcdn.com/static/f/387594/3815206/1249893806443/debriefing.jpg?token=vuKIZF9InOhRvpVGMldJww1wn6M%3D</a:t>
            </a:r>
            <a:endParaRPr dirty="0"/>
          </a:p>
        </p:txBody>
      </p:sp>
      <p:sp>
        <p:nvSpPr>
          <p:cNvPr id="167" name="Google Shape;167;gda525d8f5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a525d8f5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a525d8f5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a525d8f5b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a525d8f5b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a525d8f5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a525d8f5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Flipgrid. (n.d.).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https://info.flipgrid.com/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66f8fcc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66f8fcc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https://learn.k20center.ou.edu/strategy/138</a:t>
            </a: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7f6f274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7f6f274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7f6f274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7f6f274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7f6f274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7f6f274c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7f6f274c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7f6f274c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A61D4-19A3-4432-9DF1-27BBA8D2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38075"/>
            <a:ext cx="5016758" cy="38673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980B7-1940-4B25-ABC0-C953C71A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45" y="628550"/>
            <a:ext cx="5048509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ACA53-5445-4648-A6E3-287B1164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15849"/>
            <a:ext cx="5016758" cy="3911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457200" y="1320799"/>
            <a:ext cx="5020500" cy="31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reasons for choosing your quote with classmates who selected the same quote.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prepared to share out with the whole class.</a:t>
            </a:r>
            <a:endParaRPr dirty="0"/>
          </a:p>
        </p:txBody>
      </p:sp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3845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Four Corners</a:t>
            </a:r>
            <a:endParaRPr b="1" dirty="0"/>
          </a:p>
        </p:txBody>
      </p:sp>
      <p:pic>
        <p:nvPicPr>
          <p:cNvPr id="157" name="Google Shape;1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600" y="141910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457200" y="1358347"/>
            <a:ext cx="4959626" cy="2984317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342900" indent="-342900"/>
            <a:r>
              <a:rPr lang="en-US" sz="2000" dirty="0"/>
              <a:t>Keeping in mind the Four Corners quotation you selected, read “Behind a Halloween Mask, Even ‘Good Kids’ Can Turn into Candy Thieves.”</a:t>
            </a:r>
          </a:p>
          <a:p>
            <a:pPr indent="-457200"/>
            <a:r>
              <a:rPr lang="en-US" sz="2000" dirty="0"/>
              <a:t>As you read, highlight sentences that support your quotation in one color.</a:t>
            </a:r>
          </a:p>
          <a:p>
            <a:pPr indent="-457200"/>
            <a:r>
              <a:rPr lang="en-US" sz="2000" dirty="0"/>
              <a:t>Highlight sentences that disprove or disagree with your quotation in a different color. </a:t>
            </a:r>
            <a:endParaRPr sz="2000" dirty="0"/>
          </a:p>
        </p:txBody>
      </p:sp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82957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Why-Lighting</a:t>
            </a:r>
            <a:endParaRPr b="1" dirty="0"/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791" y="989735"/>
            <a:ext cx="2748998" cy="273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496892" y="1264283"/>
            <a:ext cx="5727496" cy="2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With your new partners, discuss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Your point of view about your quotation;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Your reasons for choosing that particular quotation;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Evidence you found to support (or disprove) your quotation.</a:t>
            </a:r>
            <a:endParaRPr sz="2000" dirty="0"/>
          </a:p>
        </p:txBody>
      </p:sp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87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b="1" dirty="0"/>
              <a:t>Four Corners - Debriefing</a:t>
            </a:r>
            <a:endParaRPr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FBE89-218C-4576-B3C1-7FC93077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1573212"/>
            <a:ext cx="1438275" cy="153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D286C-0A46-4790-BEDD-0B986281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5480050" cy="3434098"/>
          </a:xfrm>
        </p:spPr>
        <p:txBody>
          <a:bodyPr/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After reading the article, do you want to select a different quotation?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  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yes, which quote do you want to switch to?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yes, why did you choose that quotation over the others?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no, why do you want to remain with your original choice?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A06F73-0F8C-4EEE-B8E7-D32D958C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4978400" cy="857250"/>
          </a:xfrm>
        </p:spPr>
        <p:txBody>
          <a:bodyPr/>
          <a:lstStyle/>
          <a:p>
            <a:r>
              <a:rPr lang="en-US" sz="3600" b="1" dirty="0"/>
              <a:t>Four Corners - Debriefing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8644-E544-4061-BEA2-482B4A7F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09" y="1803587"/>
            <a:ext cx="143878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3865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Human Nature Chart</a:t>
            </a:r>
            <a:endParaRPr b="1" dirty="0"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617441" y="2416838"/>
            <a:ext cx="6453724" cy="2326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behavior did the character(s) demonstrate?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the context of the behavior?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Where was the encounter?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Who was around?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is the situation?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What does this tell us about human nature?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E80E9-8D48-49DA-A966-28BC9EB646BB}"/>
              </a:ext>
            </a:extLst>
          </p:cNvPr>
          <p:cNvSpPr txBox="1"/>
          <p:nvPr/>
        </p:nvSpPr>
        <p:spPr>
          <a:xfrm>
            <a:off x="505712" y="1216509"/>
            <a:ext cx="5339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Analyze the Close Reading excerpts from </a:t>
            </a:r>
            <a:r>
              <a:rPr lang="en-US" sz="2400" i="1" dirty="0"/>
              <a:t>Lord of the Flies</a:t>
            </a:r>
            <a:r>
              <a:rPr lang="en-US" sz="2400" dirty="0"/>
              <a:t> to answer the following questions: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493952" y="402807"/>
            <a:ext cx="5607148" cy="68896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 dirty="0"/>
            </a:br>
            <a:br>
              <a:rPr lang="en-US" b="1" dirty="0"/>
            </a:br>
            <a:r>
              <a:rPr lang="en-US" b="1" dirty="0"/>
              <a:t>SENTENCE—PHRASE—WORD</a:t>
            </a:r>
            <a:endParaRPr b="1" dirty="0"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457200" y="1091772"/>
            <a:ext cx="56439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Sentence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sz="2000" dirty="0"/>
              <a:t>Share </a:t>
            </a:r>
            <a:r>
              <a:rPr lang="en-US" sz="2000" b="1" dirty="0"/>
              <a:t>one sentence </a:t>
            </a:r>
            <a:r>
              <a:rPr lang="en-US" sz="2000" dirty="0"/>
              <a:t>that describes how you see the characters and events of the novel applied in the real world or in your life?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Phrase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000" dirty="0"/>
              <a:t>Share </a:t>
            </a:r>
            <a:r>
              <a:rPr lang="en-US" sz="2000" b="1" dirty="0"/>
              <a:t>one phrase </a:t>
            </a:r>
            <a:r>
              <a:rPr lang="en-US" sz="2000" dirty="0"/>
              <a:t>that sticks out to you from either of the two texts you have read: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Article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Book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Word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000" dirty="0"/>
              <a:t>Share </a:t>
            </a:r>
            <a:r>
              <a:rPr lang="en-US" sz="2000" b="1" dirty="0"/>
              <a:t>one word </a:t>
            </a:r>
            <a:r>
              <a:rPr lang="en-US" sz="2000" dirty="0"/>
              <a:t>that captures your conclusion to the question “</a:t>
            </a:r>
            <a:r>
              <a:rPr lang="en-US" sz="2000" i="1" dirty="0"/>
              <a:t>Are humans inherently good or evil?</a:t>
            </a:r>
            <a:r>
              <a:rPr lang="en-US" sz="2000" dirty="0"/>
              <a:t>”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D8CDD-1851-49BF-8F29-8AB96C95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275790" y="1346240"/>
            <a:ext cx="2254804" cy="25289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530086" y="278296"/>
            <a:ext cx="6238238" cy="1123121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SENTENCE—PHRASE—WORD</a:t>
            </a:r>
            <a:br>
              <a:rPr lang="en-US" b="1" dirty="0"/>
            </a:br>
            <a:endParaRPr b="1" dirty="0"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457199" y="1447799"/>
            <a:ext cx="4316897" cy="213978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indent="0">
              <a:buNone/>
            </a:pPr>
            <a:r>
              <a:rPr lang="en-US" dirty="0"/>
              <a:t>Create a Flipgrid sharing your Sentence—Phrase—Word.</a:t>
            </a:r>
            <a:endParaRPr dirty="0"/>
          </a:p>
        </p:txBody>
      </p:sp>
      <p:pic>
        <p:nvPicPr>
          <p:cNvPr id="190" name="Google Shape;1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7" y="1499550"/>
            <a:ext cx="3600550" cy="112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574802" y="378948"/>
            <a:ext cx="47464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Bad to the Bone</a:t>
            </a:r>
            <a:endParaRPr b="1"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574802" y="1914525"/>
            <a:ext cx="4370448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Lord of the Flies Unit Lesson 4</a:t>
            </a:r>
            <a:endParaRPr b="1" dirty="0"/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250" y="503800"/>
            <a:ext cx="4135900" cy="41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530352" y="473202"/>
            <a:ext cx="5464048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Question: </a:t>
            </a:r>
            <a:endParaRPr b="1" dirty="0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6867398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dirty="0"/>
              <a:t>How does the author use symbolism to develop characterization and theme?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530352" y="460502"/>
            <a:ext cx="5076698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3200" dirty="0"/>
              <a:t>Evaluate character descriptions to answer the question: Are humans inherently good or evil?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457200" y="1305058"/>
            <a:ext cx="4521200" cy="288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Review the quotes posted in the four corners of the room.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Choose which of the quotes you most identify with.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Stand by the quote that resonates with you.</a:t>
            </a:r>
            <a:endParaRPr dirty="0"/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9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Four Corners</a:t>
            </a:r>
            <a:endParaRPr b="1" dirty="0"/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50" y="87300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F2DDC-EAE3-4D95-ABE5-9AE47131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21" y="638075"/>
            <a:ext cx="4991357" cy="3867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1F615-5D1D-4184-8E0E-418282FC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95" y="628550"/>
            <a:ext cx="5035809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7C9F1-50E1-42A9-9467-6EBCAD0A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71" y="625375"/>
            <a:ext cx="5029458" cy="3892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2D86C-4E28-435E-B7E9-785CA2B2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28550"/>
            <a:ext cx="5016758" cy="38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03B795-BA05-4BDA-AF70-87E7B1E95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B5D78-D710-46B4-8040-977B868D2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0B4A6-59F1-4FEE-AB44-2AD402C2B0FF}">
  <ds:schemaRefs>
    <ds:schemaRef ds:uri="http://schemas.microsoft.com/office/2006/metadata/properties"/>
    <ds:schemaRef ds:uri="http://schemas.microsoft.com/office/2006/documentManagement/types"/>
    <ds:schemaRef ds:uri="d06b737b-b789-4524-96b5-d3d460658ae2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966e68ee-ec3c-4f12-bd4f-fedbbec8de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488</Words>
  <Application>Microsoft Macintosh PowerPoint</Application>
  <PresentationFormat>On-screen Show (16:9)</PresentationFormat>
  <Paragraphs>50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Bad to the Bone</vt:lpstr>
      <vt:lpstr>Essential Question: </vt:lpstr>
      <vt:lpstr>Lesson Objectives</vt:lpstr>
      <vt:lpstr>Four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Corners</vt:lpstr>
      <vt:lpstr>Why-Lighting</vt:lpstr>
      <vt:lpstr>Four Corners - Debriefing</vt:lpstr>
      <vt:lpstr>Four Corners - Debriefing</vt:lpstr>
      <vt:lpstr>Human Nature Chart</vt:lpstr>
      <vt:lpstr>  SENTENCE—PHRASE—WORD</vt:lpstr>
      <vt:lpstr>SENTENCE—PHRASE—WORD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4</dc:title>
  <dc:subject/>
  <dc:creator>K20 Center</dc:creator>
  <cp:keywords/>
  <dc:description/>
  <cp:lastModifiedBy>Walker, Helena M.</cp:lastModifiedBy>
  <cp:revision>6</cp:revision>
  <dcterms:modified xsi:type="dcterms:W3CDTF">2023-06-20T21:13:37Z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