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  <p:sldMasterId id="2147483697" r:id="rId2"/>
    <p:sldMasterId id="2147483698" r:id="rId3"/>
    <p:sldMasterId id="2147483699" r:id="rId4"/>
  </p:sldMasterIdLst>
  <p:notesMasterIdLst>
    <p:notesMasterId r:id="rId1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onstantia" panose="02030602050306030303" pitchFamily="18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da4fafcd6a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da4fafcd6a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dcdf40ee07_0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gdcdf40ee07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dcdf40ee07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dcdf40ee07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dcdf40ee07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gdcdf40ee07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dcdf40ee07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dcdf40ee07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dcdf40ee07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dcdf40ee07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da4fafcd6a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gda4fafcd6a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da4fafcd6a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da4fafcd6a_0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da4fafcd6a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da4fafcd6a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dcdf40ee07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dcdf40ee07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da4fafcd6a_0_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da4fafcd6a_0_4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dcdf40ee07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dcdf40ee07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dcdf40ee07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gdcdf40ee07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dcdf40ee07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dcdf40ee07_0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https://www.maskmuseum.org/north-american/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 rtl="0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7" name="Google Shape;5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68" name="Google Shape;68;p17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200" cy="1420800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/>
          <p:nvPr/>
        </p:nvSpPr>
        <p:spPr>
          <a:xfrm>
            <a:off x="1721476" y="1313644"/>
            <a:ext cx="5700900" cy="32067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75" name="Google Shape;75;p18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8" t="21571" r="32618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9" name="Google Shape;7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 rtl="0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2" name="Google Shape;82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7" name="Google Shape;87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1" name="Google Shape;91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2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8" name="Google Shape;9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3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 rtl="0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 rtl="0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4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 rtl="0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 rtl="0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 rtl="0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3" name="Google Shape;10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5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700" cy="3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26" name="Google Shape;12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0" name="Google Shape;130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 rtl="0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8" name="Google Shape;138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3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3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7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44" name="Google Shape;144;p37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3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8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49" name="Google Shape;149;p38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200" cy="1420800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9"/>
          <p:cNvSpPr/>
          <p:nvPr/>
        </p:nvSpPr>
        <p:spPr>
          <a:xfrm>
            <a:off x="1721476" y="1313644"/>
            <a:ext cx="5700900" cy="32067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9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22860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55" name="Google Shape;155;p39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156" name="Google Shape;156;p39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8" t="21571" r="32618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4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60" name="Google Shape;160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1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 rtl="0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63" name="Google Shape;163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4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42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68" name="Google Shape;168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3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43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2" name="Google Shape;172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43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44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44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44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9" name="Google Shape;179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44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5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 rtl="0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45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 rtl="0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 rtl="0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 rtl="0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4" name="Google Shape;184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4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46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700" cy="3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9" name="Google Shape;189;p4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4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4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 type="obj">
  <p:cSld name="OBJEC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3" name="Google Shape;203;p5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04" name="Google Shape;204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39967" scaled="0"/>
        </a:gra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2" name="Google Shape;122;p3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3" name="Google Shape;133;p3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VXe44Vmy0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6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/>
              <a:t>Driving Question Research</a:t>
            </a:r>
            <a:endParaRPr/>
          </a:p>
        </p:txBody>
      </p:sp>
      <p:sp>
        <p:nvSpPr>
          <p:cNvPr id="267" name="Google Shape;267;p62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47043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Choose a driving question and/or mask to research.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Put key information into a Google Slide including:</a:t>
            </a:r>
            <a:endParaRPr/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Char char="⚫"/>
            </a:pPr>
            <a:r>
              <a:rPr lang="en"/>
              <a:t>Image</a:t>
            </a:r>
            <a:endParaRPr/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Char char="⚫"/>
            </a:pPr>
            <a:r>
              <a:rPr lang="en"/>
              <a:t>Where the mask originated</a:t>
            </a:r>
            <a:endParaRPr/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Char char="⚫"/>
            </a:pPr>
            <a:r>
              <a:rPr lang="en"/>
              <a:t>What was the significance of the mask</a:t>
            </a:r>
            <a:endParaRPr/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Char char="⚫"/>
            </a:pPr>
            <a:r>
              <a:rPr lang="en"/>
              <a:t>Answer to the driving question you chose</a:t>
            </a:r>
            <a:endParaRPr/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Char char="⚫"/>
            </a:pPr>
            <a:r>
              <a:rPr lang="en"/>
              <a:t>Links to websites where you found your information</a:t>
            </a:r>
            <a:endParaRPr/>
          </a:p>
        </p:txBody>
      </p:sp>
      <p:pic>
        <p:nvPicPr>
          <p:cNvPr id="268" name="Google Shape;268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1500" y="1251997"/>
            <a:ext cx="3674056" cy="3674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6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Behind the Mask</a:t>
            </a:r>
            <a:endParaRPr/>
          </a:p>
        </p:txBody>
      </p:sp>
      <p:sp>
        <p:nvSpPr>
          <p:cNvPr id="274" name="Google Shape;274;p63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Share your Google Slide with your classmates.</a:t>
            </a:r>
            <a:endParaRPr/>
          </a:p>
        </p:txBody>
      </p:sp>
      <p:pic>
        <p:nvPicPr>
          <p:cNvPr id="275" name="Google Shape;275;p63"/>
          <p:cNvPicPr preferRelativeResize="0"/>
          <p:nvPr/>
        </p:nvPicPr>
        <p:blipFill rotWithShape="1">
          <a:blip r:embed="rId3">
            <a:alphaModFix/>
          </a:blip>
          <a:srcRect l="18256" t="18429" r="26267" b="3445"/>
          <a:stretch/>
        </p:blipFill>
        <p:spPr>
          <a:xfrm>
            <a:off x="5549450" y="1027575"/>
            <a:ext cx="2877901" cy="405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6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/>
              <a:t>Driving Question Board</a:t>
            </a:r>
            <a:endParaRPr/>
          </a:p>
        </p:txBody>
      </p:sp>
      <p:sp>
        <p:nvSpPr>
          <p:cNvPr id="281" name="Google Shape;281;p64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47043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Are there any questions on the Driving Question Board that we can answer right now?</a:t>
            </a:r>
            <a:endParaRPr/>
          </a:p>
        </p:txBody>
      </p:sp>
      <p:pic>
        <p:nvPicPr>
          <p:cNvPr id="282" name="Google Shape;282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1500" y="1989000"/>
            <a:ext cx="3088199" cy="2253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6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Character Masks</a:t>
            </a:r>
            <a:endParaRPr/>
          </a:p>
        </p:txBody>
      </p:sp>
      <p:sp>
        <p:nvSpPr>
          <p:cNvPr id="288" name="Google Shape;288;p6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Using the mask template, create a mask for one of the main characters 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Make sure to include text based evidence to support your decisions</a:t>
            </a:r>
            <a:endParaRPr/>
          </a:p>
        </p:txBody>
      </p:sp>
      <p:pic>
        <p:nvPicPr>
          <p:cNvPr id="289" name="Google Shape;289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0100" y="1305047"/>
            <a:ext cx="3361500" cy="336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Personal Masks</a:t>
            </a:r>
            <a:endParaRPr/>
          </a:p>
        </p:txBody>
      </p:sp>
      <p:sp>
        <p:nvSpPr>
          <p:cNvPr id="295" name="Google Shape;295;p66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Consider how you might decorate a mask for yourself.  Write one (1) paragraph and include the following:</a:t>
            </a: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Description of how your mask would look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Rationale for why you would include certain elements</a:t>
            </a:r>
            <a:endParaRPr/>
          </a:p>
        </p:txBody>
      </p:sp>
      <p:pic>
        <p:nvPicPr>
          <p:cNvPr id="296" name="Google Shape;296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0100" y="1305047"/>
            <a:ext cx="3361500" cy="336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"/>
              <a:t>Behind the Mask</a:t>
            </a:r>
            <a:endParaRPr/>
          </a:p>
        </p:txBody>
      </p:sp>
      <p:sp>
        <p:nvSpPr>
          <p:cNvPr id="214" name="Google Shape;214;p54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8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Lord of the Flies Unit Lesson 3</a:t>
            </a:r>
            <a:endParaRPr/>
          </a:p>
        </p:txBody>
      </p:sp>
      <p:pic>
        <p:nvPicPr>
          <p:cNvPr id="215" name="Google Shape;215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6425" y="585462"/>
            <a:ext cx="3972577" cy="3972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5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Essential Question: </a:t>
            </a:r>
            <a:endParaRPr/>
          </a:p>
        </p:txBody>
      </p:sp>
      <p:sp>
        <p:nvSpPr>
          <p:cNvPr id="221" name="Google Shape;221;p5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How does the author use symbolism to convey characterization and theme?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"/>
              <a:t>Lesson Objectives</a:t>
            </a:r>
            <a:endParaRPr/>
          </a:p>
        </p:txBody>
      </p:sp>
      <p:sp>
        <p:nvSpPr>
          <p:cNvPr id="227" name="Google Shape;227;p56"/>
          <p:cNvSpPr txBox="1">
            <a:spLocks noGrp="1"/>
          </p:cNvSpPr>
          <p:nvPr>
            <p:ph type="body" idx="1"/>
          </p:nvPr>
        </p:nvSpPr>
        <p:spPr>
          <a:xfrm>
            <a:off x="530350" y="2028501"/>
            <a:ext cx="7772400" cy="1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lnSpcReduction="20000"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Students will be able to research the history of masks across cultures.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Students will be able to create a mask that will represent a character from the text, using textual evidence to support their choices.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/>
              <a:t>I Notice/I Wonder</a:t>
            </a:r>
            <a:endParaRPr/>
          </a:p>
        </p:txBody>
      </p:sp>
      <p:sp>
        <p:nvSpPr>
          <p:cNvPr id="233" name="Google Shape;233;p57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47043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While watching the video, write down the following: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Observations you make, things that you notice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Questions you still have, things that you wonder about</a:t>
            </a:r>
            <a:endParaRPr/>
          </a:p>
        </p:txBody>
      </p:sp>
      <p:pic>
        <p:nvPicPr>
          <p:cNvPr id="234" name="Google Shape;234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1450" y="1434797"/>
            <a:ext cx="3361500" cy="336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58" descr="This video includes images:  ECUADORIAN MASKS, NATIVE AMERICAN MASKS, EGYPTIAN MASKS, AFRICAN MASKS, VENETIAN MASKS, GREEK THEATRE MASKS, JAPANESE KABUKI MASKS, AND TIBETAN MASKS.&#10;Thanks for Watching!" title="MASKS OF THE WORL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3625" y="52963"/>
            <a:ext cx="6716750" cy="503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Elbow Partners</a:t>
            </a:r>
            <a:endParaRPr/>
          </a:p>
        </p:txBody>
      </p:sp>
      <p:sp>
        <p:nvSpPr>
          <p:cNvPr id="245" name="Google Shape;245;p5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With your elbow partner discuss what is similar and different about what you recorded and add any new questions or observations.</a:t>
            </a:r>
            <a:endParaRPr/>
          </a:p>
        </p:txBody>
      </p:sp>
      <p:pic>
        <p:nvPicPr>
          <p:cNvPr id="246" name="Google Shape;246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0100" y="2102622"/>
            <a:ext cx="3361500" cy="2025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6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/>
              <a:t>Driving Question Board</a:t>
            </a:r>
            <a:endParaRPr/>
          </a:p>
        </p:txBody>
      </p:sp>
      <p:sp>
        <p:nvSpPr>
          <p:cNvPr id="252" name="Google Shape;252;p60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47043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Based on your conversation with your elbow partner, what are some questions you have that we can add to the driving question board?</a:t>
            </a:r>
            <a:endParaRPr/>
          </a:p>
        </p:txBody>
      </p:sp>
      <p:pic>
        <p:nvPicPr>
          <p:cNvPr id="253" name="Google Shape;253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1500" y="1989000"/>
            <a:ext cx="3088199" cy="2253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6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Second Face: Museum of Cultural Masks</a:t>
            </a:r>
            <a:endParaRPr/>
          </a:p>
        </p:txBody>
      </p:sp>
      <p:pic>
        <p:nvPicPr>
          <p:cNvPr id="259" name="Google Shape;259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3750" y="3632199"/>
            <a:ext cx="1450075" cy="145007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61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Take some time to explore the website </a:t>
            </a:r>
            <a:r>
              <a:rPr lang="en" b="1" i="1"/>
              <a:t>Second Face: Museum of Cultural Masks</a:t>
            </a:r>
            <a:r>
              <a:rPr lang="en"/>
              <a:t> 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Continue to add to your I Notice/I Wonder list from earlier, keeping track of your observations</a:t>
            </a:r>
            <a:endParaRPr/>
          </a:p>
        </p:txBody>
      </p:sp>
      <p:pic>
        <p:nvPicPr>
          <p:cNvPr id="261" name="Google Shape;261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0100" y="1317047"/>
            <a:ext cx="2717364" cy="22239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</Words>
  <Application>Microsoft Macintosh PowerPoint</Application>
  <PresentationFormat>On-screen Show (16:9)</PresentationFormat>
  <Paragraphs>38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Calibri</vt:lpstr>
      <vt:lpstr>Arial</vt:lpstr>
      <vt:lpstr>Noto Sans Symbols</vt:lpstr>
      <vt:lpstr>Constantia</vt:lpstr>
      <vt:lpstr>Simple Light</vt:lpstr>
      <vt:lpstr>LEARN theme</vt:lpstr>
      <vt:lpstr>LEARN theme</vt:lpstr>
      <vt:lpstr>LEARN theme</vt:lpstr>
      <vt:lpstr>PowerPoint Presentation</vt:lpstr>
      <vt:lpstr>Behind the Mask</vt:lpstr>
      <vt:lpstr>Essential Question: </vt:lpstr>
      <vt:lpstr>Lesson Objectives</vt:lpstr>
      <vt:lpstr>I Notice/I Wonder</vt:lpstr>
      <vt:lpstr>PowerPoint Presentation</vt:lpstr>
      <vt:lpstr>Elbow Partners</vt:lpstr>
      <vt:lpstr>Driving Question Board</vt:lpstr>
      <vt:lpstr>Second Face: Museum of Cultural Masks</vt:lpstr>
      <vt:lpstr>Driving Question Research</vt:lpstr>
      <vt:lpstr>Behind the Mask</vt:lpstr>
      <vt:lpstr>Driving Question Board</vt:lpstr>
      <vt:lpstr>Character Masks</vt:lpstr>
      <vt:lpstr>Personal Masks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Lord of the Flies Unit, Lesson 3</dc:title>
  <dc:subject/>
  <dc:creator>K20 Center</dc:creator>
  <cp:keywords/>
  <dc:description/>
  <cp:lastModifiedBy>Walker, Lena M.</cp:lastModifiedBy>
  <cp:revision>1</cp:revision>
  <dcterms:modified xsi:type="dcterms:W3CDTF">2023-06-20T17:26:09Z</dcterms:modified>
  <cp:category/>
</cp:coreProperties>
</file>