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Montserrat" pitchFamily="2" charset="77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/>
    <p:restoredTop sz="94694"/>
  </p:normalViewPr>
  <p:slideViewPr>
    <p:cSldViewPr snapToGrid="0">
      <p:cViewPr varScale="1">
        <p:scale>
          <a:sx n="161" d="100"/>
          <a:sy n="161" d="100"/>
        </p:scale>
        <p:origin x="122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dirty="0"/>
              <a:t>Directions:  Display each slide and have group members discuss the point of view.  Then have them move to the corner that displays the point of view their group decided.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f23272c5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f23272c5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f23272c5e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f23272c5e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f23272c5e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f23272c5e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f23272c5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f23272c5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f23272c5e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cf23272c5e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1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View Examples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1297500" y="999100"/>
            <a:ext cx="7038900" cy="16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/>
              <a:t>I can’t believe today is Friday. I am going to play with my friends.</a:t>
            </a:r>
            <a:endParaRPr sz="3200"/>
          </a:p>
        </p:txBody>
      </p:sp>
      <p:sp>
        <p:nvSpPr>
          <p:cNvPr id="141" name="Google Shape;141;p14"/>
          <p:cNvSpPr txBox="1"/>
          <p:nvPr/>
        </p:nvSpPr>
        <p:spPr>
          <a:xfrm>
            <a:off x="1480150" y="3078700"/>
            <a:ext cx="540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First Person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body" idx="1"/>
          </p:nvPr>
        </p:nvSpPr>
        <p:spPr>
          <a:xfrm>
            <a:off x="1193900" y="928650"/>
            <a:ext cx="7038900" cy="16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/>
              <a:t>He wasn’t ready to go to work. He kept putting his head down on his desk.</a:t>
            </a:r>
            <a:endParaRPr sz="3200"/>
          </a:p>
        </p:txBody>
      </p:sp>
      <p:sp>
        <p:nvSpPr>
          <p:cNvPr id="147" name="Google Shape;147;p15"/>
          <p:cNvSpPr txBox="1"/>
          <p:nvPr/>
        </p:nvSpPr>
        <p:spPr>
          <a:xfrm>
            <a:off x="1480150" y="3078700"/>
            <a:ext cx="540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Person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>
            <a:spLocks noGrp="1"/>
          </p:cNvSpPr>
          <p:nvPr>
            <p:ph type="body" idx="1"/>
          </p:nvPr>
        </p:nvSpPr>
        <p:spPr>
          <a:xfrm>
            <a:off x="1193900" y="928650"/>
            <a:ext cx="7038900" cy="16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/>
              <a:t>You should always do your best if you want to go far in life.</a:t>
            </a:r>
            <a:endParaRPr sz="3200"/>
          </a:p>
        </p:txBody>
      </p:sp>
      <p:sp>
        <p:nvSpPr>
          <p:cNvPr id="153" name="Google Shape;153;p16"/>
          <p:cNvSpPr txBox="1"/>
          <p:nvPr/>
        </p:nvSpPr>
        <p:spPr>
          <a:xfrm>
            <a:off x="1480150" y="3078700"/>
            <a:ext cx="540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Second  Person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body" idx="1"/>
          </p:nvPr>
        </p:nvSpPr>
        <p:spPr>
          <a:xfrm>
            <a:off x="1193900" y="928650"/>
            <a:ext cx="7038900" cy="16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/>
              <a:t>Luke picked up the ball and threw it.  The ball hit Karen in the head. She began to cry.</a:t>
            </a:r>
            <a:endParaRPr sz="3200"/>
          </a:p>
        </p:txBody>
      </p:sp>
      <p:sp>
        <p:nvSpPr>
          <p:cNvPr id="159" name="Google Shape;159;p17"/>
          <p:cNvSpPr txBox="1"/>
          <p:nvPr/>
        </p:nvSpPr>
        <p:spPr>
          <a:xfrm>
            <a:off x="1480150" y="3078700"/>
            <a:ext cx="540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 Person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body" idx="1"/>
          </p:nvPr>
        </p:nvSpPr>
        <p:spPr>
          <a:xfrm>
            <a:off x="1193900" y="928650"/>
            <a:ext cx="7038900" cy="16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/>
              <a:t>She told the teacher what happened on the playground. Then the teacher looked at Sarah with a stern look on her face.</a:t>
            </a:r>
            <a:endParaRPr sz="3200"/>
          </a:p>
        </p:txBody>
      </p:sp>
      <p:sp>
        <p:nvSpPr>
          <p:cNvPr id="165" name="Google Shape;165;p18"/>
          <p:cNvSpPr txBox="1"/>
          <p:nvPr/>
        </p:nvSpPr>
        <p:spPr>
          <a:xfrm>
            <a:off x="1480150" y="3078700"/>
            <a:ext cx="5409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 Person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Macintosh PowerPoint</Application>
  <PresentationFormat>On-screen Show (16:9)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Montserrat</vt:lpstr>
      <vt:lpstr>Lato</vt:lpstr>
      <vt:lpstr>Focus</vt:lpstr>
      <vt:lpstr>Point of View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 Examples</dc:title>
  <cp:lastModifiedBy>Slater, Janis L.</cp:lastModifiedBy>
  <cp:revision>1</cp:revision>
  <dcterms:modified xsi:type="dcterms:W3CDTF">2021-10-21T16:41:02Z</dcterms:modified>
</cp:coreProperties>
</file>