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Maven Pro" pitchFamily="2" charset="77"/>
      <p:regular r:id="rId7"/>
      <p:bold r:id="rId8"/>
    </p:embeddedFont>
    <p:embeddedFont>
      <p:font typeface="Nunito" pitchFamily="2" charset="77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cefe1a7e5e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cefe1a7e5e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cefe1a7e5e_0_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cefe1a7e5e_0_2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cefe1a7e5e_0_2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cefe1a7e5e_0_2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 of View</a:t>
            </a:r>
            <a:endParaRPr/>
          </a:p>
        </p:txBody>
      </p:sp>
      <p:sp>
        <p:nvSpPr>
          <p:cNvPr id="278" name="Google Shape;278;p13"/>
          <p:cNvSpPr txBox="1"/>
          <p:nvPr/>
        </p:nvSpPr>
        <p:spPr>
          <a:xfrm rot="1563691">
            <a:off x="839899" y="2197171"/>
            <a:ext cx="2183068" cy="52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First Person</a:t>
            </a:r>
            <a:endParaRPr sz="2200" b="1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279" name="Google Shape;279;p13"/>
          <p:cNvSpPr txBox="1"/>
          <p:nvPr/>
        </p:nvSpPr>
        <p:spPr>
          <a:xfrm rot="-2140663">
            <a:off x="3323418" y="2331712"/>
            <a:ext cx="2183033" cy="523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Second Person</a:t>
            </a:r>
            <a:endParaRPr sz="2200" b="1" dirty="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280" name="Google Shape;280;p13"/>
          <p:cNvSpPr txBox="1"/>
          <p:nvPr/>
        </p:nvSpPr>
        <p:spPr>
          <a:xfrm rot="-5669">
            <a:off x="2624848" y="3986954"/>
            <a:ext cx="2183103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Third Person</a:t>
            </a:r>
            <a:endParaRPr sz="2200" b="1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Person Point of View</a:t>
            </a:r>
            <a:endParaRPr/>
          </a:p>
        </p:txBody>
      </p:sp>
      <p:sp>
        <p:nvSpPr>
          <p:cNvPr id="286" name="Google Shape;286;p14"/>
          <p:cNvSpPr txBox="1">
            <a:spLocks noGrp="1"/>
          </p:cNvSpPr>
          <p:nvPr>
            <p:ph type="body" idx="1"/>
          </p:nvPr>
        </p:nvSpPr>
        <p:spPr>
          <a:xfrm>
            <a:off x="1184530" y="1746625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character is telling the story.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Identify 1</a:t>
            </a:r>
            <a:r>
              <a:rPr lang="en" b="1" dirty="0"/>
              <a:t>st person point of view</a:t>
            </a:r>
            <a:r>
              <a:rPr lang="en" dirty="0"/>
              <a:t> by checking the pronouns.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/>
              <a:t>Look for these pronouns:</a:t>
            </a:r>
            <a:endParaRPr dirty="0"/>
          </a:p>
        </p:txBody>
      </p:sp>
      <p:sp>
        <p:nvSpPr>
          <p:cNvPr id="287" name="Google Shape;287;p14"/>
          <p:cNvSpPr txBox="1"/>
          <p:nvPr/>
        </p:nvSpPr>
        <p:spPr>
          <a:xfrm>
            <a:off x="1420079" y="3017425"/>
            <a:ext cx="1376400" cy="1046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I                we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me            us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my            mine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our           ours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Second  Person Point of View</a:t>
            </a:r>
            <a:endParaRPr/>
          </a:p>
        </p:txBody>
      </p:sp>
      <p:sp>
        <p:nvSpPr>
          <p:cNvPr id="293" name="Google Shape;293;p15"/>
          <p:cNvSpPr txBox="1">
            <a:spLocks noGrp="1"/>
          </p:cNvSpPr>
          <p:nvPr>
            <p:ph type="body" idx="1"/>
          </p:nvPr>
        </p:nvSpPr>
        <p:spPr>
          <a:xfrm>
            <a:off x="975478" y="1789613"/>
            <a:ext cx="6695772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 narrator or a character is telling the story, but they are to talking to you, the reader.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Identify 2nd</a:t>
            </a:r>
            <a:r>
              <a:rPr lang="en" b="1" dirty="0"/>
              <a:t> person point of view</a:t>
            </a:r>
            <a:r>
              <a:rPr lang="en" dirty="0"/>
              <a:t> by checking the pronouns.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/>
              <a:t>Look for these pronouns:</a:t>
            </a:r>
            <a:endParaRPr dirty="0"/>
          </a:p>
        </p:txBody>
      </p:sp>
      <p:sp>
        <p:nvSpPr>
          <p:cNvPr id="294" name="Google Shape;294;p15"/>
          <p:cNvSpPr txBox="1"/>
          <p:nvPr/>
        </p:nvSpPr>
        <p:spPr>
          <a:xfrm>
            <a:off x="1210357" y="3060413"/>
            <a:ext cx="1376400" cy="400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you    your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Third Person Point of View</a:t>
            </a:r>
            <a:endParaRPr/>
          </a:p>
        </p:txBody>
      </p:sp>
      <p:sp>
        <p:nvSpPr>
          <p:cNvPr id="300" name="Google Shape;300;p16"/>
          <p:cNvSpPr txBox="1">
            <a:spLocks noGrp="1"/>
          </p:cNvSpPr>
          <p:nvPr>
            <p:ph type="body" idx="1"/>
          </p:nvPr>
        </p:nvSpPr>
        <p:spPr>
          <a:xfrm>
            <a:off x="1303800" y="19826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 narrator is telling the story. 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You can identify 3rd</a:t>
            </a:r>
            <a:r>
              <a:rPr lang="en" b="1" dirty="0"/>
              <a:t> person point of view</a:t>
            </a:r>
            <a:r>
              <a:rPr lang="en" dirty="0"/>
              <a:t> by checking the pronouns.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/>
              <a:t>Look for these pronouns:</a:t>
            </a:r>
            <a:endParaRPr dirty="0"/>
          </a:p>
        </p:txBody>
      </p:sp>
      <p:sp>
        <p:nvSpPr>
          <p:cNvPr id="301" name="Google Shape;301;p16"/>
          <p:cNvSpPr txBox="1"/>
          <p:nvPr/>
        </p:nvSpPr>
        <p:spPr>
          <a:xfrm>
            <a:off x="1451885" y="3189839"/>
            <a:ext cx="1720686" cy="830966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Nunito"/>
                <a:ea typeface="Nunito"/>
                <a:cs typeface="Nunito"/>
                <a:sym typeface="Nunito"/>
              </a:rPr>
              <a:t>he       him     his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Nunito"/>
                <a:ea typeface="Nunito"/>
                <a:cs typeface="Nunito"/>
                <a:sym typeface="Nunito"/>
              </a:rPr>
              <a:t>she     her      hers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Nunito"/>
                <a:ea typeface="Nunito"/>
                <a:cs typeface="Nunito"/>
                <a:sym typeface="Nunito"/>
              </a:rPr>
              <a:t>they   them   theirs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Macintosh PowerPoint</Application>
  <PresentationFormat>On-screen Show (16:9)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Maven Pro</vt:lpstr>
      <vt:lpstr>Arial</vt:lpstr>
      <vt:lpstr>Nunito</vt:lpstr>
      <vt:lpstr>Momentum</vt:lpstr>
      <vt:lpstr>Point of View</vt:lpstr>
      <vt:lpstr>First Person Point of View</vt:lpstr>
      <vt:lpstr>Second  Person Point of View</vt:lpstr>
      <vt:lpstr>Third Person Point of 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of View</dc:title>
  <cp:lastModifiedBy>Slater, Janis L.</cp:lastModifiedBy>
  <cp:revision>1</cp:revision>
  <dcterms:modified xsi:type="dcterms:W3CDTF">2021-10-21T16:26:53Z</dcterms:modified>
</cp:coreProperties>
</file>