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embeddedFontLst>
    <p:embeddedFont>
      <p:font typeface="Roboto" panose="02000000000000000000" pitchFamily="2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d057a0bfa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d057a0bfa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cd057a0bfa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cd057a0bfa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ctrTitle"/>
          </p:nvPr>
        </p:nvSpPr>
        <p:spPr>
          <a:xfrm>
            <a:off x="390525" y="673475"/>
            <a:ext cx="8222100" cy="394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650"/>
              <a:t>1st Person</a:t>
            </a:r>
            <a:endParaRPr sz="1065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ctrTitle"/>
          </p:nvPr>
        </p:nvSpPr>
        <p:spPr>
          <a:xfrm>
            <a:off x="390525" y="673475"/>
            <a:ext cx="8222100" cy="394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650"/>
              <a:t>2nd Person</a:t>
            </a:r>
            <a:endParaRPr sz="1065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>
            <a:spLocks noGrp="1"/>
          </p:cNvSpPr>
          <p:nvPr>
            <p:ph type="ctrTitle"/>
          </p:nvPr>
        </p:nvSpPr>
        <p:spPr>
          <a:xfrm>
            <a:off x="390525" y="673475"/>
            <a:ext cx="8222100" cy="394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650"/>
              <a:t>3rd Person</a:t>
            </a:r>
            <a:endParaRPr sz="1065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Macintosh PowerPoint</Application>
  <PresentationFormat>On-screen Show (16:9)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Roboto</vt:lpstr>
      <vt:lpstr>Arial</vt:lpstr>
      <vt:lpstr>Material</vt:lpstr>
      <vt:lpstr>      1st Person   </vt:lpstr>
      <vt:lpstr>      2nd Person   </vt:lpstr>
      <vt:lpstr>      3rd Person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1st Person   </dc:title>
  <cp:lastModifiedBy>Slater, Janis L.</cp:lastModifiedBy>
  <cp:revision>1</cp:revision>
  <dcterms:modified xsi:type="dcterms:W3CDTF">2021-10-21T16:38:31Z</dcterms:modified>
</cp:coreProperties>
</file>