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embeddedFontLst>
    <p:embeddedFont>
      <p:font typeface="Bree Serif" panose="02000503040000020004" pitchFamily="2" charset="77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0082d88e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0082d88e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0082d88e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0082d88e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Create more sticky notes as needed by copying and pasting.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into the sticky note by placing your name and why you choose the shell or glasses as the better symbol, then move your sticky to the side you chose.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OpenClipart-Vectors. (2013). </a:t>
            </a:r>
            <a:r>
              <a:rPr lang="en" i="1">
                <a:solidFill>
                  <a:schemeClr val="dk1"/>
                </a:solidFill>
              </a:rPr>
              <a:t>Rope</a:t>
            </a:r>
            <a:r>
              <a:rPr lang="en">
                <a:solidFill>
                  <a:schemeClr val="dk1"/>
                </a:solidFill>
              </a:rPr>
              <a:t>. https://pixabay.com/vectors/rope-cord-sisal-string-material-160161/.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Conch or Glasses - Tug-of-War</a:t>
            </a: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1"/>
          </p:nvPr>
        </p:nvSpPr>
        <p:spPr>
          <a:xfrm>
            <a:off x="2574750" y="1314859"/>
            <a:ext cx="3994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Type/write your name and your reason for choosing the shell or the glasses as a better symbol of power.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Place your sticky note under the appropriate image.</a:t>
            </a:r>
            <a:endParaRPr/>
          </a:p>
        </p:txBody>
      </p:sp>
      <p:pic>
        <p:nvPicPr>
          <p:cNvPr id="126" name="Google Shape;1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00" y="1990372"/>
            <a:ext cx="2269952" cy="226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1450" y="1990372"/>
            <a:ext cx="2269952" cy="226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355350" y="-2118750"/>
            <a:ext cx="2419350" cy="91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825" y="1071200"/>
            <a:ext cx="2750126" cy="27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29700" y="1513488"/>
            <a:ext cx="2116526" cy="211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a better symbol for power in the story?</a:t>
            </a:r>
            <a:endParaRPr/>
          </a:p>
        </p:txBody>
      </p:sp>
      <p:sp>
        <p:nvSpPr>
          <p:cNvPr id="136" name="Google Shape;136;p32"/>
          <p:cNvSpPr/>
          <p:nvPr/>
        </p:nvSpPr>
        <p:spPr>
          <a:xfrm>
            <a:off x="-3097425" y="2200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7" name="Google Shape;137;p32"/>
          <p:cNvSpPr/>
          <p:nvPr/>
        </p:nvSpPr>
        <p:spPr>
          <a:xfrm>
            <a:off x="-3097425" y="17580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8" name="Google Shape;138;p32"/>
          <p:cNvSpPr/>
          <p:nvPr/>
        </p:nvSpPr>
        <p:spPr>
          <a:xfrm>
            <a:off x="-1548712" y="18835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9" name="Google Shape;139;p32"/>
          <p:cNvSpPr/>
          <p:nvPr/>
        </p:nvSpPr>
        <p:spPr>
          <a:xfrm>
            <a:off x="-3184250" y="32961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0" name="Google Shape;140;p32"/>
          <p:cNvSpPr/>
          <p:nvPr/>
        </p:nvSpPr>
        <p:spPr>
          <a:xfrm>
            <a:off x="-1623300" y="33848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32"/>
          <p:cNvSpPr/>
          <p:nvPr/>
        </p:nvSpPr>
        <p:spPr>
          <a:xfrm>
            <a:off x="-1562650" y="2200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2" name="Google Shape;142;p32"/>
          <p:cNvSpPr/>
          <p:nvPr/>
        </p:nvSpPr>
        <p:spPr>
          <a:xfrm>
            <a:off x="-3255700" y="4990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3" name="Google Shape;143;p32"/>
          <p:cNvSpPr/>
          <p:nvPr/>
        </p:nvSpPr>
        <p:spPr>
          <a:xfrm>
            <a:off x="-1627850" y="4990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4" name="Google Shape;144;p32"/>
          <p:cNvSpPr/>
          <p:nvPr/>
        </p:nvSpPr>
        <p:spPr>
          <a:xfrm>
            <a:off x="9473700" y="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5" name="Google Shape;145;p32"/>
          <p:cNvSpPr/>
          <p:nvPr/>
        </p:nvSpPr>
        <p:spPr>
          <a:xfrm>
            <a:off x="10933875" y="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6" name="Google Shape;146;p32"/>
          <p:cNvSpPr/>
          <p:nvPr/>
        </p:nvSpPr>
        <p:spPr>
          <a:xfrm>
            <a:off x="9399100" y="151350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7" name="Google Shape;147;p32"/>
          <p:cNvSpPr/>
          <p:nvPr/>
        </p:nvSpPr>
        <p:spPr>
          <a:xfrm>
            <a:off x="10933875" y="15964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9473700" y="31344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10933875" y="31928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0" name="Google Shape;150;p32"/>
          <p:cNvSpPr/>
          <p:nvPr/>
        </p:nvSpPr>
        <p:spPr>
          <a:xfrm>
            <a:off x="9408000" y="47554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1" name="Google Shape;151;p32"/>
          <p:cNvSpPr/>
          <p:nvPr/>
        </p:nvSpPr>
        <p:spPr>
          <a:xfrm>
            <a:off x="10876450" y="47892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2" name="Google Shape;152;p32"/>
          <p:cNvSpPr/>
          <p:nvPr/>
        </p:nvSpPr>
        <p:spPr>
          <a:xfrm>
            <a:off x="116150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3" name="Google Shape;153;p32"/>
          <p:cNvSpPr/>
          <p:nvPr/>
        </p:nvSpPr>
        <p:spPr>
          <a:xfrm>
            <a:off x="1653338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4" name="Google Shape;154;p32"/>
          <p:cNvSpPr/>
          <p:nvPr/>
        </p:nvSpPr>
        <p:spPr>
          <a:xfrm>
            <a:off x="3190525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4693350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6264900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7" name="Google Shape;157;p32"/>
          <p:cNvSpPr/>
          <p:nvPr/>
        </p:nvSpPr>
        <p:spPr>
          <a:xfrm>
            <a:off x="7836450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On-screen Show (16:9)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Noto Sans Symbols</vt:lpstr>
      <vt:lpstr>Bree Serif</vt:lpstr>
      <vt:lpstr>Simple Light</vt:lpstr>
      <vt:lpstr>LEARN theme</vt:lpstr>
      <vt:lpstr>Conch or Glasses - Tug-of-War</vt:lpstr>
      <vt:lpstr>Which is a better symbol for power in the story?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6</dc:title>
  <dc:subject/>
  <dc:creator>K20 Center</dc:creator>
  <cp:keywords/>
  <dc:description/>
  <cp:lastModifiedBy>Walker, Helena M.</cp:lastModifiedBy>
  <cp:revision>1</cp:revision>
  <dcterms:modified xsi:type="dcterms:W3CDTF">2023-06-20T21:34:59Z</dcterms:modified>
  <cp:category/>
</cp:coreProperties>
</file>