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Bree Serif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reeSerif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0082d88e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0082d88e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082d88e0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0082d88e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Create more sticky notes as needed by copying and pasting.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into the sticky note by placing your name and why you choose the shell or glasses as the better symbol, then move your sticky to the side you chose.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OpenClipart-Vectors. (2013). </a:t>
            </a:r>
            <a:r>
              <a:rPr i="1" lang="en">
                <a:solidFill>
                  <a:schemeClr val="dk1"/>
                </a:solidFill>
              </a:rPr>
              <a:t>Rope</a:t>
            </a:r>
            <a:r>
              <a:rPr lang="en">
                <a:solidFill>
                  <a:schemeClr val="dk1"/>
                </a:solidFill>
              </a:rPr>
              <a:t>. https://pixabay.com/vectors/rope-cord-sisal-string-material-160161/.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rtl="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rtl="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2">
  <p:cSld name="Strategy v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cap="flat" cmpd="sng" w="9525">
            <a:solidFill>
              <a:srgbClr val="BCD4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1C3C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i="1" sz="1600">
                <a:solidFill>
                  <a:schemeClr val="lt1"/>
                </a:solidFill>
              </a:defRPr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pic>
        <p:nvPicPr>
          <p:cNvPr descr="A picture containing icon&#10;&#10;Description automatically generated" id="75" name="Google Shape;75;p18"/>
          <p:cNvPicPr preferRelativeResize="0"/>
          <p:nvPr/>
        </p:nvPicPr>
        <p:blipFill rotWithShape="1">
          <a:blip r:embed="rId3">
            <a:alphaModFix/>
          </a:blip>
          <a:srcRect b="56088" l="34178" r="32618" t="21571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subTitle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8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dered List">
  <p:cSld name="Ordered Lis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indent="-336550" lvl="2" marL="1371600" rtl="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indent="-323850" lvl="3" marL="1828800" rtl="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rtl="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rtl="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3" type="body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Graphic">
  <p:cSld name="Content with Graphic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rtl="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51" lvl="1" marL="914400" rtl="0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indent="-317500" lvl="2" marL="13716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11150" lvl="3" marL="1828800" rtl="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/>
          <p:nvPr>
            <p:ph idx="2" type="media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BG">
  <p:cSld name="Blank White BG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Logo">
  <p:cSld name="Blank No Logo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08" lvl="2" marL="1371600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956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Conch or Glasses - Tug-of-War</a:t>
            </a:r>
            <a:endParaRPr/>
          </a:p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2574750" y="1314859"/>
            <a:ext cx="3994500" cy="36210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Type/write your name and your reason for choosing the shell or the glasses as a better symbol of power.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Place your sticky note under the appropriate image.</a:t>
            </a:r>
            <a:endParaRPr/>
          </a:p>
        </p:txBody>
      </p:sp>
      <p:pic>
        <p:nvPicPr>
          <p:cNvPr id="126" name="Google Shape;1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00" y="1990372"/>
            <a:ext cx="2269952" cy="226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1450" y="1990372"/>
            <a:ext cx="2269952" cy="226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355350" y="-2118750"/>
            <a:ext cx="2419350" cy="91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825" y="1071200"/>
            <a:ext cx="2750126" cy="27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29700" y="1513488"/>
            <a:ext cx="2116526" cy="21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a better symbol for power in the story?</a:t>
            </a:r>
            <a:endParaRPr/>
          </a:p>
        </p:txBody>
      </p:sp>
      <p:sp>
        <p:nvSpPr>
          <p:cNvPr id="136" name="Google Shape;136;p32"/>
          <p:cNvSpPr/>
          <p:nvPr/>
        </p:nvSpPr>
        <p:spPr>
          <a:xfrm>
            <a:off x="-3097425" y="2200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7" name="Google Shape;137;p32"/>
          <p:cNvSpPr/>
          <p:nvPr/>
        </p:nvSpPr>
        <p:spPr>
          <a:xfrm>
            <a:off x="-3097425" y="17580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8" name="Google Shape;138;p32"/>
          <p:cNvSpPr/>
          <p:nvPr/>
        </p:nvSpPr>
        <p:spPr>
          <a:xfrm>
            <a:off x="-1548712" y="188355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9" name="Google Shape;139;p32"/>
          <p:cNvSpPr/>
          <p:nvPr/>
        </p:nvSpPr>
        <p:spPr>
          <a:xfrm>
            <a:off x="-3184250" y="32961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0" name="Google Shape;140;p32"/>
          <p:cNvSpPr/>
          <p:nvPr/>
        </p:nvSpPr>
        <p:spPr>
          <a:xfrm>
            <a:off x="-1623300" y="33848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32"/>
          <p:cNvSpPr/>
          <p:nvPr/>
        </p:nvSpPr>
        <p:spPr>
          <a:xfrm>
            <a:off x="-1562650" y="2200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2" name="Google Shape;142;p32"/>
          <p:cNvSpPr/>
          <p:nvPr/>
        </p:nvSpPr>
        <p:spPr>
          <a:xfrm>
            <a:off x="-3255700" y="4990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3" name="Google Shape;143;p32"/>
          <p:cNvSpPr/>
          <p:nvPr/>
        </p:nvSpPr>
        <p:spPr>
          <a:xfrm>
            <a:off x="-1627850" y="4990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9473700" y="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5" name="Google Shape;145;p32"/>
          <p:cNvSpPr/>
          <p:nvPr/>
        </p:nvSpPr>
        <p:spPr>
          <a:xfrm>
            <a:off x="10933875" y="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9399100" y="151350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7" name="Google Shape;147;p32"/>
          <p:cNvSpPr/>
          <p:nvPr/>
        </p:nvSpPr>
        <p:spPr>
          <a:xfrm>
            <a:off x="10933875" y="15964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9473700" y="31344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10933875" y="319285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0" name="Google Shape;150;p32"/>
          <p:cNvSpPr/>
          <p:nvPr/>
        </p:nvSpPr>
        <p:spPr>
          <a:xfrm>
            <a:off x="9408000" y="475545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1" name="Google Shape;151;p32"/>
          <p:cNvSpPr/>
          <p:nvPr/>
        </p:nvSpPr>
        <p:spPr>
          <a:xfrm>
            <a:off x="10876450" y="47892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2" name="Google Shape;152;p32"/>
          <p:cNvSpPr/>
          <p:nvPr/>
        </p:nvSpPr>
        <p:spPr>
          <a:xfrm>
            <a:off x="11615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p32"/>
          <p:cNvSpPr/>
          <p:nvPr/>
        </p:nvSpPr>
        <p:spPr>
          <a:xfrm>
            <a:off x="1653338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3190525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469335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626490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783645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