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9" d="100"/>
          <a:sy n="129" d="100"/>
        </p:scale>
        <p:origin x="139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9d55319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e9d55319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f3795ec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f3795ec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f3795ec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f3795ec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f3795ecb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f3795ecb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f3795ecb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f3795ecb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https://learn.k20center.ou.edu/strategy/179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f3795ecb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f3795ecb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https://learn.k20center.ou.edu/strategy/781?rev=8866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f3795ecb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f3795ecb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f3795ecb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f3795ecb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rtl="0">
              <a:spcBef>
                <a:spcPts val="120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Calibri" panose="020F0502020204030204" pitchFamily="34" charset="0"/>
              </a:rPr>
              <a:t>K20 Center. (n.d.)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Padlet</a:t>
            </a: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Calibri" panose="020F0502020204030204" pitchFamily="34" charset="0"/>
              </a:rPr>
              <a:t>. Tech Tools. https://learn.k20center.ou.edu/tech-tool/1077 </a:t>
            </a:r>
            <a:endParaRPr lang="en-US" b="0" dirty="0"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9d5531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e9d5531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e9d55319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e9d55319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e9d55319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de9d55319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9d55319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e9d55319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f3795ecb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f3795ecb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f3795ec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f3795ec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3795ec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f3795ec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f3795ec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f3795ec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fNVlpA83g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611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are only good so that they look good to other people.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00828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have a hard time admitting when they do wrong.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473371" y="127895"/>
            <a:ext cx="172148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457200" y="1046314"/>
            <a:ext cx="5020500" cy="324636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As you read your assigned article, search for evidence that will help you answer the following questions: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Can we come back from the worst thing we have ever done?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Does the worst thing we have ever done define who we are?</a:t>
            </a:r>
            <a:endParaRPr sz="2400" dirty="0"/>
          </a:p>
        </p:txBody>
      </p:sp>
      <p:pic>
        <p:nvPicPr>
          <p:cNvPr id="204" name="Google Shape;2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15" y="985295"/>
            <a:ext cx="2552620" cy="23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426327" y="107313"/>
            <a:ext cx="187731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Jigsaw</a:t>
            </a:r>
            <a:endParaRPr b="1" dirty="0"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426327" y="1013151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Explain the information in your article to your group.</a:t>
            </a:r>
            <a:endParaRPr lang="en-US"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Take down notes and important information from other sources as your peers share out their articles with you.</a:t>
            </a: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You will use this information in the next activity.</a:t>
            </a:r>
            <a:endParaRPr dirty="0"/>
          </a:p>
        </p:txBody>
      </p:sp>
      <p:pic>
        <p:nvPicPr>
          <p:cNvPr id="211" name="Google Shape;2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837" y="332668"/>
            <a:ext cx="3017050" cy="30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410157" y="373404"/>
            <a:ext cx="3517941" cy="597189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Socratic Seminar</a:t>
            </a:r>
            <a:endParaRPr b="1" dirty="0"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433680" y="1095196"/>
            <a:ext cx="4608752" cy="231248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Divide into two groups: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If you are in the </a:t>
            </a:r>
            <a:r>
              <a:rPr lang="en" sz="2000" b="1" dirty="0"/>
              <a:t>Inner Circle</a:t>
            </a:r>
            <a:r>
              <a:rPr lang="en" sz="2000" dirty="0"/>
              <a:t>,</a:t>
            </a:r>
            <a:r>
              <a:rPr lang="en" sz="2000" b="1" dirty="0"/>
              <a:t> </a:t>
            </a:r>
            <a:r>
              <a:rPr lang="en" sz="2000" dirty="0"/>
              <a:t>you will answer questions and discuss one of the questions with the group. 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If you are in the </a:t>
            </a:r>
            <a:r>
              <a:rPr lang="en" sz="2000" b="1" dirty="0"/>
              <a:t>Outer Circle</a:t>
            </a:r>
            <a:r>
              <a:rPr lang="en" sz="2000" dirty="0"/>
              <a:t>, you will quietly record and observe the speakers.</a:t>
            </a:r>
            <a:endParaRPr sz="2000" dirty="0"/>
          </a:p>
        </p:txBody>
      </p:sp>
      <p:pic>
        <p:nvPicPr>
          <p:cNvPr id="218" name="Google Shape;2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904" y="742373"/>
            <a:ext cx="2792885" cy="225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8" descr="&quot;Ultimately, our humanity depends on everyone's humanity. (...) Each of us is more than the worst thing we've ever done. (...) If somebody tells a lie, they are not just a liar. If somebody takes something that doesn't belong to them they are not just a thief. Even if you kill someone, you are not just a killer. And because of that, there is this basic human dignity that must be respected...&quot;&#10;Excerpt from a brilliantly inspiring talk by Bryan Stevenson (www.eji.org) at TED 2012. Full length: http://www.ted.com/talks/bryan_stevenson_we_need_to_talk_about_an_injustice.html" title="We are more than the worst thing we've ever don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496" y="271049"/>
            <a:ext cx="5889941" cy="460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Padlet—Exit Ticket</a:t>
            </a:r>
            <a:endParaRPr b="1" dirty="0"/>
          </a:p>
        </p:txBody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380755" y="1482215"/>
            <a:ext cx="4746942" cy="217907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Based on the reading and discussion, do you agree with the argument made by Bryan Stevenson?</a:t>
            </a:r>
            <a:endParaRPr dirty="0"/>
          </a:p>
        </p:txBody>
      </p:sp>
      <p:pic>
        <p:nvPicPr>
          <p:cNvPr id="3" name="Picture 2" descr="A colorful logo with black background&#10;&#10;Description automatically generated">
            <a:extLst>
              <a:ext uri="{FF2B5EF4-FFF2-40B4-BE49-F238E27FC236}">
                <a16:creationId xmlns:a16="http://schemas.microsoft.com/office/drawing/2014/main" id="{D33D6E84-FE19-F6DE-F4BA-9BAE0D1F8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6" y="1001865"/>
            <a:ext cx="2927215" cy="23615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437425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Good to be Bad</a:t>
            </a:r>
            <a:endParaRPr b="1"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Lord of the Flies Unit Lesson 7</a:t>
            </a:r>
            <a:endParaRPr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950" y="1230451"/>
            <a:ext cx="3913052" cy="391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5"/>
          <p:cNvPicPr preferRelativeResize="0"/>
          <p:nvPr/>
        </p:nvPicPr>
        <p:blipFill rotWithShape="1">
          <a:blip r:embed="rId4">
            <a:alphaModFix/>
          </a:blip>
          <a:srcRect l="17279" t="21853" r="12677" b="30681"/>
          <a:stretch/>
        </p:blipFill>
        <p:spPr>
          <a:xfrm>
            <a:off x="5617375" y="2930725"/>
            <a:ext cx="3602826" cy="24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4941347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Essential Question </a:t>
            </a:r>
            <a:endParaRPr b="1" dirty="0"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530350" y="349530"/>
            <a:ext cx="5332395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530350" y="1539300"/>
            <a:ext cx="7772400" cy="20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Evaluate articles which examine the theme of why good people do bad things;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Develop arguments to answer the following:</a:t>
            </a:r>
          </a:p>
          <a:p>
            <a:pPr marL="971550" lvl="1" indent="-28575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/>
              <a:t>Can we come back from the worst thing we  have ever done? </a:t>
            </a:r>
          </a:p>
          <a:p>
            <a:pPr marL="971550" lvl="1" indent="-28575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1800" dirty="0"/>
              <a:t>Does the worst thing we have ever done define who we are?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441029" y="184267"/>
            <a:ext cx="618175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1"/>
          </p:nvPr>
        </p:nvSpPr>
        <p:spPr>
          <a:xfrm>
            <a:off x="436619" y="1158855"/>
            <a:ext cx="5020500" cy="318969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000" dirty="0"/>
              <a:t>As you read each statement on the next six slides, choose which describes how often it is true:</a:t>
            </a:r>
            <a:endParaRPr sz="2000"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Always</a:t>
            </a:r>
            <a:endParaRPr sz="2000"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Sometimes</a:t>
            </a:r>
            <a:endParaRPr sz="2000" dirty="0"/>
          </a:p>
          <a:p>
            <a:pPr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" sz="2000" dirty="0"/>
              <a:t>Never</a:t>
            </a:r>
          </a:p>
          <a:p>
            <a:pPr marL="62865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Check the appropriate box on you</a:t>
            </a:r>
            <a:r>
              <a:rPr lang="en-US" sz="2000" dirty="0"/>
              <a:t>r handout.</a:t>
            </a:r>
            <a:endParaRPr sz="2000" dirty="0"/>
          </a:p>
          <a:p>
            <a:pPr lvl="0" indent="-28733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 dirty="0"/>
              <a:t>Provide a justification for your answer.</a:t>
            </a:r>
            <a:endParaRPr sz="2000" dirty="0"/>
          </a:p>
        </p:txBody>
      </p:sp>
      <p:pic>
        <p:nvPicPr>
          <p:cNvPr id="161" name="Google Shape;1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298" y="1576533"/>
            <a:ext cx="3361499" cy="181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6702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Children who commit violent crimes should be tried as adults.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2585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who come from families who commit crime are more likely to commit crimes.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08472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79" name="Google Shape;179;p4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Bad things are done for good reasons.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11205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Always, Sometimes, Never True</a:t>
            </a:r>
            <a:endParaRPr b="1" dirty="0"/>
          </a:p>
        </p:txBody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People lie because they care.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9844B-7DEA-4AC5-AD48-23FEDB6D4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B6A52-4235-4599-8969-A31314267452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966e68ee-ec3c-4f12-bd4f-fedbbec8de0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06b737b-b789-4524-96b5-d3d460658a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DFF1AA-B061-43EC-B0A6-F3B089D14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442</Words>
  <Application>Microsoft Office PowerPoint</Application>
  <PresentationFormat>On-screen Show (16:9)</PresentationFormat>
  <Paragraphs>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Good to be Bad</vt:lpstr>
      <vt:lpstr>Essential Question </vt:lpstr>
      <vt:lpstr>Lesson Objectives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Always, Sometimes, Never True</vt:lpstr>
      <vt:lpstr>Jigsaw</vt:lpstr>
      <vt:lpstr>Jigsaw</vt:lpstr>
      <vt:lpstr>Socratic Seminar</vt:lpstr>
      <vt:lpstr>PowerPoint Presentation</vt:lpstr>
      <vt:lpstr>Padlet—Exit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7</dc:title>
  <dc:subject/>
  <dc:creator>K20 Center</dc:creator>
  <cp:keywords/>
  <dc:description/>
  <cp:lastModifiedBy>Bracken, Pam</cp:lastModifiedBy>
  <cp:revision>4</cp:revision>
  <dcterms:modified xsi:type="dcterms:W3CDTF">2024-09-13T18:15:26Z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