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571" autoAdjust="0"/>
  </p:normalViewPr>
  <p:slideViewPr>
    <p:cSldViewPr snapToGrid="0">
      <p:cViewPr varScale="1">
        <p:scale>
          <a:sx n="113" d="100"/>
          <a:sy n="113" d="100"/>
        </p:scale>
        <p:origin x="2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D5AD-500E-45AF-9B1A-8B83BF1A0BBB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B30-03C1-4565-8C84-95D447BB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hemtrail-conspiracy-theory-82200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ntemporary-gradient-handrails-perspective-434645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erial-view-of-road-356639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povelo.com/eric-barone-sets-new-downhill-speed-recor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roller-coaster-people-thrill-park-155334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erial-photography-of-bridge-168240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Schüler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, A. (2015, June 26). Chemtrail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https://pixabay.com/photos/chemtrail-conspiracy-theory-822000/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(2015, November 30). White Stairs Wallpaper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https://www.pexels.com/photo/contemporary-gradient-handrails-perspective-434645/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Luciann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Photography. (2019, September 20). Aerial View of Road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https://www.pexels.com/photo/aerial-view-of-road-3566393/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Bored, R. (2015, April 10). French stuntman Éric Barone broke the cycling speed record on a ski slope in the French Alps [Photograph]. Capo Velo.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https://capovelo.com/eric-barone-sets-new-downhill-speed-record/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Brennan, P. (2016, August 1). Roller Coaster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https://pixabay.com/photos/roller-coaster-people-thrill-park-1553342/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Fisk, T. (N.D.). Aerial Photograph of Bridge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https://www.pexels.com/photo/aerial-photography-of-bridge-1682407/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046B6-ABE0-B64A-99B9-BCE72071A2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5815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" name="Picture 2" descr="A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43E03B78-644C-4DB2-B4EF-E817B36A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" y="868680"/>
            <a:ext cx="7346046" cy="488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2CBCA-2E97-4598-A291-9B37368B10EF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9722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FA26F822-E782-4641-B92C-80ED83402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868680"/>
            <a:ext cx="6827520" cy="51206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7954D-C6D6-4188-90B7-6C82C638D0E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97792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91A40-2D16-411E-AB86-973A3DC00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6" y="868680"/>
            <a:ext cx="7457792" cy="496767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AA8C1-AD19-4C6B-A587-DC9621851E4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41105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" name="Picture 2" descr="A person riding a motorcycle on a snowy mountain&#10;&#10;Description automatically generated with low confidence">
            <a:extLst>
              <a:ext uri="{FF2B5EF4-FFF2-40B4-BE49-F238E27FC236}">
                <a16:creationId xmlns:a16="http://schemas.microsoft.com/office/drawing/2014/main" id="{334A3CCD-01CB-4A9A-9174-3E35E3D9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6" y="868680"/>
            <a:ext cx="7492697" cy="4990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FE3B2-F23D-49B5-A239-EB35A21BA1C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1600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B788-2275-45C6-8360-6B0521334098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#5</a:t>
            </a:r>
          </a:p>
        </p:txBody>
      </p:sp>
      <p:pic>
        <p:nvPicPr>
          <p:cNvPr id="4" name="Picture 3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7328EAB1-CD06-4D7C-8968-AA56A09D7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r="39767" b="10162"/>
          <a:stretch/>
        </p:blipFill>
        <p:spPr>
          <a:xfrm>
            <a:off x="2255679" y="868680"/>
            <a:ext cx="463264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D6A46-CCA1-4855-AF4A-7AAFB3FD0CB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20C02-1D52-4136-962D-8AE3660E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0" b="8373"/>
          <a:stretch/>
        </p:blipFill>
        <p:spPr>
          <a:xfrm>
            <a:off x="1505579" y="868680"/>
            <a:ext cx="613284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200</Words>
  <Application>Microsoft Macintosh PowerPoint</Application>
  <PresentationFormat>Letter Paper (8.5x11 in)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Slope Matters</dc:title>
  <dc:subject/>
  <dc:creator>K20 Center</dc:creator>
  <cp:keywords/>
  <dc:description/>
  <cp:lastModifiedBy>Gracia, Ann M.</cp:lastModifiedBy>
  <cp:revision>7</cp:revision>
  <dcterms:created xsi:type="dcterms:W3CDTF">2022-02-08T21:19:08Z</dcterms:created>
  <dcterms:modified xsi:type="dcterms:W3CDTF">2025-04-24T15:46:14Z</dcterms:modified>
  <cp:category/>
</cp:coreProperties>
</file>