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58" r:id="rId5"/>
    <p:sldId id="257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F43-6813-4F42-A9A1-15D6A39BE853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5A32-92BC-450A-93A1-1E4869BF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6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F43-6813-4F42-A9A1-15D6A39BE853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5A32-92BC-450A-93A1-1E4869BF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21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F43-6813-4F42-A9A1-15D6A39BE853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5A32-92BC-450A-93A1-1E4869BF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74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F43-6813-4F42-A9A1-15D6A39BE853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5A32-92BC-450A-93A1-1E4869BF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4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F43-6813-4F42-A9A1-15D6A39BE853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5A32-92BC-450A-93A1-1E4869BF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197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F43-6813-4F42-A9A1-15D6A39BE853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5A32-92BC-450A-93A1-1E4869BF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9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F43-6813-4F42-A9A1-15D6A39BE853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5A32-92BC-450A-93A1-1E4869BF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5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F43-6813-4F42-A9A1-15D6A39BE853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5A32-92BC-450A-93A1-1E4869BF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F43-6813-4F42-A9A1-15D6A39BE853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5A32-92BC-450A-93A1-1E4869BF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27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F43-6813-4F42-A9A1-15D6A39BE853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5A32-92BC-450A-93A1-1E4869BF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1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F43-6813-4F42-A9A1-15D6A39BE853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5A32-92BC-450A-93A1-1E4869BF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93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BF43-6813-4F42-A9A1-15D6A39BE853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15A32-92BC-450A-93A1-1E4869BF6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3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crypted-tbn0.gstatic.com/images?q=tbn:ANd9GcSzNXLJ2W0cPFwP7YKxsa-Wpck9nUIvGAw13iY-xa8qY5U-XYx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829" y="420834"/>
            <a:ext cx="9666514" cy="6024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612" y="6496191"/>
            <a:ext cx="4572000" cy="316865"/>
          </a:xfrm>
          <a:prstGeom prst="rect">
            <a:avLst/>
          </a:prstGeom>
        </p:spPr>
      </p:pic>
      <p:sp>
        <p:nvSpPr>
          <p:cNvPr id="4" name="Text Box 6"/>
          <p:cNvSpPr txBox="1"/>
          <p:nvPr/>
        </p:nvSpPr>
        <p:spPr>
          <a:xfrm>
            <a:off x="7527342" y="6445391"/>
            <a:ext cx="4000500" cy="28575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6se="http://schemas.microsoft.com/office/word/2015/wordml/symex" xmlns:cx2="http://schemas.microsoft.com/office/drawing/2015/10/21/chartex" xmlns:cx1="http://schemas.microsoft.com/office/drawing/2015/9/8/chartex" xmlns:cx="http://schemas.microsoft.com/office/drawing/2014/chartex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en-US" sz="1100" b="1" kern="1400" cap="all" spc="-50" dirty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100" b="1" kern="1400" cap="all" spc="-50" dirty="0" smtClean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SLOPE </a:t>
            </a:r>
            <a:r>
              <a:rPr lang="en-US" sz="1100" b="1" kern="1400" cap="all" spc="-50" dirty="0" err="1" smtClean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MATTErs</a:t>
            </a:r>
            <a:r>
              <a:rPr lang="en-US" sz="1100" b="1" kern="1400" cap="all" spc="-50" dirty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marR="0" algn="ctr">
              <a:lnSpc>
                <a:spcPts val="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910D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52641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rather fitting image. “Stairs To Nowhere” in the Forest of Dean, UK. Built by Bruce Allen as part of a commission for the Sculpture Trail in 1988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943" y="235249"/>
            <a:ext cx="8371114" cy="6261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612" y="6496191"/>
            <a:ext cx="4572000" cy="316865"/>
          </a:xfrm>
          <a:prstGeom prst="rect">
            <a:avLst/>
          </a:prstGeom>
        </p:spPr>
      </p:pic>
      <p:sp>
        <p:nvSpPr>
          <p:cNvPr id="4" name="Text Box 6"/>
          <p:cNvSpPr txBox="1"/>
          <p:nvPr/>
        </p:nvSpPr>
        <p:spPr>
          <a:xfrm>
            <a:off x="7527342" y="6445391"/>
            <a:ext cx="4000500" cy="28575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6se="http://schemas.microsoft.com/office/word/2015/wordml/symex" xmlns:cx2="http://schemas.microsoft.com/office/drawing/2015/10/21/chartex" xmlns:cx1="http://schemas.microsoft.com/office/drawing/2015/9/8/chartex" xmlns:cx="http://schemas.microsoft.com/office/drawing/2014/chartex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en-US" sz="1100" b="1" kern="1400" cap="all" spc="-50" dirty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100" b="1" kern="1400" cap="all" spc="-50" dirty="0" smtClean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SLOPE </a:t>
            </a:r>
            <a:r>
              <a:rPr lang="en-US" sz="1100" b="1" kern="1400" cap="all" spc="-50" dirty="0" err="1" smtClean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MATTErs</a:t>
            </a:r>
            <a:r>
              <a:rPr lang="en-US" sz="1100" b="1" kern="1400" cap="all" spc="-50" dirty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marR="0" algn="ctr">
              <a:lnSpc>
                <a:spcPts val="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910D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43631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aos.iacpublishinglabs.com/question/aq/700px-394px/slope-used-real-life_2f701c6221b54a6c.jpg?domain=cx.aos.ask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8360"/>
            <a:ext cx="10557632" cy="5942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612" y="6496191"/>
            <a:ext cx="4572000" cy="316865"/>
          </a:xfrm>
          <a:prstGeom prst="rect">
            <a:avLst/>
          </a:prstGeom>
        </p:spPr>
      </p:pic>
      <p:sp>
        <p:nvSpPr>
          <p:cNvPr id="4" name="Text Box 6"/>
          <p:cNvSpPr txBox="1"/>
          <p:nvPr/>
        </p:nvSpPr>
        <p:spPr>
          <a:xfrm>
            <a:off x="7527342" y="6445391"/>
            <a:ext cx="4000500" cy="28575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6se="http://schemas.microsoft.com/office/word/2015/wordml/symex" xmlns:cx2="http://schemas.microsoft.com/office/drawing/2015/10/21/chartex" xmlns:cx1="http://schemas.microsoft.com/office/drawing/2015/9/8/chartex" xmlns:cx="http://schemas.microsoft.com/office/drawing/2014/chartex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en-US" sz="1100" b="1" kern="1400" cap="all" spc="-50" dirty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100" b="1" kern="1400" cap="all" spc="-50" dirty="0" smtClean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SLOPE </a:t>
            </a:r>
            <a:r>
              <a:rPr lang="en-US" sz="1100" b="1" kern="1400" cap="all" spc="-50" dirty="0" err="1" smtClean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MATTErs</a:t>
            </a:r>
            <a:r>
              <a:rPr lang="en-US" sz="1100" b="1" kern="1400" cap="all" spc="-50" dirty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marR="0" algn="ctr">
              <a:lnSpc>
                <a:spcPts val="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910D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92483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rench Stuntman Éric Barone broke the cycling speed record on a ski slope in the French Alp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117" y="228991"/>
            <a:ext cx="11137296" cy="6264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612" y="6496191"/>
            <a:ext cx="4572000" cy="316865"/>
          </a:xfrm>
          <a:prstGeom prst="rect">
            <a:avLst/>
          </a:prstGeom>
        </p:spPr>
      </p:pic>
      <p:sp>
        <p:nvSpPr>
          <p:cNvPr id="4" name="Text Box 6"/>
          <p:cNvSpPr txBox="1"/>
          <p:nvPr/>
        </p:nvSpPr>
        <p:spPr>
          <a:xfrm>
            <a:off x="7527342" y="6445391"/>
            <a:ext cx="4000500" cy="28575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6se="http://schemas.microsoft.com/office/word/2015/wordml/symex" xmlns:cx2="http://schemas.microsoft.com/office/drawing/2015/10/21/chartex" xmlns:cx1="http://schemas.microsoft.com/office/drawing/2015/9/8/chartex" xmlns:cx="http://schemas.microsoft.com/office/drawing/2014/chartex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en-US" sz="1100" b="1" kern="1400" cap="all" spc="-50" dirty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100" b="1" kern="1400" cap="all" spc="-50" dirty="0" smtClean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SLOPE </a:t>
            </a:r>
            <a:r>
              <a:rPr lang="en-US" sz="1100" b="1" kern="1400" cap="all" spc="-50" dirty="0" err="1" smtClean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MATTErs</a:t>
            </a:r>
            <a:r>
              <a:rPr lang="en-US" sz="1100" b="1" kern="1400" cap="all" spc="-50" dirty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marR="0" algn="ctr">
              <a:lnSpc>
                <a:spcPts val="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910D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30361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612" y="6496191"/>
            <a:ext cx="4572000" cy="316865"/>
          </a:xfrm>
          <a:prstGeom prst="rect">
            <a:avLst/>
          </a:prstGeom>
        </p:spPr>
      </p:pic>
      <p:sp>
        <p:nvSpPr>
          <p:cNvPr id="4" name="Text Box 6"/>
          <p:cNvSpPr txBox="1"/>
          <p:nvPr/>
        </p:nvSpPr>
        <p:spPr>
          <a:xfrm>
            <a:off x="7527342" y="6445391"/>
            <a:ext cx="4000500" cy="28575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6se="http://schemas.microsoft.com/office/word/2015/wordml/symex" xmlns:cx2="http://schemas.microsoft.com/office/drawing/2015/10/21/chartex" xmlns:cx1="http://schemas.microsoft.com/office/drawing/2015/9/8/chartex" xmlns:cx="http://schemas.microsoft.com/office/drawing/2014/chartex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en-US" sz="1100" b="1" kern="1400" cap="all" spc="-50" dirty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100" b="1" kern="1400" cap="all" spc="-50" dirty="0" smtClean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SLOPE </a:t>
            </a:r>
            <a:r>
              <a:rPr lang="en-US" sz="1100" b="1" kern="1400" cap="all" spc="-50" dirty="0" err="1" smtClean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MATTErs</a:t>
            </a:r>
            <a:r>
              <a:rPr lang="en-US" sz="1100" b="1" kern="1400" cap="all" spc="-50" dirty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marR="0" algn="ctr">
              <a:lnSpc>
                <a:spcPts val="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910D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5" name="Picture 2" descr="http://www.spoon-tamago.com/wp-content/uploads/2010/08/house-of-slope-FujiwaraMuro-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386" y="161286"/>
            <a:ext cx="8269588" cy="6202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781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atcyclist.com/wp-content/uploads/2011/05/20110526091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709" y="293475"/>
            <a:ext cx="8583554" cy="6437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612" y="6496191"/>
            <a:ext cx="4572000" cy="316865"/>
          </a:xfrm>
          <a:prstGeom prst="rect">
            <a:avLst/>
          </a:prstGeom>
        </p:spPr>
      </p:pic>
      <p:sp>
        <p:nvSpPr>
          <p:cNvPr id="4" name="Text Box 6"/>
          <p:cNvSpPr txBox="1"/>
          <p:nvPr/>
        </p:nvSpPr>
        <p:spPr>
          <a:xfrm>
            <a:off x="7527342" y="6445391"/>
            <a:ext cx="4000500" cy="28575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6se="http://schemas.microsoft.com/office/word/2015/wordml/symex" xmlns:cx2="http://schemas.microsoft.com/office/drawing/2015/10/21/chartex" xmlns:cx1="http://schemas.microsoft.com/office/drawing/2015/9/8/chartex" xmlns:cx="http://schemas.microsoft.com/office/drawing/2014/chartex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en-US" sz="1100" b="1" kern="1400" cap="all" spc="-50" dirty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100" b="1" kern="1400" cap="all" spc="-50" dirty="0" smtClean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SLOPE </a:t>
            </a:r>
            <a:r>
              <a:rPr lang="en-US" sz="1100" b="1" kern="1400" cap="all" spc="-50" dirty="0" err="1" smtClean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MATTErs</a:t>
            </a:r>
            <a:r>
              <a:rPr lang="en-US" sz="1100" b="1" kern="1400" cap="all" spc="-50" dirty="0">
                <a:solidFill>
                  <a:srgbClr val="2D2D2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marR="0" algn="ctr">
              <a:lnSpc>
                <a:spcPts val="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910D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" name="Rectangle 1"/>
          <p:cNvSpPr/>
          <p:nvPr/>
        </p:nvSpPr>
        <p:spPr>
          <a:xfrm>
            <a:off x="1913642" y="6496191"/>
            <a:ext cx="5486402" cy="234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3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24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Cassie Nash</dc:creator>
  <cp:lastModifiedBy>K20 Center</cp:lastModifiedBy>
  <cp:revision>8</cp:revision>
  <dcterms:created xsi:type="dcterms:W3CDTF">2016-07-25T01:31:55Z</dcterms:created>
  <dcterms:modified xsi:type="dcterms:W3CDTF">2016-09-09T17:20:12Z</dcterms:modified>
</cp:coreProperties>
</file>