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kD431SQ3vROc7UsbxH/7O1wGb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917F3F-2B3D-4A21-9F3A-7842BC664F52}">
  <a:tblStyle styleId="{56917F3F-2B3D-4A21-9F3A-7842BC664F5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Oklahoma Historical Society. (n.d.). </a:t>
            </a:r>
            <a:r>
              <a:rPr lang="en-US" i="1"/>
              <a:t>The gateway to Oklahoma history. Sapulpa Herald, </a:t>
            </a:r>
            <a:r>
              <a:rPr lang="en-US"/>
              <a:t>(1940, April 12), 8.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eta.pbslearningmedia.org/resource/mkqed-math-rp-inflation/understanding-inflation-stop-motion-explaine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eta.pbslearningmedia.org/resource/mkqed-math-rp-inflation/understanding-inflation-stop-motion-explaine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Why Is There Inflation? (And Is It Bad?)</a:t>
            </a:r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you view the video, write your responses in the handout provided.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https://oeta.pbslearningmedia.org/resource/mkqed-math-rp-inflation/understanding-inflation-stop-motion-explainer/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/>
          <p:nvPr/>
        </p:nvSpPr>
        <p:spPr>
          <a:xfrm>
            <a:off x="430300" y="543025"/>
            <a:ext cx="8248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1"/>
          <p:cNvSpPr txBox="1">
            <a:spLocks noGrp="1"/>
          </p:cNvSpPr>
          <p:nvPr>
            <p:ph type="title"/>
          </p:nvPr>
        </p:nvSpPr>
        <p:spPr>
          <a:xfrm>
            <a:off x="457200" y="528072"/>
            <a:ext cx="8229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Anchor Charts</a:t>
            </a:r>
            <a:endParaRPr/>
          </a:p>
        </p:txBody>
      </p:sp>
      <p:sp>
        <p:nvSpPr>
          <p:cNvPr id="129" name="Google Shape;129;p11"/>
          <p:cNvSpPr txBox="1"/>
          <p:nvPr/>
        </p:nvSpPr>
        <p:spPr>
          <a:xfrm>
            <a:off x="116375" y="1094775"/>
            <a:ext cx="6791400" cy="3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 anchor chart with your group. The following elements are required: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1. A definition of inflation that is easy for students to understand.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2. 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An explanation of 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impact of inflation on consumers.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3. 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An explanation of the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impact of inflation on the US economy.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4. 3 pictures or diagrams that support your information.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one of the optional elements to include:  </a:t>
            </a:r>
            <a:endParaRPr dirty="0"/>
          </a:p>
          <a:p>
            <a:pPr marL="6350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1. Causes of inflation. </a:t>
            </a:r>
            <a:endParaRPr dirty="0"/>
          </a:p>
          <a:p>
            <a:pPr marL="6350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2. The effects of inflation on prices over time. </a:t>
            </a:r>
            <a:endParaRPr dirty="0"/>
          </a:p>
          <a:p>
            <a:pPr marL="6350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3. Definitions of credit and interest rate. </a:t>
            </a:r>
            <a:endParaRPr dirty="0"/>
          </a:p>
          <a:p>
            <a:pPr marL="349250" marR="0" lvl="0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anchor chart should be neatly organized with all words spelled correctly. 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5695" y="1537866"/>
            <a:ext cx="1375080" cy="1512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Gallery Walk </a:t>
            </a:r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body" idx="1"/>
          </p:nvPr>
        </p:nvSpPr>
        <p:spPr>
          <a:xfrm>
            <a:off x="457200" y="1385475"/>
            <a:ext cx="58434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800"/>
              <a:t>Next you will view and provide feedback on the created anchor charts. 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Choose one group member to stay by your group’s anchor chart. That person will present the information to the other students. 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All other students will rotate to each anchor chart and listen to each presentation.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After hearing the presentation, write one question or comment on a sticky note about the anchor chart and attach it to the chart. 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Continue this process until you have viewed all anchor charts. 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Inflation Investigation </a:t>
            </a: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Inflation and Cost of Living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Questions:</a:t>
            </a:r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9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is inflation? What impact has it had on the American economy over the past century?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Learning Objective:</a:t>
            </a:r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9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Students will research and analyze the impact of inflation on the U.S. economy from 1920 until today.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Fold the Line </a:t>
            </a:r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body" idx="1"/>
          </p:nvPr>
        </p:nvSpPr>
        <p:spPr>
          <a:xfrm>
            <a:off x="160675" y="1440075"/>
            <a:ext cx="43350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•"/>
            </a:pPr>
            <a:r>
              <a:rPr lang="en-US" sz="2200" i="1"/>
              <a:t>How much do you think it would have cost to buy a car in 1940?</a:t>
            </a:r>
            <a:endParaRPr sz="2200" i="1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After you give your answers, you will line up in the order of value.</a:t>
            </a:r>
            <a:endParaRPr sz="2200"/>
          </a:p>
          <a:p>
            <a:pPr marL="9144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1600"/>
          </a:p>
          <a:p>
            <a:pPr marL="9144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1600"/>
          </a:p>
          <a:p>
            <a:pPr marL="9144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1600"/>
          </a:p>
        </p:txBody>
      </p:sp>
      <p:sp>
        <p:nvSpPr>
          <p:cNvPr id="92" name="Google Shape;92;p5"/>
          <p:cNvSpPr txBox="1"/>
          <p:nvPr/>
        </p:nvSpPr>
        <p:spPr>
          <a:xfrm>
            <a:off x="4575800" y="350175"/>
            <a:ext cx="438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4488425" y="361075"/>
            <a:ext cx="4477200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6875" y="750375"/>
            <a:ext cx="3121099" cy="374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975" y="152400"/>
            <a:ext cx="67476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Value of the American Dollar </a:t>
            </a:r>
            <a:endParaRPr dirty="0"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Research the purchasing power and value of the American dollar from 1920 until today.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Compare the costs of various goods.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Go through the vintage ad packets with your group.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Follow the directions below each ad, making sure to enter the correct value into the Cost of Goods chart.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your calculators if necessary.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8"/>
          <p:cNvGraphicFramePr/>
          <p:nvPr>
            <p:extLst>
              <p:ext uri="{D42A27DB-BD31-4B8C-83A1-F6EECF244321}">
                <p14:modId xmlns:p14="http://schemas.microsoft.com/office/powerpoint/2010/main" val="2620110165"/>
              </p:ext>
            </p:extLst>
          </p:nvPr>
        </p:nvGraphicFramePr>
        <p:xfrm>
          <a:off x="1059875" y="41138"/>
          <a:ext cx="6848325" cy="5154605"/>
        </p:xfrm>
        <a:graphic>
          <a:graphicData uri="http://schemas.openxmlformats.org/drawingml/2006/table">
            <a:tbl>
              <a:tblPr>
                <a:noFill/>
                <a:tableStyleId>{56917F3F-2B3D-4A21-9F3A-7842BC664F52}</a:tableStyleId>
              </a:tblPr>
              <a:tblGrid>
                <a:gridCol w="6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rowSpan="3"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 OF GOODS: 1920 TO 2010</a:t>
                      </a:r>
                      <a:endParaRPr sz="18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25"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825"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 of a New Home</a:t>
                      </a:r>
                      <a:endParaRPr sz="12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 of a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Car</a:t>
                      </a:r>
                      <a:endParaRPr sz="1200" b="1" u="none" strike="noStrike" cap="none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 of Milk</a:t>
                      </a:r>
                      <a:endParaRPr sz="12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 of Pound of Coffee</a:t>
                      </a:r>
                      <a:endParaRPr sz="12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 of 5-lb. Sack of Flour</a:t>
                      </a:r>
                      <a:endParaRPr sz="12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 of Pound of Bacon</a:t>
                      </a:r>
                      <a:endParaRPr sz="12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1920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1930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1940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1950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1960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1970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1980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1990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2000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2010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What Is Inflation?</a:t>
            </a:r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As you view the video, write your responses in the handout provided.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https://oeta.pbslearningmedia.org/resource/mkqed-math-rp-inflation/understanding-inflation-stop-motion-explainer/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506</Words>
  <Application>Microsoft Office PowerPoint</Application>
  <PresentationFormat>On-screen Show (16:9)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Noto Sans Symbols</vt:lpstr>
      <vt:lpstr>Arial</vt:lpstr>
      <vt:lpstr>Constantia</vt:lpstr>
      <vt:lpstr>Georgia</vt:lpstr>
      <vt:lpstr>LEARN theme</vt:lpstr>
      <vt:lpstr>PowerPoint Presentation</vt:lpstr>
      <vt:lpstr>Inflation Investigation </vt:lpstr>
      <vt:lpstr>Essential Questions:</vt:lpstr>
      <vt:lpstr>Learning Objective:</vt:lpstr>
      <vt:lpstr>Fold the Line </vt:lpstr>
      <vt:lpstr>PowerPoint Presentation</vt:lpstr>
      <vt:lpstr>Value of the American Dollar </vt:lpstr>
      <vt:lpstr>PowerPoint Presentation</vt:lpstr>
      <vt:lpstr>What Is Inflation?</vt:lpstr>
      <vt:lpstr>Why Is There Inflation? (And Is It Bad?)</vt:lpstr>
      <vt:lpstr>Anchor Charts</vt:lpstr>
      <vt:lpstr>Gallery Walk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4</cp:revision>
  <dcterms:modified xsi:type="dcterms:W3CDTF">2021-08-17T14:08:15Z</dcterms:modified>
</cp:coreProperties>
</file>