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8" r:id="rId1"/>
    <p:sldMasterId id="2147483669" r:id="rId2"/>
    <p:sldMasterId id="2147483670" r:id="rId3"/>
  </p:sldMasterIdLst>
  <p:notesMasterIdLst>
    <p:notesMasterId r:id="rId46"/>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045"/>
    <p:restoredTop sz="94549"/>
  </p:normalViewPr>
  <p:slideViewPr>
    <p:cSldViewPr snapToGrid="0">
      <p:cViewPr varScale="1">
        <p:scale>
          <a:sx n="157" d="100"/>
          <a:sy n="157" d="100"/>
        </p:scale>
        <p:origin x="808"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viewProps" Target="viewProps.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notesMaster" Target="notesMasters/notesMaster1.xml"/><Relationship Id="rId20" Type="http://schemas.openxmlformats.org/officeDocument/2006/relationships/slide" Target="slides/slide17.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1pPr>
            <a:lvl2pPr marL="914400" marR="0" lvl="1"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2pPr>
            <a:lvl3pPr marL="1371600" marR="0" lvl="2"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3pPr>
            <a:lvl4pPr marL="1828800" marR="0" lvl="3"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4pPr>
            <a:lvl5pPr marL="2286000" marR="0" lvl="4"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6pPr>
            <a:lvl7pPr marL="3200400" marR="0" lvl="6"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7pPr>
            <a:lvl8pPr marL="3657600" marR="0" lvl="7"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8pPr>
            <a:lvl9pPr marL="4114800" marR="0" lvl="8"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www.youtube.com/watch?v=2P7nODA4rrc&amp;t=4s"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www.youtube.com/watch?v=3TXJ2sk02JA&amp;t=1s"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www.youtube.com/watch?v=p8GcHoSIPDg&amp;t=1s"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s://www.youtube.com/watch?v=RVyHkV3wIyk"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3" Type="http://schemas.openxmlformats.org/officeDocument/2006/relationships/hyperlink" Target="https://www.youtube.com/watch?v=sIopZnMLeQo&amp;t=1s" TargetMode="External"/><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7" name="Google Shape;117;p1: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ge286adf7f3_0_1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5" name="Google Shape;175;ge286adf7f3_0_1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ge286adf7f3_0_1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2" name="Google Shape;182;ge286adf7f3_0_1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u="sng" dirty="0">
                <a:solidFill>
                  <a:schemeClr val="hlink"/>
                </a:solidFill>
                <a:hlinkClick r:id="rId3"/>
              </a:rPr>
              <a:t>https://www.youtube.com/watch?v=2P7nODA4rrc&amp;t=4s</a:t>
            </a: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e286adf7f3_0_1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e286adf7f3_0_1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u="sng" dirty="0">
                <a:solidFill>
                  <a:schemeClr val="hlink"/>
                </a:solidFill>
                <a:hlinkClick r:id="rId3"/>
              </a:rPr>
              <a:t>https://www.youtube.com/watch?v=3TXJ2sk02JA&amp;t=1s</a:t>
            </a:r>
            <a:r>
              <a:rPr lang="en-US" dirty="0"/>
              <a:t> </a:t>
            </a:r>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ge286adf7f3_0_1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4" name="Google Shape;194;ge286adf7f3_0_1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https://www.flickr.com/photos/thelightningman/6103581768</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gb8135ddb5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1" name="Google Shape;201;gb8135ddb5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https://www.flickr.com/photos/thelightningman/6103581768</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ge176c0cad1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8" name="Google Shape;208;ge176c0cad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u="sng" dirty="0">
                <a:solidFill>
                  <a:schemeClr val="hlink"/>
                </a:solidFill>
                <a:hlinkClick r:id="rId3"/>
              </a:rPr>
              <a:t>https://www.youtube.com/watch?v=p8GcHoSIPDg&amp;t=1s</a:t>
            </a:r>
            <a:r>
              <a:rPr lang="en-US" dirty="0"/>
              <a:t> </a:t>
            </a:r>
            <a:endParaRP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ge4a5b386fd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5" name="Google Shape;215;ge4a5b386fd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ge529495ccc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21" name="Google Shape;221;ge529495ccc_0_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Google Shape;227;ge4a5b3885a_0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8" name="Google Shape;228;ge4a5b3885a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ge286adf7f3_0_1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4" name="Google Shape;234;ge286adf7f3_0_1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u="sng" dirty="0">
                <a:solidFill>
                  <a:schemeClr val="hlink"/>
                </a:solidFill>
                <a:hlinkClick r:id="rId3"/>
              </a:rPr>
              <a:t>https://www.youtube.com/watch?v=RVyHkV3wIyk</a:t>
            </a:r>
            <a:r>
              <a:rPr lang="en-US" dirty="0"/>
              <a:t> </a:t>
            </a: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1" name="Google Shape;121;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lt1"/>
              </a:buClr>
              <a:buSzPts val="1100"/>
              <a:buFont typeface="Arial"/>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ge286adf7f3_0_2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1" name="Google Shape;241;ge286adf7f3_0_2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Google Shape;247;ge4c4e8105a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8" name="Google Shape;248;ge4c4e8105a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Google Shape;254;ge4c4e8105a_0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5" name="Google Shape;255;ge4c4e8105a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262" name="Google Shape;262;ge286adf7f3_0_2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3" name="Google Shape;263;ge286adf7f3_0_2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Google Shape;268;g135295e0801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9" name="Google Shape;269;g135295e080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4"/>
        <p:cNvGrpSpPr/>
        <p:nvPr/>
      </p:nvGrpSpPr>
      <p:grpSpPr>
        <a:xfrm>
          <a:off x="0" y="0"/>
          <a:ext cx="0" cy="0"/>
          <a:chOff x="0" y="0"/>
          <a:chExt cx="0" cy="0"/>
        </a:xfrm>
      </p:grpSpPr>
      <p:sp>
        <p:nvSpPr>
          <p:cNvPr id="275" name="Google Shape;275;ge286adf7f3_0_1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6" name="Google Shape;276;ge286adf7f3_0_1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7"/>
        <p:cNvGrpSpPr/>
        <p:nvPr/>
      </p:nvGrpSpPr>
      <p:grpSpPr>
        <a:xfrm>
          <a:off x="0" y="0"/>
          <a:ext cx="0" cy="0"/>
          <a:chOff x="0" y="0"/>
          <a:chExt cx="0" cy="0"/>
        </a:xfrm>
      </p:grpSpPr>
      <p:sp>
        <p:nvSpPr>
          <p:cNvPr id="288" name="Google Shape;288;ge286adf7f3_0_2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9" name="Google Shape;289;ge286adf7f3_0_2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1"/>
        <p:cNvGrpSpPr/>
        <p:nvPr/>
      </p:nvGrpSpPr>
      <p:grpSpPr>
        <a:xfrm>
          <a:off x="0" y="0"/>
          <a:ext cx="0" cy="0"/>
          <a:chOff x="0" y="0"/>
          <a:chExt cx="0" cy="0"/>
        </a:xfrm>
      </p:grpSpPr>
      <p:sp>
        <p:nvSpPr>
          <p:cNvPr id="302" name="Google Shape;302;ge286adf7f3_0_2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3" name="Google Shape;303;ge286adf7f3_0_2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Add answer to the problem here.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5"/>
        <p:cNvGrpSpPr/>
        <p:nvPr/>
      </p:nvGrpSpPr>
      <p:grpSpPr>
        <a:xfrm>
          <a:off x="0" y="0"/>
          <a:ext cx="0" cy="0"/>
          <a:chOff x="0" y="0"/>
          <a:chExt cx="0" cy="0"/>
        </a:xfrm>
      </p:grpSpPr>
      <p:sp>
        <p:nvSpPr>
          <p:cNvPr id="316" name="Google Shape;316;ge529495ccc_0_1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7" name="Google Shape;317;ge529495ccc_0_1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Add answer to the problem here.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9"/>
        <p:cNvGrpSpPr/>
        <p:nvPr/>
      </p:nvGrpSpPr>
      <p:grpSpPr>
        <a:xfrm>
          <a:off x="0" y="0"/>
          <a:ext cx="0" cy="0"/>
          <a:chOff x="0" y="0"/>
          <a:chExt cx="0" cy="0"/>
        </a:xfrm>
      </p:grpSpPr>
      <p:sp>
        <p:nvSpPr>
          <p:cNvPr id="330" name="Google Shape;330;ge286adf7f3_0_2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1" name="Google Shape;331;ge286adf7f3_0_2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e286adf7f3_0_1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127" name="Google Shape;127;ge286adf7f3_0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4"/>
        <p:cNvGrpSpPr/>
        <p:nvPr/>
      </p:nvGrpSpPr>
      <p:grpSpPr>
        <a:xfrm>
          <a:off x="0" y="0"/>
          <a:ext cx="0" cy="0"/>
          <a:chOff x="0" y="0"/>
          <a:chExt cx="0" cy="0"/>
        </a:xfrm>
      </p:grpSpPr>
      <p:sp>
        <p:nvSpPr>
          <p:cNvPr id="345" name="Google Shape;345;ge286adf7f3_0_2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6" name="Google Shape;346;ge286adf7f3_0_2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Add answer to the problem here.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8"/>
        <p:cNvGrpSpPr/>
        <p:nvPr/>
      </p:nvGrpSpPr>
      <p:grpSpPr>
        <a:xfrm>
          <a:off x="0" y="0"/>
          <a:ext cx="0" cy="0"/>
          <a:chOff x="0" y="0"/>
          <a:chExt cx="0" cy="0"/>
        </a:xfrm>
      </p:grpSpPr>
      <p:sp>
        <p:nvSpPr>
          <p:cNvPr id="359" name="Google Shape;359;ge529495ccc_0_1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0" name="Google Shape;360;ge529495ccc_0_1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Add answer to the problem here.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3"/>
        <p:cNvGrpSpPr/>
        <p:nvPr/>
      </p:nvGrpSpPr>
      <p:grpSpPr>
        <a:xfrm>
          <a:off x="0" y="0"/>
          <a:ext cx="0" cy="0"/>
          <a:chOff x="0" y="0"/>
          <a:chExt cx="0" cy="0"/>
        </a:xfrm>
      </p:grpSpPr>
      <p:sp>
        <p:nvSpPr>
          <p:cNvPr id="374" name="Google Shape;374;ge286adf7f3_0_28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5" name="Google Shape;375;ge286adf7f3_0_2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8"/>
        <p:cNvGrpSpPr/>
        <p:nvPr/>
      </p:nvGrpSpPr>
      <p:grpSpPr>
        <a:xfrm>
          <a:off x="0" y="0"/>
          <a:ext cx="0" cy="0"/>
          <a:chOff x="0" y="0"/>
          <a:chExt cx="0" cy="0"/>
        </a:xfrm>
      </p:grpSpPr>
      <p:sp>
        <p:nvSpPr>
          <p:cNvPr id="389" name="Google Shape;389;ge286adf7f3_0_29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0" name="Google Shape;390;ge286adf7f3_0_29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ge529495ccc_0_1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4" name="Google Shape;404;ge529495ccc_0_1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7"/>
        <p:cNvGrpSpPr/>
        <p:nvPr/>
      </p:nvGrpSpPr>
      <p:grpSpPr>
        <a:xfrm>
          <a:off x="0" y="0"/>
          <a:ext cx="0" cy="0"/>
          <a:chOff x="0" y="0"/>
          <a:chExt cx="0" cy="0"/>
        </a:xfrm>
      </p:grpSpPr>
      <p:sp>
        <p:nvSpPr>
          <p:cNvPr id="418" name="Google Shape;418;ge286adf7f3_0_3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9" name="Google Shape;419;ge286adf7f3_0_3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0"/>
        <p:cNvGrpSpPr/>
        <p:nvPr/>
      </p:nvGrpSpPr>
      <p:grpSpPr>
        <a:xfrm>
          <a:off x="0" y="0"/>
          <a:ext cx="0" cy="0"/>
          <a:chOff x="0" y="0"/>
          <a:chExt cx="0" cy="0"/>
        </a:xfrm>
      </p:grpSpPr>
      <p:sp>
        <p:nvSpPr>
          <p:cNvPr id="431" name="Google Shape;431;ge529495ccc_0_1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2" name="Google Shape;432;ge529495ccc_0_1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4"/>
        <p:cNvGrpSpPr/>
        <p:nvPr/>
      </p:nvGrpSpPr>
      <p:grpSpPr>
        <a:xfrm>
          <a:off x="0" y="0"/>
          <a:ext cx="0" cy="0"/>
          <a:chOff x="0" y="0"/>
          <a:chExt cx="0" cy="0"/>
        </a:xfrm>
      </p:grpSpPr>
      <p:sp>
        <p:nvSpPr>
          <p:cNvPr id="445" name="Google Shape;445;ge286adf7f3_0_3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46" name="Google Shape;446;ge286adf7f3_0_3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1"/>
        <p:cNvGrpSpPr/>
        <p:nvPr/>
      </p:nvGrpSpPr>
      <p:grpSpPr>
        <a:xfrm>
          <a:off x="0" y="0"/>
          <a:ext cx="0" cy="0"/>
          <a:chOff x="0" y="0"/>
          <a:chExt cx="0" cy="0"/>
        </a:xfrm>
      </p:grpSpPr>
      <p:sp>
        <p:nvSpPr>
          <p:cNvPr id="452" name="Google Shape;452;ge52e6d751e_5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3" name="Google Shape;453;ge52e6d751e_5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8"/>
        <p:cNvGrpSpPr/>
        <p:nvPr/>
      </p:nvGrpSpPr>
      <p:grpSpPr>
        <a:xfrm>
          <a:off x="0" y="0"/>
          <a:ext cx="0" cy="0"/>
          <a:chOff x="0" y="0"/>
          <a:chExt cx="0" cy="0"/>
        </a:xfrm>
      </p:grpSpPr>
      <p:sp>
        <p:nvSpPr>
          <p:cNvPr id="459" name="Google Shape;459;ge52e6d751e_5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0" name="Google Shape;460;ge52e6d751e_5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u="sng" dirty="0">
                <a:solidFill>
                  <a:schemeClr val="hlink"/>
                </a:solidFill>
                <a:hlinkClick r:id="rId3"/>
              </a:rPr>
              <a:t>https://www.youtube.com/watch?v=sIopZnMLeQo&amp;t=1s</a:t>
            </a:r>
            <a:r>
              <a:rPr lang="en-US" dirty="0"/>
              <a:t> </a:t>
            </a: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3" name="Google Shape;133;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3"/>
        <p:cNvGrpSpPr/>
        <p:nvPr/>
      </p:nvGrpSpPr>
      <p:grpSpPr>
        <a:xfrm>
          <a:off x="0" y="0"/>
          <a:ext cx="0" cy="0"/>
          <a:chOff x="0" y="0"/>
          <a:chExt cx="0" cy="0"/>
        </a:xfrm>
      </p:grpSpPr>
      <p:sp>
        <p:nvSpPr>
          <p:cNvPr id="464" name="Google Shape;464;ge52e6d751e_5_10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5" name="Google Shape;465;ge52e6d751e_5_1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0"/>
        <p:cNvGrpSpPr/>
        <p:nvPr/>
      </p:nvGrpSpPr>
      <p:grpSpPr>
        <a:xfrm>
          <a:off x="0" y="0"/>
          <a:ext cx="0" cy="0"/>
          <a:chOff x="0" y="0"/>
          <a:chExt cx="0" cy="0"/>
        </a:xfrm>
      </p:grpSpPr>
      <p:sp>
        <p:nvSpPr>
          <p:cNvPr id="471" name="Google Shape;471;ge52e6d751e_5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72" name="Google Shape;472;ge52e6d751e_5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7"/>
        <p:cNvGrpSpPr/>
        <p:nvPr/>
      </p:nvGrpSpPr>
      <p:grpSpPr>
        <a:xfrm>
          <a:off x="0" y="0"/>
          <a:ext cx="0" cy="0"/>
          <a:chOff x="0" y="0"/>
          <a:chExt cx="0" cy="0"/>
        </a:xfrm>
      </p:grpSpPr>
      <p:sp>
        <p:nvSpPr>
          <p:cNvPr id="478" name="Google Shape;478;ge286adf7f3_0_3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9" name="Google Shape;479;ge286adf7f3_0_3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9" name="Google Shape;139;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e286adf7f3_0_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6" name="Google Shape;146;ge286adf7f3_0_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e286adf7f3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e286adf7f3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e286adf7f3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0" name="Google Shape;160;ge286adf7f3_0_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e4a5b386fd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7" name="Google Shape;167;ge4a5b386f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LEARN Logo" type="blank">
  <p:cSld name="BLANK">
    <p:spTree>
      <p:nvGrpSpPr>
        <p:cNvPr id="1" name="Shape 8"/>
        <p:cNvGrpSpPr/>
        <p:nvPr/>
      </p:nvGrpSpPr>
      <p:grpSpPr>
        <a:xfrm>
          <a:off x="0" y="0"/>
          <a:ext cx="0" cy="0"/>
          <a:chOff x="0" y="0"/>
          <a:chExt cx="0" cy="0"/>
        </a:xfrm>
      </p:grpSpPr>
      <p:pic>
        <p:nvPicPr>
          <p:cNvPr id="9" name="Google Shape;9;p2"/>
          <p:cNvPicPr preferRelativeResize="0"/>
          <p:nvPr/>
        </p:nvPicPr>
        <p:blipFill rotWithShape="1">
          <a:blip r:embed="rId2">
            <a:alphaModFix/>
          </a:blip>
          <a:srcRect/>
          <a:stretch/>
        </p:blipFill>
        <p:spPr>
          <a:xfrm>
            <a:off x="3616452" y="1028700"/>
            <a:ext cx="1911096" cy="3122792"/>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56"/>
        <p:cNvGrpSpPr/>
        <p:nvPr/>
      </p:nvGrpSpPr>
      <p:grpSpPr>
        <a:xfrm>
          <a:off x="0" y="0"/>
          <a:ext cx="0" cy="0"/>
          <a:chOff x="0" y="0"/>
          <a:chExt cx="0" cy="0"/>
        </a:xfrm>
      </p:grpSpPr>
      <p:sp>
        <p:nvSpPr>
          <p:cNvPr id="57" name="Google Shape;57;p11"/>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8" name="Google Shape;58;p11"/>
          <p:cNvSpPr txBox="1">
            <a:spLocks noGrp="1"/>
          </p:cNvSpPr>
          <p:nvPr>
            <p:ph type="body" idx="1"/>
          </p:nvPr>
        </p:nvSpPr>
        <p:spPr>
          <a:xfrm>
            <a:off x="457200" y="1391436"/>
            <a:ext cx="4040188" cy="494514"/>
          </a:xfrm>
          <a:prstGeom prst="rect">
            <a:avLst/>
          </a:prstGeom>
          <a:noFill/>
          <a:ln>
            <a:noFill/>
          </a:ln>
        </p:spPr>
        <p:txBody>
          <a:bodyPr spcFirstLastPara="1" wrap="square" lIns="45700" tIns="0" rIns="45700" bIns="0" anchor="ctr" anchorCtr="0">
            <a:noAutofit/>
          </a:bodyPr>
          <a:lstStyle>
            <a:lvl1pPr marL="457200" lvl="0" indent="-228600" algn="l">
              <a:spcBef>
                <a:spcPts val="480"/>
              </a:spcBef>
              <a:spcAft>
                <a:spcPts val="0"/>
              </a:spcAft>
              <a:buSzPts val="2400"/>
              <a:buNone/>
              <a:defRPr sz="2400" b="1" cap="none">
                <a:solidFill>
                  <a:schemeClr val="dk2"/>
                </a:solidFill>
              </a:defRPr>
            </a:lvl1pPr>
            <a:lvl2pPr marL="914400" lvl="1" indent="-228600" algn="l">
              <a:spcBef>
                <a:spcPts val="300"/>
              </a:spcBef>
              <a:spcAft>
                <a:spcPts val="0"/>
              </a:spcAft>
              <a:buSzPts val="1275"/>
              <a:buNone/>
              <a:defRPr sz="1500" b="1"/>
            </a:lvl2pPr>
            <a:lvl3pPr marL="1371600" lvl="2" indent="-228600" algn="l">
              <a:spcBef>
                <a:spcPts val="270"/>
              </a:spcBef>
              <a:spcAft>
                <a:spcPts val="0"/>
              </a:spcAft>
              <a:buSzPts val="945"/>
              <a:buNone/>
              <a:defRPr sz="1350" b="1"/>
            </a:lvl3pPr>
            <a:lvl4pPr marL="1828800" lvl="3" indent="-228600" algn="l">
              <a:spcBef>
                <a:spcPts val="240"/>
              </a:spcBef>
              <a:spcAft>
                <a:spcPts val="0"/>
              </a:spcAft>
              <a:buSzPts val="780"/>
              <a:buNone/>
              <a:defRPr sz="1200" b="1"/>
            </a:lvl4pPr>
            <a:lvl5pPr marL="2286000" lvl="4" indent="-228600" algn="l">
              <a:spcBef>
                <a:spcPts val="240"/>
              </a:spcBef>
              <a:spcAft>
                <a:spcPts val="0"/>
              </a:spcAft>
              <a:buSzPts val="780"/>
              <a:buNone/>
              <a:defRPr sz="1200" b="1"/>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59" name="Google Shape;59;p11"/>
          <p:cNvSpPr txBox="1">
            <a:spLocks noGrp="1"/>
          </p:cNvSpPr>
          <p:nvPr>
            <p:ph type="body" idx="2"/>
          </p:nvPr>
        </p:nvSpPr>
        <p:spPr>
          <a:xfrm>
            <a:off x="4645027" y="1394820"/>
            <a:ext cx="4041775" cy="491132"/>
          </a:xfrm>
          <a:prstGeom prst="rect">
            <a:avLst/>
          </a:prstGeom>
          <a:noFill/>
          <a:ln>
            <a:noFill/>
          </a:ln>
        </p:spPr>
        <p:txBody>
          <a:bodyPr spcFirstLastPara="1" wrap="square" lIns="45700" tIns="0" rIns="45700" bIns="0" anchor="ctr" anchorCtr="0">
            <a:normAutofit/>
          </a:bodyPr>
          <a:lstStyle>
            <a:lvl1pPr marL="457200" lvl="0" indent="-228600" algn="l">
              <a:spcBef>
                <a:spcPts val="480"/>
              </a:spcBef>
              <a:spcAft>
                <a:spcPts val="0"/>
              </a:spcAft>
              <a:buSzPts val="2400"/>
              <a:buNone/>
              <a:defRPr sz="2400" b="1" cap="none">
                <a:solidFill>
                  <a:schemeClr val="dk2"/>
                </a:solidFill>
              </a:defRPr>
            </a:lvl1pPr>
            <a:lvl2pPr marL="914400" lvl="1" indent="-228600" algn="l">
              <a:spcBef>
                <a:spcPts val="300"/>
              </a:spcBef>
              <a:spcAft>
                <a:spcPts val="0"/>
              </a:spcAft>
              <a:buSzPts val="1275"/>
              <a:buNone/>
              <a:defRPr sz="1500" b="1"/>
            </a:lvl2pPr>
            <a:lvl3pPr marL="1371600" lvl="2" indent="-228600" algn="l">
              <a:spcBef>
                <a:spcPts val="270"/>
              </a:spcBef>
              <a:spcAft>
                <a:spcPts val="0"/>
              </a:spcAft>
              <a:buSzPts val="945"/>
              <a:buNone/>
              <a:defRPr sz="1350" b="1"/>
            </a:lvl3pPr>
            <a:lvl4pPr marL="1828800" lvl="3" indent="-228600" algn="l">
              <a:spcBef>
                <a:spcPts val="240"/>
              </a:spcBef>
              <a:spcAft>
                <a:spcPts val="0"/>
              </a:spcAft>
              <a:buSzPts val="780"/>
              <a:buNone/>
              <a:defRPr sz="1200" b="1"/>
            </a:lvl4pPr>
            <a:lvl5pPr marL="2286000" lvl="4" indent="-228600" algn="l">
              <a:spcBef>
                <a:spcPts val="240"/>
              </a:spcBef>
              <a:spcAft>
                <a:spcPts val="0"/>
              </a:spcAft>
              <a:buSzPts val="780"/>
              <a:buNone/>
              <a:defRPr sz="1200" b="1"/>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60" name="Google Shape;60;p11"/>
          <p:cNvSpPr txBox="1">
            <a:spLocks noGrp="1"/>
          </p:cNvSpPr>
          <p:nvPr>
            <p:ph type="body" idx="3"/>
          </p:nvPr>
        </p:nvSpPr>
        <p:spPr>
          <a:xfrm>
            <a:off x="457200" y="1974760"/>
            <a:ext cx="4040188" cy="2795480"/>
          </a:xfrm>
          <a:prstGeom prst="rect">
            <a:avLst/>
          </a:prstGeom>
          <a:noFill/>
          <a:ln>
            <a:noFill/>
          </a:ln>
        </p:spPr>
        <p:txBody>
          <a:bodyPr spcFirstLastPara="1" wrap="square" lIns="91425" tIns="0" rIns="91425" bIns="45700" anchor="t" anchorCtr="0">
            <a:normAutofit/>
          </a:bodyPr>
          <a:lstStyle>
            <a:lvl1pPr marL="457200" lvl="0" indent="-342900" algn="l">
              <a:spcBef>
                <a:spcPts val="360"/>
              </a:spcBef>
              <a:spcAft>
                <a:spcPts val="0"/>
              </a:spcAft>
              <a:buSzPts val="1800"/>
              <a:buChar char="•"/>
              <a:defRPr sz="1800"/>
            </a:lvl1pPr>
            <a:lvl2pPr marL="914400" lvl="1" indent="-323850" algn="l">
              <a:spcBef>
                <a:spcPts val="300"/>
              </a:spcBef>
              <a:spcAft>
                <a:spcPts val="0"/>
              </a:spcAft>
              <a:buSzPts val="1500"/>
              <a:buFont typeface="Arial"/>
              <a:buChar char="•"/>
              <a:defRPr sz="1500"/>
            </a:lvl2pPr>
            <a:lvl3pPr marL="1371600" lvl="2" indent="-314325" algn="l">
              <a:spcBef>
                <a:spcPts val="270"/>
              </a:spcBef>
              <a:spcAft>
                <a:spcPts val="0"/>
              </a:spcAft>
              <a:buSzPts val="1350"/>
              <a:buFont typeface="Arial"/>
              <a:buChar char="•"/>
              <a:defRPr sz="1350"/>
            </a:lvl3pPr>
            <a:lvl4pPr marL="1828800" lvl="3" indent="-304800" algn="l">
              <a:spcBef>
                <a:spcPts val="240"/>
              </a:spcBef>
              <a:spcAft>
                <a:spcPts val="0"/>
              </a:spcAft>
              <a:buSzPts val="1200"/>
              <a:buFont typeface="Arial"/>
              <a:buChar char="•"/>
              <a:defRPr sz="1200"/>
            </a:lvl4pPr>
            <a:lvl5pPr marL="2286000" lvl="4" indent="-304800" algn="l">
              <a:spcBef>
                <a:spcPts val="240"/>
              </a:spcBef>
              <a:spcAft>
                <a:spcPts val="0"/>
              </a:spcAft>
              <a:buSzPts val="1200"/>
              <a:buFont typeface="Arial"/>
              <a:buChar char="•"/>
              <a:defRPr sz="12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pic>
        <p:nvPicPr>
          <p:cNvPr id="61" name="Google Shape;61;p11"/>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2" name="Google Shape;62;p11"/>
          <p:cNvSpPr txBox="1">
            <a:spLocks noGrp="1"/>
          </p:cNvSpPr>
          <p:nvPr>
            <p:ph type="body" idx="4"/>
          </p:nvPr>
        </p:nvSpPr>
        <p:spPr>
          <a:xfrm>
            <a:off x="4649788" y="1974760"/>
            <a:ext cx="4040188" cy="2795481"/>
          </a:xfrm>
          <a:prstGeom prst="rect">
            <a:avLst/>
          </a:prstGeom>
          <a:noFill/>
          <a:ln>
            <a:noFill/>
          </a:ln>
        </p:spPr>
        <p:txBody>
          <a:bodyPr spcFirstLastPara="1" wrap="square" lIns="91425" tIns="0" rIns="91425" bIns="45700" anchor="t" anchorCtr="0">
            <a:normAutofit/>
          </a:bodyPr>
          <a:lstStyle>
            <a:lvl1pPr marL="457200" lvl="0" indent="-342900" algn="l">
              <a:spcBef>
                <a:spcPts val="360"/>
              </a:spcBef>
              <a:spcAft>
                <a:spcPts val="0"/>
              </a:spcAft>
              <a:buSzPts val="1800"/>
              <a:buChar char="•"/>
              <a:defRPr sz="1800"/>
            </a:lvl1pPr>
            <a:lvl2pPr marL="914400" lvl="1" indent="-323850" algn="l">
              <a:spcBef>
                <a:spcPts val="300"/>
              </a:spcBef>
              <a:spcAft>
                <a:spcPts val="0"/>
              </a:spcAft>
              <a:buSzPts val="1500"/>
              <a:buFont typeface="Arial"/>
              <a:buChar char="•"/>
              <a:defRPr sz="1500"/>
            </a:lvl2pPr>
            <a:lvl3pPr marL="1371600" lvl="2" indent="-314325" algn="l">
              <a:spcBef>
                <a:spcPts val="270"/>
              </a:spcBef>
              <a:spcAft>
                <a:spcPts val="0"/>
              </a:spcAft>
              <a:buSzPts val="1350"/>
              <a:buFont typeface="Arial"/>
              <a:buChar char="•"/>
              <a:defRPr sz="1350"/>
            </a:lvl3pPr>
            <a:lvl4pPr marL="1828800" lvl="3" indent="-304800" algn="l">
              <a:spcBef>
                <a:spcPts val="240"/>
              </a:spcBef>
              <a:spcAft>
                <a:spcPts val="0"/>
              </a:spcAft>
              <a:buSzPts val="1200"/>
              <a:buFont typeface="Arial"/>
              <a:buChar char="•"/>
              <a:defRPr sz="1200"/>
            </a:lvl4pPr>
            <a:lvl5pPr marL="2286000" lvl="4" indent="-304800" algn="l">
              <a:spcBef>
                <a:spcPts val="240"/>
              </a:spcBef>
              <a:spcAft>
                <a:spcPts val="0"/>
              </a:spcAft>
              <a:buSzPts val="1200"/>
              <a:buFont typeface="Arial"/>
              <a:buChar char="•"/>
              <a:defRPr sz="12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pic>
        <p:nvPicPr>
          <p:cNvPr id="63" name="Google Shape;63;p11" descr="A picture containing transport, wheel&#10;&#10;Description automatically generated"/>
          <p:cNvPicPr preferRelativeResize="0"/>
          <p:nvPr/>
        </p:nvPicPr>
        <p:blipFill rotWithShape="1">
          <a:blip r:embed="rId3">
            <a:alphaModFix amt="72000"/>
          </a:blip>
          <a:srcRect/>
          <a:stretch/>
        </p:blipFill>
        <p:spPr>
          <a:xfrm>
            <a:off x="7136731" y="4004991"/>
            <a:ext cx="791117" cy="791117"/>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ontent with Graphic">
  <p:cSld name="Content with Graphic">
    <p:spTree>
      <p:nvGrpSpPr>
        <p:cNvPr id="1" name="Shape 64"/>
        <p:cNvGrpSpPr/>
        <p:nvPr/>
      </p:nvGrpSpPr>
      <p:grpSpPr>
        <a:xfrm>
          <a:off x="0" y="0"/>
          <a:ext cx="0" cy="0"/>
          <a:chOff x="0" y="0"/>
          <a:chExt cx="0" cy="0"/>
        </a:xfrm>
      </p:grpSpPr>
      <p:sp>
        <p:nvSpPr>
          <p:cNvPr id="65" name="Google Shape;65;p12"/>
          <p:cNvSpPr txBox="1">
            <a:spLocks noGrp="1"/>
          </p:cNvSpPr>
          <p:nvPr>
            <p:ph type="body" idx="1"/>
          </p:nvPr>
        </p:nvSpPr>
        <p:spPr>
          <a:xfrm>
            <a:off x="3581400" y="1330012"/>
            <a:ext cx="5111750" cy="3257550"/>
          </a:xfrm>
          <a:prstGeom prst="rect">
            <a:avLst/>
          </a:prstGeom>
          <a:noFill/>
          <a:ln>
            <a:noFill/>
          </a:ln>
        </p:spPr>
        <p:txBody>
          <a:bodyPr spcFirstLastPara="1" wrap="square" lIns="91425" tIns="0" rIns="91425" bIns="45700" anchor="t" anchorCtr="0">
            <a:normAutofit/>
          </a:bodyPr>
          <a:lstStyle>
            <a:lvl1pPr marL="457200" lvl="0" indent="-228600" algn="l">
              <a:spcBef>
                <a:spcPts val="420"/>
              </a:spcBef>
              <a:spcAft>
                <a:spcPts val="0"/>
              </a:spcAft>
              <a:buSzPts val="2100"/>
              <a:buNone/>
              <a:defRPr sz="2100"/>
            </a:lvl1pPr>
            <a:lvl2pPr marL="914400" lvl="1" indent="-333851" algn="l">
              <a:spcBef>
                <a:spcPts val="390"/>
              </a:spcBef>
              <a:spcAft>
                <a:spcPts val="0"/>
              </a:spcAft>
              <a:buSzPts val="1658"/>
              <a:buChar char="⚫"/>
              <a:defRPr sz="1950"/>
            </a:lvl2pPr>
            <a:lvl3pPr marL="1371600" lvl="2" indent="-308610" algn="l">
              <a:spcBef>
                <a:spcPts val="360"/>
              </a:spcBef>
              <a:spcAft>
                <a:spcPts val="0"/>
              </a:spcAft>
              <a:buSzPts val="1260"/>
              <a:buChar char="⚫"/>
              <a:defRPr sz="1800"/>
            </a:lvl3pPr>
            <a:lvl4pPr marL="1828800" lvl="3" indent="-290512" algn="l">
              <a:spcBef>
                <a:spcPts val="300"/>
              </a:spcBef>
              <a:spcAft>
                <a:spcPts val="0"/>
              </a:spcAft>
              <a:buSzPts val="975"/>
              <a:buChar char="⚫"/>
              <a:defRPr sz="1500"/>
            </a:lvl4pPr>
            <a:lvl5pPr marL="2286000" lvl="4" indent="-284321" algn="l">
              <a:spcBef>
                <a:spcPts val="270"/>
              </a:spcBef>
              <a:spcAft>
                <a:spcPts val="0"/>
              </a:spcAft>
              <a:buSzPts val="877"/>
              <a:buChar char="⚫"/>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66" name="Google Shape;66;p12"/>
          <p:cNvSpPr txBox="1">
            <a:spLocks noGrp="1"/>
          </p:cNvSpPr>
          <p:nvPr>
            <p:ph type="body" idx="2"/>
          </p:nvPr>
        </p:nvSpPr>
        <p:spPr>
          <a:xfrm>
            <a:off x="450850" y="1330012"/>
            <a:ext cx="3124200" cy="3257550"/>
          </a:xfrm>
          <a:prstGeom prst="rect">
            <a:avLst/>
          </a:prstGeom>
          <a:noFill/>
          <a:ln>
            <a:noFill/>
          </a:ln>
        </p:spPr>
        <p:txBody>
          <a:bodyPr spcFirstLastPara="1" wrap="square" lIns="91425" tIns="0" rIns="91425" bIns="45700" anchor="t" anchorCtr="0">
            <a:normAutofit/>
          </a:bodyPr>
          <a:lstStyle>
            <a:lvl1pPr marL="457200" lvl="0" indent="-342900" algn="l">
              <a:spcBef>
                <a:spcPts val="360"/>
              </a:spcBef>
              <a:spcAft>
                <a:spcPts val="0"/>
              </a:spcAft>
              <a:buSzPts val="1800"/>
              <a:buChar char="•"/>
              <a:defRPr sz="1800"/>
            </a:lvl1pPr>
            <a:lvl2pPr marL="914400" lvl="1" indent="-330200" algn="l">
              <a:spcBef>
                <a:spcPts val="320"/>
              </a:spcBef>
              <a:spcAft>
                <a:spcPts val="0"/>
              </a:spcAft>
              <a:buSzPts val="1600"/>
              <a:buFont typeface="Arial"/>
              <a:buChar char="•"/>
              <a:defRPr sz="1600"/>
            </a:lvl2pPr>
            <a:lvl3pPr marL="1371600" lvl="2" indent="-317500" algn="l">
              <a:spcBef>
                <a:spcPts val="280"/>
              </a:spcBef>
              <a:spcAft>
                <a:spcPts val="0"/>
              </a:spcAft>
              <a:buSzPts val="1400"/>
              <a:buFont typeface="Arial"/>
              <a:buChar char="•"/>
              <a:defRPr sz="1400"/>
            </a:lvl3pPr>
            <a:lvl4pPr marL="1828800" lvl="3" indent="-311150" algn="l">
              <a:spcBef>
                <a:spcPts val="260"/>
              </a:spcBef>
              <a:spcAft>
                <a:spcPts val="0"/>
              </a:spcAft>
              <a:buSzPts val="1300"/>
              <a:buFont typeface="Arial"/>
              <a:buChar char="•"/>
              <a:defRPr sz="1300"/>
            </a:lvl4pPr>
            <a:lvl5pPr marL="2286000" lvl="4" indent="-304800" algn="l">
              <a:spcBef>
                <a:spcPts val="240"/>
              </a:spcBef>
              <a:spcAft>
                <a:spcPts val="0"/>
              </a:spcAft>
              <a:buSzPts val="1200"/>
              <a:buFont typeface="Arial"/>
              <a:buChar char="•"/>
              <a:defRPr sz="120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pic>
        <p:nvPicPr>
          <p:cNvPr id="67" name="Google Shape;67;p12"/>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8" name="Google Shape;68;p12"/>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69" name="Google Shape;69;p12" descr="A picture containing transport, wheel&#10;&#10;Description automatically generated"/>
          <p:cNvPicPr preferRelativeResize="0"/>
          <p:nvPr/>
        </p:nvPicPr>
        <p:blipFill rotWithShape="1">
          <a:blip r:embed="rId3">
            <a:alphaModFix amt="72000"/>
          </a:blip>
          <a:srcRect/>
          <a:stretch/>
        </p:blipFill>
        <p:spPr>
          <a:xfrm>
            <a:off x="7136731" y="4004991"/>
            <a:ext cx="791117" cy="791117"/>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Video">
  <p:cSld name="Video">
    <p:spTree>
      <p:nvGrpSpPr>
        <p:cNvPr id="1" name="Shape 70"/>
        <p:cNvGrpSpPr/>
        <p:nvPr/>
      </p:nvGrpSpPr>
      <p:grpSpPr>
        <a:xfrm>
          <a:off x="0" y="0"/>
          <a:ext cx="0" cy="0"/>
          <a:chOff x="0" y="0"/>
          <a:chExt cx="0" cy="0"/>
        </a:xfrm>
      </p:grpSpPr>
      <p:pic>
        <p:nvPicPr>
          <p:cNvPr id="71" name="Google Shape;71;p13"/>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72" name="Google Shape;72;p13"/>
          <p:cNvSpPr>
            <a:spLocks noGrp="1"/>
          </p:cNvSpPr>
          <p:nvPr>
            <p:ph type="media" idx="2"/>
          </p:nvPr>
        </p:nvSpPr>
        <p:spPr>
          <a:xfrm>
            <a:off x="457200" y="1343696"/>
            <a:ext cx="6125827" cy="3408340"/>
          </a:xfrm>
          <a:prstGeom prst="rect">
            <a:avLst/>
          </a:prstGeom>
          <a:noFill/>
          <a:ln>
            <a:noFill/>
          </a:ln>
        </p:spPr>
        <p:txBody>
          <a:bodyPr spcFirstLastPara="1" wrap="square" lIns="91425" tIns="45700" rIns="91425" bIns="45700" anchor="t" anchorCtr="0">
            <a:noAutofit/>
          </a:bodyPr>
          <a:lstStyle>
            <a:lvl1pPr marR="0" lvl="0" algn="l" rtl="0">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R="0" lvl="1" algn="l" rtl="0">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R="0" lvl="2" algn="l" rtl="0">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R="0" lvl="3" algn="l" rtl="0">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R="0" lvl="4" algn="l" rtl="0">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R="0" lvl="5" algn="l" rtl="0">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R="0" lvl="6" algn="l" rtl="0">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R="0" lvl="7" algn="l" rtl="0">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R="0" lvl="8" algn="l" rtl="0">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
        <p:nvSpPr>
          <p:cNvPr id="73" name="Google Shape;73;p13"/>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74" name="Google Shape;74;p13" descr="A picture containing transport, wheel&#10;&#10;Description automatically generated"/>
          <p:cNvPicPr preferRelativeResize="0"/>
          <p:nvPr/>
        </p:nvPicPr>
        <p:blipFill rotWithShape="1">
          <a:blip r:embed="rId3">
            <a:alphaModFix amt="72000"/>
          </a:blip>
          <a:srcRect/>
          <a:stretch/>
        </p:blipFill>
        <p:spPr>
          <a:xfrm>
            <a:off x="7136731" y="4004991"/>
            <a:ext cx="791117" cy="791117"/>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able">
  <p:cSld name="Table">
    <p:spTree>
      <p:nvGrpSpPr>
        <p:cNvPr id="1" name="Shape 75"/>
        <p:cNvGrpSpPr/>
        <p:nvPr/>
      </p:nvGrpSpPr>
      <p:grpSpPr>
        <a:xfrm>
          <a:off x="0" y="0"/>
          <a:ext cx="0" cy="0"/>
          <a:chOff x="0" y="0"/>
          <a:chExt cx="0" cy="0"/>
        </a:xfrm>
      </p:grpSpPr>
      <p:pic>
        <p:nvPicPr>
          <p:cNvPr id="76" name="Google Shape;76;p14"/>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77" name="Google Shape;77;p14"/>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78" name="Google Shape;78;p14" descr="A picture containing transport, wheel&#10;&#10;Description automatically generated"/>
          <p:cNvPicPr preferRelativeResize="0"/>
          <p:nvPr/>
        </p:nvPicPr>
        <p:blipFill rotWithShape="1">
          <a:blip r:embed="rId3">
            <a:alphaModFix amt="72000"/>
          </a:blip>
          <a:srcRect/>
          <a:stretch/>
        </p:blipFill>
        <p:spPr>
          <a:xfrm>
            <a:off x="7136731" y="4004991"/>
            <a:ext cx="791117" cy="791117"/>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1_Title Only">
  <p:cSld name="1_Title Only">
    <p:spTree>
      <p:nvGrpSpPr>
        <p:cNvPr id="1" name="Shape 79"/>
        <p:cNvGrpSpPr/>
        <p:nvPr/>
      </p:nvGrpSpPr>
      <p:grpSpPr>
        <a:xfrm>
          <a:off x="0" y="0"/>
          <a:ext cx="0" cy="0"/>
          <a:chOff x="0" y="0"/>
          <a:chExt cx="0" cy="0"/>
        </a:xfrm>
      </p:grpSpPr>
      <p:pic>
        <p:nvPicPr>
          <p:cNvPr id="80" name="Google Shape;80;p15"/>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81" name="Google Shape;81;p15"/>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82" name="Google Shape;82;p15" descr="A picture containing transport, wheel&#10;&#10;Description automatically generated"/>
          <p:cNvPicPr preferRelativeResize="0"/>
          <p:nvPr/>
        </p:nvPicPr>
        <p:blipFill rotWithShape="1">
          <a:blip r:embed="rId3">
            <a:alphaModFix amt="72000"/>
          </a:blip>
          <a:srcRect/>
          <a:stretch/>
        </p:blipFill>
        <p:spPr>
          <a:xfrm>
            <a:off x="7136731" y="4004991"/>
            <a:ext cx="791117" cy="791117"/>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lank 1">
  <p:cSld name="Blank 1">
    <p:spTree>
      <p:nvGrpSpPr>
        <p:cNvPr id="1" name="Shape 83"/>
        <p:cNvGrpSpPr/>
        <p:nvPr/>
      </p:nvGrpSpPr>
      <p:grpSpPr>
        <a:xfrm>
          <a:off x="0" y="0"/>
          <a:ext cx="0" cy="0"/>
          <a:chOff x="0" y="0"/>
          <a:chExt cx="0" cy="0"/>
        </a:xfrm>
      </p:grpSpPr>
      <p:pic>
        <p:nvPicPr>
          <p:cNvPr id="84" name="Google Shape;84;p16"/>
          <p:cNvPicPr preferRelativeResize="0"/>
          <p:nvPr/>
        </p:nvPicPr>
        <p:blipFill rotWithShape="1">
          <a:blip r:embed="rId2">
            <a:alphaModFix/>
          </a:blip>
          <a:srcRect/>
          <a:stretch/>
        </p:blipFill>
        <p:spPr>
          <a:xfrm>
            <a:off x="7927848" y="3943350"/>
            <a:ext cx="914400" cy="914400"/>
          </a:xfrm>
          <a:prstGeom prst="rect">
            <a:avLst/>
          </a:prstGeom>
          <a:noFill/>
          <a:ln>
            <a:noFill/>
          </a:ln>
        </p:spPr>
      </p:pic>
      <p:pic>
        <p:nvPicPr>
          <p:cNvPr id="85" name="Google Shape;85;p16" descr="A picture containing transport, wheel&#10;&#10;Description automatically generated"/>
          <p:cNvPicPr preferRelativeResize="0"/>
          <p:nvPr/>
        </p:nvPicPr>
        <p:blipFill rotWithShape="1">
          <a:blip r:embed="rId3">
            <a:alphaModFix amt="72000"/>
          </a:blip>
          <a:srcRect/>
          <a:stretch/>
        </p:blipFill>
        <p:spPr>
          <a:xfrm>
            <a:off x="7136731" y="4004991"/>
            <a:ext cx="791117" cy="791117"/>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lank White BG">
  <p:cSld name="Blank White BG">
    <p:bg>
      <p:bgPr>
        <a:solidFill>
          <a:schemeClr val="lt1"/>
        </a:solidFill>
        <a:effectLst/>
      </p:bgPr>
    </p:bg>
    <p:spTree>
      <p:nvGrpSpPr>
        <p:cNvPr id="1" name="Shape 86"/>
        <p:cNvGrpSpPr/>
        <p:nvPr/>
      </p:nvGrpSpPr>
      <p:grpSpPr>
        <a:xfrm>
          <a:off x="0" y="0"/>
          <a:ext cx="0" cy="0"/>
          <a:chOff x="0" y="0"/>
          <a:chExt cx="0" cy="0"/>
        </a:xfrm>
      </p:grpSpPr>
      <p:pic>
        <p:nvPicPr>
          <p:cNvPr id="87" name="Google Shape;87;p17"/>
          <p:cNvPicPr preferRelativeResize="0"/>
          <p:nvPr/>
        </p:nvPicPr>
        <p:blipFill rotWithShape="1">
          <a:blip r:embed="rId2">
            <a:alphaModFix/>
          </a:blip>
          <a:srcRect/>
          <a:stretch/>
        </p:blipFill>
        <p:spPr>
          <a:xfrm>
            <a:off x="7927848" y="3943350"/>
            <a:ext cx="914400" cy="914400"/>
          </a:xfrm>
          <a:prstGeom prst="rect">
            <a:avLst/>
          </a:prstGeom>
          <a:noFill/>
          <a:ln>
            <a:noFill/>
          </a:ln>
        </p:spPr>
      </p:pic>
      <p:pic>
        <p:nvPicPr>
          <p:cNvPr id="88" name="Google Shape;88;p17" descr="A picture containing transport, wheel&#10;&#10;Description automatically generated"/>
          <p:cNvPicPr preferRelativeResize="0"/>
          <p:nvPr/>
        </p:nvPicPr>
        <p:blipFill rotWithShape="1">
          <a:blip r:embed="rId3">
            <a:alphaModFix amt="72000"/>
          </a:blip>
          <a:srcRect/>
          <a:stretch/>
        </p:blipFill>
        <p:spPr>
          <a:xfrm>
            <a:off x="7136731" y="4004991"/>
            <a:ext cx="791117" cy="791117"/>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92"/>
        <p:cNvGrpSpPr/>
        <p:nvPr/>
      </p:nvGrpSpPr>
      <p:grpSpPr>
        <a:xfrm>
          <a:off x="0" y="0"/>
          <a:ext cx="0" cy="0"/>
          <a:chOff x="0" y="0"/>
          <a:chExt cx="0" cy="0"/>
        </a:xfrm>
      </p:grpSpPr>
      <p:sp>
        <p:nvSpPr>
          <p:cNvPr id="93" name="Google Shape;93;p19"/>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lvl1pPr lvl="0" algn="l">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4" name="Google Shape;94;p19"/>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rmAutofit/>
          </a:bodyPr>
          <a:lstStyle>
            <a:lvl1pPr marR="34289" lvl="0" algn="l">
              <a:spcBef>
                <a:spcPts val="520"/>
              </a:spcBef>
              <a:spcAft>
                <a:spcPts val="0"/>
              </a:spcAft>
              <a:buSzPts val="2600"/>
              <a:buNone/>
              <a:defRPr sz="2600">
                <a:solidFill>
                  <a:schemeClr val="lt1"/>
                </a:solidFill>
                <a:latin typeface="Calibri"/>
                <a:ea typeface="Calibri"/>
                <a:cs typeface="Calibri"/>
                <a:sym typeface="Calibri"/>
              </a:defRPr>
            </a:lvl1pPr>
            <a:lvl2pPr lvl="1" algn="ctr">
              <a:spcBef>
                <a:spcPts val="360"/>
              </a:spcBef>
              <a:spcAft>
                <a:spcPts val="0"/>
              </a:spcAft>
              <a:buSzPts val="1530"/>
              <a:buNone/>
              <a:defRPr/>
            </a:lvl2pPr>
            <a:lvl3pPr lvl="2" algn="ctr">
              <a:spcBef>
                <a:spcPts val="360"/>
              </a:spcBef>
              <a:spcAft>
                <a:spcPts val="0"/>
              </a:spcAft>
              <a:buSzPts val="1260"/>
              <a:buNone/>
              <a:defRPr/>
            </a:lvl3pPr>
            <a:lvl4pPr lvl="3" algn="ctr">
              <a:spcBef>
                <a:spcPts val="360"/>
              </a:spcBef>
              <a:spcAft>
                <a:spcPts val="0"/>
              </a:spcAft>
              <a:buSzPts val="1170"/>
              <a:buNone/>
              <a:defRPr/>
            </a:lvl4pPr>
            <a:lvl5pPr lvl="4" algn="ctr">
              <a:spcBef>
                <a:spcPts val="360"/>
              </a:spcBef>
              <a:spcAft>
                <a:spcPts val="0"/>
              </a:spcAft>
              <a:buSzPts val="1170"/>
              <a:buNone/>
              <a:defRPr/>
            </a:lvl5pPr>
            <a:lvl6pPr lvl="5" algn="ctr">
              <a:spcBef>
                <a:spcPts val="360"/>
              </a:spcBef>
              <a:spcAft>
                <a:spcPts val="0"/>
              </a:spcAft>
              <a:buSzPts val="1440"/>
              <a:buNone/>
              <a:defRPr/>
            </a:lvl6pPr>
            <a:lvl7pPr lvl="6" algn="ctr">
              <a:spcBef>
                <a:spcPts val="360"/>
              </a:spcBef>
              <a:spcAft>
                <a:spcPts val="0"/>
              </a:spcAft>
              <a:buSzPts val="1440"/>
              <a:buNone/>
              <a:defRPr/>
            </a:lvl7pPr>
            <a:lvl8pPr lvl="7" algn="ctr">
              <a:spcBef>
                <a:spcPts val="360"/>
              </a:spcBef>
              <a:spcAft>
                <a:spcPts val="0"/>
              </a:spcAft>
              <a:buSzPts val="1800"/>
              <a:buNone/>
              <a:defRPr/>
            </a:lvl8pPr>
            <a:lvl9pPr lvl="8" algn="ctr">
              <a:spcBef>
                <a:spcPts val="360"/>
              </a:spcBef>
              <a:spcAft>
                <a:spcPts val="0"/>
              </a:spcAft>
              <a:buSzPts val="1800"/>
              <a:buNone/>
              <a:defRPr/>
            </a:lvl9pPr>
          </a:lstStyle>
          <a:p>
            <a:endParaRPr/>
          </a:p>
        </p:txBody>
      </p:sp>
      <p:pic>
        <p:nvPicPr>
          <p:cNvPr id="95" name="Google Shape;95;p19"/>
          <p:cNvPicPr preferRelativeResize="0"/>
          <p:nvPr/>
        </p:nvPicPr>
        <p:blipFill rotWithShape="1">
          <a:blip r:embed="rId2">
            <a:alphaModFix/>
          </a:blip>
          <a:srcRect/>
          <a:stretch/>
        </p:blipFill>
        <p:spPr>
          <a:xfrm>
            <a:off x="7927848" y="3943350"/>
            <a:ext cx="914400" cy="914400"/>
          </a:xfrm>
          <a:prstGeom prst="rect">
            <a:avLst/>
          </a:prstGeom>
          <a:noFill/>
          <a:ln>
            <a:noFill/>
          </a:ln>
        </p:spPr>
      </p:pic>
      <p:pic>
        <p:nvPicPr>
          <p:cNvPr id="96" name="Google Shape;96;p19" descr="A picture containing transport, wheel&#10;&#10;Description automatically generated"/>
          <p:cNvPicPr preferRelativeResize="0"/>
          <p:nvPr/>
        </p:nvPicPr>
        <p:blipFill rotWithShape="1">
          <a:blip r:embed="rId3">
            <a:alphaModFix amt="72000"/>
          </a:blip>
          <a:srcRect/>
          <a:stretch/>
        </p:blipFill>
        <p:spPr>
          <a:xfrm>
            <a:off x="7136731" y="4004991"/>
            <a:ext cx="791117" cy="791117"/>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00" scaled="0"/>
        </a:gradFill>
        <a:effectLst/>
      </p:bgPr>
    </p:bg>
    <p:spTree>
      <p:nvGrpSpPr>
        <p:cNvPr id="1" name="Shape 97"/>
        <p:cNvGrpSpPr/>
        <p:nvPr/>
      </p:nvGrpSpPr>
      <p:grpSpPr>
        <a:xfrm>
          <a:off x="0" y="0"/>
          <a:ext cx="0" cy="0"/>
          <a:chOff x="0" y="0"/>
          <a:chExt cx="0" cy="0"/>
        </a:xfrm>
      </p:grpSpPr>
      <p:sp>
        <p:nvSpPr>
          <p:cNvPr id="98" name="Google Shape;98;p20"/>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lvl1pPr lvl="0" algn="l">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9" name="Google Shape;99;p20"/>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rmAutofit/>
          </a:bodyPr>
          <a:lstStyle>
            <a:lvl1pPr marL="457200" lvl="0" indent="-393700" algn="l">
              <a:spcBef>
                <a:spcPts val="520"/>
              </a:spcBef>
              <a:spcAft>
                <a:spcPts val="0"/>
              </a:spcAft>
              <a:buClr>
                <a:schemeClr val="lt1"/>
              </a:buClr>
              <a:buSzPts val="2600"/>
              <a:buFont typeface="Arial"/>
              <a:buChar char="•"/>
              <a:defRPr sz="2600">
                <a:solidFill>
                  <a:schemeClr val="lt1"/>
                </a:solidFill>
              </a:defRPr>
            </a:lvl1pPr>
            <a:lvl2pPr marL="914400" lvl="1" indent="-228600" algn="l">
              <a:spcBef>
                <a:spcPts val="270"/>
              </a:spcBef>
              <a:spcAft>
                <a:spcPts val="0"/>
              </a:spcAft>
              <a:buSzPts val="1148"/>
              <a:buNone/>
              <a:defRPr sz="1350">
                <a:solidFill>
                  <a:schemeClr val="lt1"/>
                </a:solidFill>
              </a:defRPr>
            </a:lvl2pPr>
            <a:lvl3pPr marL="1371600" lvl="2" indent="-228600" algn="l">
              <a:spcBef>
                <a:spcPts val="240"/>
              </a:spcBef>
              <a:spcAft>
                <a:spcPts val="0"/>
              </a:spcAft>
              <a:buSzPts val="840"/>
              <a:buNone/>
              <a:defRPr sz="1200">
                <a:solidFill>
                  <a:schemeClr val="lt1"/>
                </a:solidFill>
              </a:defRPr>
            </a:lvl3pPr>
            <a:lvl4pPr marL="1828800" lvl="3" indent="-228600" algn="l">
              <a:spcBef>
                <a:spcPts val="210"/>
              </a:spcBef>
              <a:spcAft>
                <a:spcPts val="0"/>
              </a:spcAft>
              <a:buSzPts val="683"/>
              <a:buNone/>
              <a:defRPr sz="1050">
                <a:solidFill>
                  <a:schemeClr val="lt1"/>
                </a:solidFill>
              </a:defRPr>
            </a:lvl4pPr>
            <a:lvl5pPr marL="2286000" lvl="4" indent="-228600" algn="l">
              <a:spcBef>
                <a:spcPts val="210"/>
              </a:spcBef>
              <a:spcAft>
                <a:spcPts val="0"/>
              </a:spcAft>
              <a:buSzPts val="683"/>
              <a:buNone/>
              <a:defRPr sz="1050">
                <a:solidFill>
                  <a:schemeClr val="lt1"/>
                </a:solidFill>
              </a:defRPr>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pic>
        <p:nvPicPr>
          <p:cNvPr id="100" name="Google Shape;100;p20"/>
          <p:cNvPicPr preferRelativeResize="0"/>
          <p:nvPr/>
        </p:nvPicPr>
        <p:blipFill rotWithShape="1">
          <a:blip r:embed="rId2">
            <a:alphaModFix/>
          </a:blip>
          <a:srcRect/>
          <a:stretch/>
        </p:blipFill>
        <p:spPr>
          <a:xfrm>
            <a:off x="7927848" y="3943350"/>
            <a:ext cx="914400" cy="914400"/>
          </a:xfrm>
          <a:prstGeom prst="rect">
            <a:avLst/>
          </a:prstGeom>
          <a:noFill/>
          <a:ln>
            <a:noFill/>
          </a:ln>
        </p:spPr>
      </p:pic>
      <p:pic>
        <p:nvPicPr>
          <p:cNvPr id="101" name="Google Shape;101;p20" descr="A picture containing transport, wheel&#10;&#10;Description automatically generated"/>
          <p:cNvPicPr preferRelativeResize="0"/>
          <p:nvPr/>
        </p:nvPicPr>
        <p:blipFill rotWithShape="1">
          <a:blip r:embed="rId3">
            <a:alphaModFix amt="72000"/>
          </a:blip>
          <a:srcRect/>
          <a:stretch/>
        </p:blipFill>
        <p:spPr>
          <a:xfrm>
            <a:off x="7136731" y="4004991"/>
            <a:ext cx="791117" cy="791117"/>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38" scaled="0"/>
        </a:gradFill>
        <a:effectLst/>
      </p:bgPr>
    </p:bg>
    <p:spTree>
      <p:nvGrpSpPr>
        <p:cNvPr id="1" name="Shape 105"/>
        <p:cNvGrpSpPr/>
        <p:nvPr/>
      </p:nvGrpSpPr>
      <p:grpSpPr>
        <a:xfrm>
          <a:off x="0" y="0"/>
          <a:ext cx="0" cy="0"/>
          <a:chOff x="0" y="0"/>
          <a:chExt cx="0" cy="0"/>
        </a:xfrm>
      </p:grpSpPr>
      <p:sp>
        <p:nvSpPr>
          <p:cNvPr id="106" name="Google Shape;106;p22"/>
          <p:cNvSpPr txBox="1">
            <a:spLocks noGrp="1"/>
          </p:cNvSpPr>
          <p:nvPr>
            <p:ph type="ctrTitle"/>
          </p:nvPr>
        </p:nvSpPr>
        <p:spPr>
          <a:xfrm>
            <a:off x="644652" y="1007598"/>
            <a:ext cx="7851600" cy="1371600"/>
          </a:xfrm>
          <a:prstGeom prst="rect">
            <a:avLst/>
          </a:prstGeom>
          <a:noFill/>
          <a:ln>
            <a:noFill/>
          </a:ln>
        </p:spPr>
        <p:txBody>
          <a:bodyPr spcFirstLastPara="1" wrap="square" lIns="0" tIns="0" rIns="18275" bIns="0" anchor="b" anchorCtr="0">
            <a:noAutofit/>
          </a:bodyPr>
          <a:lstStyle>
            <a:lvl1pPr lvl="0" algn="l" rtl="0">
              <a:lnSpc>
                <a:spcPct val="100000"/>
              </a:lnSpc>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07" name="Google Shape;107;p22"/>
          <p:cNvSpPr txBox="1">
            <a:spLocks noGrp="1"/>
          </p:cNvSpPr>
          <p:nvPr>
            <p:ph type="subTitle" idx="1"/>
          </p:nvPr>
        </p:nvSpPr>
        <p:spPr>
          <a:xfrm>
            <a:off x="644652" y="2400300"/>
            <a:ext cx="7854600" cy="1314300"/>
          </a:xfrm>
          <a:prstGeom prst="rect">
            <a:avLst/>
          </a:prstGeom>
          <a:noFill/>
          <a:ln>
            <a:noFill/>
          </a:ln>
        </p:spPr>
        <p:txBody>
          <a:bodyPr spcFirstLastPara="1" wrap="square" lIns="0" tIns="45700" rIns="18275" bIns="45700" anchor="t" anchorCtr="0">
            <a:normAutofit/>
          </a:bodyPr>
          <a:lstStyle>
            <a:lvl1pPr marR="34288" lvl="0" algn="l" rtl="0">
              <a:lnSpc>
                <a:spcPct val="100000"/>
              </a:lnSpc>
              <a:spcBef>
                <a:spcPts val="520"/>
              </a:spcBef>
              <a:spcAft>
                <a:spcPts val="0"/>
              </a:spcAft>
              <a:buSzPts val="2600"/>
              <a:buNone/>
              <a:defRPr sz="2600">
                <a:solidFill>
                  <a:schemeClr val="lt1"/>
                </a:solidFill>
                <a:latin typeface="Calibri"/>
                <a:ea typeface="Calibri"/>
                <a:cs typeface="Calibri"/>
                <a:sym typeface="Calibri"/>
              </a:defRPr>
            </a:lvl1pPr>
            <a:lvl2pPr lvl="1" algn="ctr" rtl="0">
              <a:lnSpc>
                <a:spcPct val="100000"/>
              </a:lnSpc>
              <a:spcBef>
                <a:spcPts val="360"/>
              </a:spcBef>
              <a:spcAft>
                <a:spcPts val="0"/>
              </a:spcAft>
              <a:buSzPts val="1530"/>
              <a:buNone/>
              <a:defRPr/>
            </a:lvl2pPr>
            <a:lvl3pPr lvl="2" algn="ctr" rtl="0">
              <a:lnSpc>
                <a:spcPct val="100000"/>
              </a:lnSpc>
              <a:spcBef>
                <a:spcPts val="360"/>
              </a:spcBef>
              <a:spcAft>
                <a:spcPts val="0"/>
              </a:spcAft>
              <a:buSzPts val="1260"/>
              <a:buNone/>
              <a:defRPr/>
            </a:lvl3pPr>
            <a:lvl4pPr lvl="3" algn="ctr" rtl="0">
              <a:lnSpc>
                <a:spcPct val="100000"/>
              </a:lnSpc>
              <a:spcBef>
                <a:spcPts val="360"/>
              </a:spcBef>
              <a:spcAft>
                <a:spcPts val="0"/>
              </a:spcAft>
              <a:buSzPts val="1170"/>
              <a:buNone/>
              <a:defRPr/>
            </a:lvl4pPr>
            <a:lvl5pPr lvl="4" algn="ctr" rtl="0">
              <a:lnSpc>
                <a:spcPct val="100000"/>
              </a:lnSpc>
              <a:spcBef>
                <a:spcPts val="360"/>
              </a:spcBef>
              <a:spcAft>
                <a:spcPts val="0"/>
              </a:spcAft>
              <a:buSzPts val="1170"/>
              <a:buNone/>
              <a:defRPr/>
            </a:lvl5pPr>
            <a:lvl6pPr lvl="5" algn="ctr" rtl="0">
              <a:lnSpc>
                <a:spcPct val="100000"/>
              </a:lnSpc>
              <a:spcBef>
                <a:spcPts val="360"/>
              </a:spcBef>
              <a:spcAft>
                <a:spcPts val="0"/>
              </a:spcAft>
              <a:buSzPts val="1440"/>
              <a:buNone/>
              <a:defRPr/>
            </a:lvl6pPr>
            <a:lvl7pPr lvl="6" algn="ctr" rtl="0">
              <a:lnSpc>
                <a:spcPct val="100000"/>
              </a:lnSpc>
              <a:spcBef>
                <a:spcPts val="360"/>
              </a:spcBef>
              <a:spcAft>
                <a:spcPts val="0"/>
              </a:spcAft>
              <a:buSzPts val="1440"/>
              <a:buNone/>
              <a:defRPr/>
            </a:lvl7pPr>
            <a:lvl8pPr lvl="7" algn="ctr" rtl="0">
              <a:lnSpc>
                <a:spcPct val="100000"/>
              </a:lnSpc>
              <a:spcBef>
                <a:spcPts val="360"/>
              </a:spcBef>
              <a:spcAft>
                <a:spcPts val="0"/>
              </a:spcAft>
              <a:buSzPts val="1800"/>
              <a:buNone/>
              <a:defRPr/>
            </a:lvl8pPr>
            <a:lvl9pPr lvl="8" algn="ctr" rtl="0">
              <a:lnSpc>
                <a:spcPct val="100000"/>
              </a:lnSpc>
              <a:spcBef>
                <a:spcPts val="360"/>
              </a:spcBef>
              <a:spcAft>
                <a:spcPts val="0"/>
              </a:spcAft>
              <a:buSzPts val="1800"/>
              <a:buNone/>
              <a:defRPr/>
            </a:lvl9pPr>
          </a:lstStyle>
          <a:p>
            <a:endParaRPr/>
          </a:p>
        </p:txBody>
      </p:sp>
      <p:pic>
        <p:nvPicPr>
          <p:cNvPr id="108" name="Google Shape;108;p22"/>
          <p:cNvPicPr preferRelativeResize="0"/>
          <p:nvPr/>
        </p:nvPicPr>
        <p:blipFill rotWithShape="1">
          <a:blip r:embed="rId2">
            <a:alphaModFix/>
          </a:blip>
          <a:srcRect/>
          <a:stretch/>
        </p:blipFill>
        <p:spPr>
          <a:xfrm>
            <a:off x="7927848" y="3943350"/>
            <a:ext cx="914400" cy="914400"/>
          </a:xfrm>
          <a:prstGeom prst="rect">
            <a:avLst/>
          </a:prstGeom>
          <a:noFill/>
          <a:ln>
            <a:noFill/>
          </a:ln>
        </p:spPr>
      </p:pic>
      <p:pic>
        <p:nvPicPr>
          <p:cNvPr id="109" name="Google Shape;109;p22" descr="A picture containing transport, wheel&#10;&#10;Description automatically generated"/>
          <p:cNvPicPr preferRelativeResize="0"/>
          <p:nvPr/>
        </p:nvPicPr>
        <p:blipFill rotWithShape="1">
          <a:blip r:embed="rId3">
            <a:alphaModFix amt="72000"/>
          </a:blip>
          <a:srcRect/>
          <a:stretch/>
        </p:blipFill>
        <p:spPr>
          <a:xfrm>
            <a:off x="7136731" y="4004991"/>
            <a:ext cx="791117" cy="791117"/>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0"/>
        <p:cNvGrpSpPr/>
        <p:nvPr/>
      </p:nvGrpSpPr>
      <p:grpSpPr>
        <a:xfrm>
          <a:off x="0" y="0"/>
          <a:ext cx="0" cy="0"/>
          <a:chOff x="0" y="0"/>
          <a:chExt cx="0" cy="0"/>
        </a:xfrm>
      </p:grpSpPr>
      <p:sp>
        <p:nvSpPr>
          <p:cNvPr id="11" name="Google Shape;11;p3"/>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rmAutofit/>
          </a:bodyPr>
          <a:lstStyle>
            <a:lvl1pPr marL="457200" lvl="0" indent="-393700" algn="l">
              <a:spcBef>
                <a:spcPts val="520"/>
              </a:spcBef>
              <a:spcAft>
                <a:spcPts val="0"/>
              </a:spcAft>
              <a:buClr>
                <a:schemeClr val="accent4"/>
              </a:buClr>
              <a:buSzPts val="2600"/>
              <a:buFont typeface="Arial"/>
              <a:buChar char="•"/>
              <a:defRPr sz="2600"/>
            </a:lvl1pPr>
            <a:lvl2pPr marL="914400" lvl="1" indent="-355600" algn="l">
              <a:spcBef>
                <a:spcPts val="400"/>
              </a:spcBef>
              <a:spcAft>
                <a:spcPts val="0"/>
              </a:spcAft>
              <a:buSzPts val="2000"/>
              <a:buFont typeface="Arial"/>
              <a:buChar char="•"/>
              <a:defRPr sz="2000"/>
            </a:lvl2pPr>
            <a:lvl3pPr marL="1371600" lvl="2" indent="-336550" algn="l">
              <a:spcBef>
                <a:spcPts val="340"/>
              </a:spcBef>
              <a:spcAft>
                <a:spcPts val="0"/>
              </a:spcAft>
              <a:buSzPts val="1700"/>
              <a:buFont typeface="Arial"/>
              <a:buChar char="•"/>
              <a:defRPr sz="1700"/>
            </a:lvl3pPr>
            <a:lvl4pPr marL="1828800" lvl="3" indent="-323850" algn="l">
              <a:spcBef>
                <a:spcPts val="300"/>
              </a:spcBef>
              <a:spcAft>
                <a:spcPts val="0"/>
              </a:spcAft>
              <a:buSzPts val="1500"/>
              <a:buFont typeface="Arial"/>
              <a:buChar char="•"/>
              <a:defRPr/>
            </a:lvl4pPr>
            <a:lvl5pPr marL="2286000" lvl="4" indent="-314325" algn="l">
              <a:spcBef>
                <a:spcPts val="270"/>
              </a:spcBef>
              <a:spcAft>
                <a:spcPts val="0"/>
              </a:spcAft>
              <a:buSzPts val="1350"/>
              <a:buFont typeface="Arial"/>
              <a:buChar char="•"/>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pic>
        <p:nvPicPr>
          <p:cNvPr id="12" name="Google Shape;12;p3"/>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3" name="Google Shape;13;p3"/>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14" name="Google Shape;14;p3" descr="A picture containing transport, wheel&#10;&#10;Description automatically generated"/>
          <p:cNvPicPr preferRelativeResize="0"/>
          <p:nvPr/>
        </p:nvPicPr>
        <p:blipFill rotWithShape="1">
          <a:blip r:embed="rId3">
            <a:alphaModFix amt="72000"/>
          </a:blip>
          <a:srcRect/>
          <a:stretch/>
        </p:blipFill>
        <p:spPr>
          <a:xfrm>
            <a:off x="7136731" y="4004991"/>
            <a:ext cx="791117" cy="791117"/>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83" scaled="0"/>
        </a:gradFill>
        <a:effectLst/>
      </p:bgPr>
    </p:bg>
    <p:spTree>
      <p:nvGrpSpPr>
        <p:cNvPr id="1" name="Shape 110"/>
        <p:cNvGrpSpPr/>
        <p:nvPr/>
      </p:nvGrpSpPr>
      <p:grpSpPr>
        <a:xfrm>
          <a:off x="0" y="0"/>
          <a:ext cx="0" cy="0"/>
          <a:chOff x="0" y="0"/>
          <a:chExt cx="0" cy="0"/>
        </a:xfrm>
      </p:grpSpPr>
      <p:sp>
        <p:nvSpPr>
          <p:cNvPr id="111" name="Google Shape;111;p23"/>
          <p:cNvSpPr txBox="1">
            <a:spLocks noGrp="1"/>
          </p:cNvSpPr>
          <p:nvPr>
            <p:ph type="title"/>
          </p:nvPr>
        </p:nvSpPr>
        <p:spPr>
          <a:xfrm>
            <a:off x="530352" y="987552"/>
            <a:ext cx="7772400" cy="1021800"/>
          </a:xfrm>
          <a:prstGeom prst="rect">
            <a:avLst/>
          </a:prstGeom>
          <a:noFill/>
          <a:ln>
            <a:noFill/>
          </a:ln>
        </p:spPr>
        <p:txBody>
          <a:bodyPr spcFirstLastPara="1" wrap="square" lIns="0" tIns="0" rIns="0" bIns="0" anchor="b" anchorCtr="0">
            <a:noAutofit/>
          </a:bodyPr>
          <a:lstStyle>
            <a:lvl1pPr lvl="0" algn="l" rtl="0">
              <a:lnSpc>
                <a:spcPct val="100000"/>
              </a:lnSpc>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12" name="Google Shape;112;p23"/>
          <p:cNvSpPr txBox="1">
            <a:spLocks noGrp="1"/>
          </p:cNvSpPr>
          <p:nvPr>
            <p:ph type="body" idx="1"/>
          </p:nvPr>
        </p:nvSpPr>
        <p:spPr>
          <a:xfrm>
            <a:off x="530352" y="2028498"/>
            <a:ext cx="7772400" cy="1132200"/>
          </a:xfrm>
          <a:prstGeom prst="rect">
            <a:avLst/>
          </a:prstGeom>
          <a:noFill/>
          <a:ln>
            <a:noFill/>
          </a:ln>
        </p:spPr>
        <p:txBody>
          <a:bodyPr spcFirstLastPara="1" wrap="square" lIns="45700" tIns="45700" rIns="45700" bIns="45700" anchor="t" anchorCtr="0">
            <a:normAutofit/>
          </a:bodyPr>
          <a:lstStyle>
            <a:lvl1pPr marL="457200" lvl="0" indent="-393700" algn="l" rtl="0">
              <a:lnSpc>
                <a:spcPct val="100000"/>
              </a:lnSpc>
              <a:spcBef>
                <a:spcPts val="520"/>
              </a:spcBef>
              <a:spcAft>
                <a:spcPts val="0"/>
              </a:spcAft>
              <a:buClr>
                <a:schemeClr val="lt1"/>
              </a:buClr>
              <a:buSzPts val="2600"/>
              <a:buFont typeface="Arial"/>
              <a:buChar char="•"/>
              <a:defRPr sz="2600">
                <a:solidFill>
                  <a:schemeClr val="lt1"/>
                </a:solidFill>
              </a:defRPr>
            </a:lvl1pPr>
            <a:lvl2pPr marL="914400" lvl="1" indent="-228600" algn="l" rtl="0">
              <a:lnSpc>
                <a:spcPct val="100000"/>
              </a:lnSpc>
              <a:spcBef>
                <a:spcPts val="270"/>
              </a:spcBef>
              <a:spcAft>
                <a:spcPts val="0"/>
              </a:spcAft>
              <a:buSzPts val="1148"/>
              <a:buNone/>
              <a:defRPr sz="1350">
                <a:solidFill>
                  <a:schemeClr val="lt1"/>
                </a:solidFill>
              </a:defRPr>
            </a:lvl2pPr>
            <a:lvl3pPr marL="1371600" lvl="2" indent="-228600" algn="l" rtl="0">
              <a:lnSpc>
                <a:spcPct val="100000"/>
              </a:lnSpc>
              <a:spcBef>
                <a:spcPts val="240"/>
              </a:spcBef>
              <a:spcAft>
                <a:spcPts val="0"/>
              </a:spcAft>
              <a:buSzPts val="840"/>
              <a:buNone/>
              <a:defRPr sz="1200">
                <a:solidFill>
                  <a:schemeClr val="lt1"/>
                </a:solidFill>
              </a:defRPr>
            </a:lvl3pPr>
            <a:lvl4pPr marL="1828800" lvl="3" indent="-228600" algn="l" rtl="0">
              <a:lnSpc>
                <a:spcPct val="100000"/>
              </a:lnSpc>
              <a:spcBef>
                <a:spcPts val="210"/>
              </a:spcBef>
              <a:spcAft>
                <a:spcPts val="0"/>
              </a:spcAft>
              <a:buSzPts val="683"/>
              <a:buNone/>
              <a:defRPr sz="1050">
                <a:solidFill>
                  <a:schemeClr val="lt1"/>
                </a:solidFill>
              </a:defRPr>
            </a:lvl4pPr>
            <a:lvl5pPr marL="2286000" lvl="4" indent="-228600" algn="l" rtl="0">
              <a:lnSpc>
                <a:spcPct val="100000"/>
              </a:lnSpc>
              <a:spcBef>
                <a:spcPts val="210"/>
              </a:spcBef>
              <a:spcAft>
                <a:spcPts val="0"/>
              </a:spcAft>
              <a:buSzPts val="683"/>
              <a:buNone/>
              <a:defRPr sz="1050">
                <a:solidFill>
                  <a:schemeClr val="lt1"/>
                </a:solidFill>
              </a:defRPr>
            </a:lvl5pPr>
            <a:lvl6pPr marL="2743200" lvl="5" indent="-320039" algn="l" rtl="0">
              <a:lnSpc>
                <a:spcPct val="100000"/>
              </a:lnSpc>
              <a:spcBef>
                <a:spcPts val="360"/>
              </a:spcBef>
              <a:spcAft>
                <a:spcPts val="0"/>
              </a:spcAft>
              <a:buSzPts val="1440"/>
              <a:buChar char="⚫"/>
              <a:defRPr/>
            </a:lvl6pPr>
            <a:lvl7pPr marL="3200400" lvl="6" indent="-320039" algn="l" rtl="0">
              <a:lnSpc>
                <a:spcPct val="100000"/>
              </a:lnSpc>
              <a:spcBef>
                <a:spcPts val="360"/>
              </a:spcBef>
              <a:spcAft>
                <a:spcPts val="0"/>
              </a:spcAft>
              <a:buSzPts val="1440"/>
              <a:buChar char="⚫"/>
              <a:defRPr/>
            </a:lvl7pPr>
            <a:lvl8pPr marL="3657600" lvl="7" indent="-342900" algn="l" rtl="0">
              <a:lnSpc>
                <a:spcPct val="100000"/>
              </a:lnSpc>
              <a:spcBef>
                <a:spcPts val="360"/>
              </a:spcBef>
              <a:spcAft>
                <a:spcPts val="0"/>
              </a:spcAft>
              <a:buSzPts val="1800"/>
              <a:buChar char="•"/>
              <a:defRPr/>
            </a:lvl8pPr>
            <a:lvl9pPr marL="4114800" lvl="8" indent="-342900" algn="l" rtl="0">
              <a:lnSpc>
                <a:spcPct val="100000"/>
              </a:lnSpc>
              <a:spcBef>
                <a:spcPts val="360"/>
              </a:spcBef>
              <a:spcAft>
                <a:spcPts val="0"/>
              </a:spcAft>
              <a:buSzPts val="1800"/>
              <a:buChar char="•"/>
              <a:defRPr/>
            </a:lvl9pPr>
          </a:lstStyle>
          <a:p>
            <a:endParaRPr/>
          </a:p>
        </p:txBody>
      </p:sp>
      <p:pic>
        <p:nvPicPr>
          <p:cNvPr id="113" name="Google Shape;113;p23"/>
          <p:cNvPicPr preferRelativeResize="0"/>
          <p:nvPr/>
        </p:nvPicPr>
        <p:blipFill rotWithShape="1">
          <a:blip r:embed="rId2">
            <a:alphaModFix/>
          </a:blip>
          <a:srcRect/>
          <a:stretch/>
        </p:blipFill>
        <p:spPr>
          <a:xfrm>
            <a:off x="7927848" y="3943350"/>
            <a:ext cx="914400" cy="914400"/>
          </a:xfrm>
          <a:prstGeom prst="rect">
            <a:avLst/>
          </a:prstGeom>
          <a:noFill/>
          <a:ln>
            <a:noFill/>
          </a:ln>
        </p:spPr>
      </p:pic>
      <p:pic>
        <p:nvPicPr>
          <p:cNvPr id="114" name="Google Shape;114;p23" descr="A picture containing transport, wheel&#10;&#10;Description automatically generated"/>
          <p:cNvPicPr preferRelativeResize="0"/>
          <p:nvPr/>
        </p:nvPicPr>
        <p:blipFill rotWithShape="1">
          <a:blip r:embed="rId3">
            <a:alphaModFix amt="72000"/>
          </a:blip>
          <a:srcRect/>
          <a:stretch/>
        </p:blipFill>
        <p:spPr>
          <a:xfrm>
            <a:off x="7136731" y="4004991"/>
            <a:ext cx="791117" cy="791117"/>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trategy v1">
  <p:cSld name="Strategy v1">
    <p:spTree>
      <p:nvGrpSpPr>
        <p:cNvPr id="1" name="Shape 15"/>
        <p:cNvGrpSpPr/>
        <p:nvPr/>
      </p:nvGrpSpPr>
      <p:grpSpPr>
        <a:xfrm>
          <a:off x="0" y="0"/>
          <a:ext cx="0" cy="0"/>
          <a:chOff x="0" y="0"/>
          <a:chExt cx="0" cy="0"/>
        </a:xfrm>
      </p:grpSpPr>
      <p:pic>
        <p:nvPicPr>
          <p:cNvPr id="16" name="Google Shape;16;p4"/>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7" name="Google Shape;17;p4"/>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 name="Google Shape;18;p4"/>
          <p:cNvSpPr txBox="1">
            <a:spLocks noGrp="1"/>
          </p:cNvSpPr>
          <p:nvPr>
            <p:ph type="body" idx="1"/>
          </p:nvPr>
        </p:nvSpPr>
        <p:spPr>
          <a:xfrm>
            <a:off x="457200" y="1305059"/>
            <a:ext cx="5020614" cy="3620866"/>
          </a:xfrm>
          <a:prstGeom prst="rect">
            <a:avLst/>
          </a:prstGeom>
          <a:noFill/>
          <a:ln>
            <a:noFill/>
          </a:ln>
        </p:spPr>
        <p:txBody>
          <a:bodyPr spcFirstLastPara="1" wrap="square" lIns="91400" tIns="91400" rIns="91400" bIns="91400" anchor="t" anchorCtr="0">
            <a:normAutofit/>
          </a:bodyPr>
          <a:lstStyle>
            <a:lvl1pPr marL="457200" lvl="0" indent="-393700" algn="l">
              <a:spcBef>
                <a:spcPts val="520"/>
              </a:spcBef>
              <a:spcAft>
                <a:spcPts val="0"/>
              </a:spcAft>
              <a:buSzPts val="2600"/>
              <a:buChar char="•"/>
              <a:defRPr/>
            </a:lvl1pPr>
            <a:lvl2pPr marL="914400" lvl="1" indent="-325755" algn="l">
              <a:spcBef>
                <a:spcPts val="360"/>
              </a:spcBef>
              <a:spcAft>
                <a:spcPts val="0"/>
              </a:spcAft>
              <a:buSzPts val="1530"/>
              <a:buChar char="⚫"/>
              <a:defRPr/>
            </a:lvl2pPr>
            <a:lvl3pPr marL="1371600" lvl="2" indent="-298608" algn="l">
              <a:spcBef>
                <a:spcPts val="315"/>
              </a:spcBef>
              <a:spcAft>
                <a:spcPts val="0"/>
              </a:spcAft>
              <a:buSzPts val="1103"/>
              <a:buChar char="⚫"/>
              <a:defRPr/>
            </a:lvl3pPr>
            <a:lvl4pPr marL="1828800" lvl="3" indent="-290512" algn="l">
              <a:spcBef>
                <a:spcPts val="300"/>
              </a:spcBef>
              <a:spcAft>
                <a:spcPts val="0"/>
              </a:spcAft>
              <a:buSzPts val="975"/>
              <a:buChar char="⚫"/>
              <a:defRPr/>
            </a:lvl4pPr>
            <a:lvl5pPr marL="2286000" lvl="4" indent="-284321" algn="l">
              <a:spcBef>
                <a:spcPts val="270"/>
              </a:spcBef>
              <a:spcAft>
                <a:spcPts val="0"/>
              </a:spcAft>
              <a:buSzPts val="877"/>
              <a:buChar char="⚫"/>
              <a:defRPr sz="1350"/>
            </a:lvl5pPr>
            <a:lvl6pPr marL="2743200" lvl="5" indent="-297179" algn="l">
              <a:spcBef>
                <a:spcPts val="270"/>
              </a:spcBef>
              <a:spcAft>
                <a:spcPts val="0"/>
              </a:spcAft>
              <a:buSzPts val="1080"/>
              <a:buChar char="⚫"/>
              <a:defRPr sz="1350"/>
            </a:lvl6pPr>
            <a:lvl7pPr marL="3200400" lvl="6" indent="-297179" algn="l">
              <a:spcBef>
                <a:spcPts val="270"/>
              </a:spcBef>
              <a:spcAft>
                <a:spcPts val="0"/>
              </a:spcAft>
              <a:buSzPts val="1080"/>
              <a:buChar char="⚫"/>
              <a:defRPr sz="1350"/>
            </a:lvl7pPr>
            <a:lvl8pPr marL="3657600" lvl="7" indent="-314325" algn="l">
              <a:spcBef>
                <a:spcPts val="270"/>
              </a:spcBef>
              <a:spcAft>
                <a:spcPts val="0"/>
              </a:spcAft>
              <a:buSzPts val="1350"/>
              <a:buFont typeface="Calibri"/>
              <a:buChar char="•"/>
              <a:defRPr sz="1350"/>
            </a:lvl8pPr>
            <a:lvl9pPr marL="4114800" lvl="8" indent="-314325" algn="l">
              <a:spcBef>
                <a:spcPts val="270"/>
              </a:spcBef>
              <a:spcAft>
                <a:spcPts val="0"/>
              </a:spcAft>
              <a:buSzPts val="1350"/>
              <a:buFont typeface="Calibri"/>
              <a:buChar char="•"/>
              <a:defRPr sz="1350"/>
            </a:lvl9pPr>
          </a:lstStyle>
          <a:p>
            <a:endParaRPr/>
          </a:p>
        </p:txBody>
      </p:sp>
      <p:sp>
        <p:nvSpPr>
          <p:cNvPr id="19" name="Google Shape;19;p4"/>
          <p:cNvSpPr>
            <a:spLocks noGrp="1"/>
          </p:cNvSpPr>
          <p:nvPr>
            <p:ph type="pic" idx="2"/>
          </p:nvPr>
        </p:nvSpPr>
        <p:spPr>
          <a:xfrm>
            <a:off x="5911850" y="1663336"/>
            <a:ext cx="1828800" cy="1828009"/>
          </a:xfrm>
          <a:prstGeom prst="rect">
            <a:avLst/>
          </a:prstGeom>
          <a:noFill/>
          <a:ln>
            <a:noFill/>
          </a:ln>
        </p:spPr>
        <p:txBody>
          <a:bodyPr spcFirstLastPara="1" wrap="square" lIns="91425" tIns="45700" rIns="91425" bIns="45700" anchor="t" anchorCtr="0">
            <a:noAutofit/>
          </a:bodyPr>
          <a:lstStyle>
            <a:lvl1pPr marR="0" lvl="0" algn="l" rtl="0">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R="0" lvl="1" algn="l" rtl="0">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R="0" lvl="2" algn="l" rtl="0">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R="0" lvl="3" algn="l" rtl="0">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R="0" lvl="4" algn="l" rtl="0">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R="0" lvl="5" algn="l" rtl="0">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R="0" lvl="6" algn="l" rtl="0">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R="0" lvl="7" algn="l" rtl="0">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R="0" lvl="8" algn="l" rtl="0">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pic>
        <p:nvPicPr>
          <p:cNvPr id="20" name="Google Shape;20;p4" descr="A picture containing transport, wheel&#10;&#10;Description automatically generated"/>
          <p:cNvPicPr preferRelativeResize="0"/>
          <p:nvPr/>
        </p:nvPicPr>
        <p:blipFill rotWithShape="1">
          <a:blip r:embed="rId3">
            <a:alphaModFix amt="72000"/>
          </a:blip>
          <a:srcRect/>
          <a:stretch/>
        </p:blipFill>
        <p:spPr>
          <a:xfrm>
            <a:off x="7136731" y="4004991"/>
            <a:ext cx="791117" cy="791117"/>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trategy v2">
  <p:cSld name="Strategy v2">
    <p:spTree>
      <p:nvGrpSpPr>
        <p:cNvPr id="1" name="Shape 21"/>
        <p:cNvGrpSpPr/>
        <p:nvPr/>
      </p:nvGrpSpPr>
      <p:grpSpPr>
        <a:xfrm>
          <a:off x="0" y="0"/>
          <a:ext cx="0" cy="0"/>
          <a:chOff x="0" y="0"/>
          <a:chExt cx="0" cy="0"/>
        </a:xfrm>
      </p:grpSpPr>
      <p:pic>
        <p:nvPicPr>
          <p:cNvPr id="22" name="Google Shape;22;p5"/>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23" name="Google Shape;23;p5"/>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4" name="Google Shape;24;p5"/>
          <p:cNvSpPr txBox="1">
            <a:spLocks noGrp="1"/>
          </p:cNvSpPr>
          <p:nvPr>
            <p:ph type="body" idx="1"/>
          </p:nvPr>
        </p:nvSpPr>
        <p:spPr>
          <a:xfrm>
            <a:off x="457200" y="1305059"/>
            <a:ext cx="3994500" cy="3620866"/>
          </a:xfrm>
          <a:prstGeom prst="rect">
            <a:avLst/>
          </a:prstGeom>
          <a:noFill/>
          <a:ln>
            <a:noFill/>
          </a:ln>
        </p:spPr>
        <p:txBody>
          <a:bodyPr spcFirstLastPara="1" wrap="square" lIns="91400" tIns="91400" rIns="91400" bIns="91400" anchor="t" anchorCtr="0">
            <a:normAutofit/>
          </a:bodyPr>
          <a:lstStyle>
            <a:lvl1pPr marL="457200" lvl="0" indent="-393700" algn="l">
              <a:spcBef>
                <a:spcPts val="520"/>
              </a:spcBef>
              <a:spcAft>
                <a:spcPts val="0"/>
              </a:spcAft>
              <a:buSzPts val="2600"/>
              <a:buChar char="•"/>
              <a:defRPr/>
            </a:lvl1pPr>
            <a:lvl2pPr marL="914400" lvl="1" indent="-325755" algn="l">
              <a:spcBef>
                <a:spcPts val="360"/>
              </a:spcBef>
              <a:spcAft>
                <a:spcPts val="0"/>
              </a:spcAft>
              <a:buSzPts val="1530"/>
              <a:buChar char="⚫"/>
              <a:defRPr/>
            </a:lvl2pPr>
            <a:lvl3pPr marL="1371600" lvl="2" indent="-298608" algn="l">
              <a:spcBef>
                <a:spcPts val="315"/>
              </a:spcBef>
              <a:spcAft>
                <a:spcPts val="0"/>
              </a:spcAft>
              <a:buSzPts val="1103"/>
              <a:buChar char="⚫"/>
              <a:defRPr/>
            </a:lvl3pPr>
            <a:lvl4pPr marL="1828800" lvl="3" indent="-290512" algn="l">
              <a:spcBef>
                <a:spcPts val="300"/>
              </a:spcBef>
              <a:spcAft>
                <a:spcPts val="0"/>
              </a:spcAft>
              <a:buSzPts val="975"/>
              <a:buChar char="⚫"/>
              <a:defRPr/>
            </a:lvl4pPr>
            <a:lvl5pPr marL="2286000" lvl="4" indent="-284321" algn="l">
              <a:spcBef>
                <a:spcPts val="270"/>
              </a:spcBef>
              <a:spcAft>
                <a:spcPts val="0"/>
              </a:spcAft>
              <a:buSzPts val="877"/>
              <a:buChar char="⚫"/>
              <a:defRPr sz="1350"/>
            </a:lvl5pPr>
            <a:lvl6pPr marL="2743200" lvl="5" indent="-297179" algn="l">
              <a:spcBef>
                <a:spcPts val="270"/>
              </a:spcBef>
              <a:spcAft>
                <a:spcPts val="0"/>
              </a:spcAft>
              <a:buSzPts val="1080"/>
              <a:buChar char="⚫"/>
              <a:defRPr sz="1350"/>
            </a:lvl6pPr>
            <a:lvl7pPr marL="3200400" lvl="6" indent="-297179" algn="l">
              <a:spcBef>
                <a:spcPts val="270"/>
              </a:spcBef>
              <a:spcAft>
                <a:spcPts val="0"/>
              </a:spcAft>
              <a:buSzPts val="1080"/>
              <a:buChar char="⚫"/>
              <a:defRPr sz="1350"/>
            </a:lvl7pPr>
            <a:lvl8pPr marL="3657600" lvl="7" indent="-314325" algn="l">
              <a:spcBef>
                <a:spcPts val="270"/>
              </a:spcBef>
              <a:spcAft>
                <a:spcPts val="0"/>
              </a:spcAft>
              <a:buSzPts val="1350"/>
              <a:buFont typeface="Calibri"/>
              <a:buChar char="•"/>
              <a:defRPr sz="1350"/>
            </a:lvl8pPr>
            <a:lvl9pPr marL="4114800" lvl="8" indent="-314325" algn="l">
              <a:spcBef>
                <a:spcPts val="270"/>
              </a:spcBef>
              <a:spcAft>
                <a:spcPts val="0"/>
              </a:spcAft>
              <a:buSzPts val="1350"/>
              <a:buFont typeface="Calibri"/>
              <a:buChar char="•"/>
              <a:defRPr sz="1350"/>
            </a:lvl9pPr>
          </a:lstStyle>
          <a:p>
            <a:endParaRPr/>
          </a:p>
        </p:txBody>
      </p:sp>
      <p:sp>
        <p:nvSpPr>
          <p:cNvPr id="25" name="Google Shape;25;p5"/>
          <p:cNvSpPr>
            <a:spLocks noGrp="1"/>
          </p:cNvSpPr>
          <p:nvPr>
            <p:ph type="pic" idx="2"/>
          </p:nvPr>
        </p:nvSpPr>
        <p:spPr>
          <a:xfrm>
            <a:off x="4692302" y="1305059"/>
            <a:ext cx="3994150" cy="1420813"/>
          </a:xfrm>
          <a:prstGeom prst="rect">
            <a:avLst/>
          </a:prstGeom>
          <a:noFill/>
          <a:ln w="9525" cap="flat" cmpd="sng">
            <a:solidFill>
              <a:srgbClr val="BCD4E9"/>
            </a:solidFill>
            <a:prstDash val="solid"/>
            <a:round/>
            <a:headEnd type="none" w="sm" len="sm"/>
            <a:tailEnd type="none" w="sm" len="sm"/>
          </a:ln>
        </p:spPr>
        <p:txBody>
          <a:bodyPr spcFirstLastPara="1" wrap="square" lIns="91425" tIns="45700" rIns="91425" bIns="45700" anchor="t" anchorCtr="0">
            <a:noAutofit/>
          </a:bodyPr>
          <a:lstStyle>
            <a:lvl1pPr marR="0" lvl="0" algn="l" rtl="0">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R="0" lvl="1" algn="l" rtl="0">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R="0" lvl="2" algn="l" rtl="0">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R="0" lvl="3" algn="l" rtl="0">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R="0" lvl="4" algn="l" rtl="0">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R="0" lvl="5" algn="l" rtl="0">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R="0" lvl="6" algn="l" rtl="0">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R="0" lvl="7" algn="l" rtl="0">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R="0" lvl="8" algn="l" rtl="0">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pic>
        <p:nvPicPr>
          <p:cNvPr id="26" name="Google Shape;26;p5" descr="A picture containing transport, wheel&#10;&#10;Description automatically generated"/>
          <p:cNvPicPr preferRelativeResize="0"/>
          <p:nvPr/>
        </p:nvPicPr>
        <p:blipFill rotWithShape="1">
          <a:blip r:embed="rId3">
            <a:alphaModFix amt="72000"/>
          </a:blip>
          <a:srcRect/>
          <a:stretch/>
        </p:blipFill>
        <p:spPr>
          <a:xfrm>
            <a:off x="7136731" y="4004991"/>
            <a:ext cx="791117" cy="791117"/>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Pull Quote">
  <p:cSld name="Pull Quote">
    <p:spTree>
      <p:nvGrpSpPr>
        <p:cNvPr id="1" name="Shape 27"/>
        <p:cNvGrpSpPr/>
        <p:nvPr/>
      </p:nvGrpSpPr>
      <p:grpSpPr>
        <a:xfrm>
          <a:off x="0" y="0"/>
          <a:ext cx="0" cy="0"/>
          <a:chOff x="0" y="0"/>
          <a:chExt cx="0" cy="0"/>
        </a:xfrm>
      </p:grpSpPr>
      <p:sp>
        <p:nvSpPr>
          <p:cNvPr id="28" name="Google Shape;28;p6"/>
          <p:cNvSpPr/>
          <p:nvPr/>
        </p:nvSpPr>
        <p:spPr>
          <a:xfrm>
            <a:off x="1394597" y="1313644"/>
            <a:ext cx="5701048" cy="3206840"/>
          </a:xfrm>
          <a:prstGeom prst="snip2DiagRect">
            <a:avLst>
              <a:gd name="adj1" fmla="val 0"/>
              <a:gd name="adj2" fmla="val 16667"/>
            </a:avLst>
          </a:prstGeom>
          <a:solidFill>
            <a:srgbClr val="1C3C58"/>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pic>
        <p:nvPicPr>
          <p:cNvPr id="29" name="Google Shape;29;p6"/>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30" name="Google Shape;30;p6"/>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6"/>
          <p:cNvSpPr txBox="1">
            <a:spLocks noGrp="1"/>
          </p:cNvSpPr>
          <p:nvPr>
            <p:ph type="body" idx="1"/>
          </p:nvPr>
        </p:nvSpPr>
        <p:spPr>
          <a:xfrm>
            <a:off x="2247871" y="1534732"/>
            <a:ext cx="3994500" cy="2376154"/>
          </a:xfrm>
          <a:prstGeom prst="rect">
            <a:avLst/>
          </a:prstGeom>
          <a:noFill/>
          <a:ln>
            <a:noFill/>
          </a:ln>
        </p:spPr>
        <p:txBody>
          <a:bodyPr spcFirstLastPara="1" wrap="square" lIns="91400" tIns="91400" rIns="91400" bIns="91400" anchor="t" anchorCtr="0">
            <a:normAutofit/>
          </a:bodyPr>
          <a:lstStyle>
            <a:lvl1pPr marL="457200" lvl="0" indent="-228600" algn="l">
              <a:spcBef>
                <a:spcPts val="520"/>
              </a:spcBef>
              <a:spcAft>
                <a:spcPts val="0"/>
              </a:spcAft>
              <a:buSzPts val="2600"/>
              <a:buNone/>
              <a:defRPr b="1">
                <a:solidFill>
                  <a:schemeClr val="lt1"/>
                </a:solidFill>
              </a:defRPr>
            </a:lvl1pPr>
            <a:lvl2pPr marL="914400" lvl="1" indent="-325755" algn="l">
              <a:spcBef>
                <a:spcPts val="360"/>
              </a:spcBef>
              <a:spcAft>
                <a:spcPts val="0"/>
              </a:spcAft>
              <a:buSzPts val="1530"/>
              <a:buChar char="⚫"/>
              <a:defRPr/>
            </a:lvl2pPr>
            <a:lvl3pPr marL="1371600" lvl="2" indent="-298608" algn="l">
              <a:spcBef>
                <a:spcPts val="315"/>
              </a:spcBef>
              <a:spcAft>
                <a:spcPts val="0"/>
              </a:spcAft>
              <a:buSzPts val="1103"/>
              <a:buChar char="⚫"/>
              <a:defRPr/>
            </a:lvl3pPr>
            <a:lvl4pPr marL="1828800" lvl="3" indent="-290512" algn="l">
              <a:spcBef>
                <a:spcPts val="300"/>
              </a:spcBef>
              <a:spcAft>
                <a:spcPts val="0"/>
              </a:spcAft>
              <a:buSzPts val="975"/>
              <a:buChar char="⚫"/>
              <a:defRPr/>
            </a:lvl4pPr>
            <a:lvl5pPr marL="2286000" lvl="4" indent="-284321" algn="l">
              <a:spcBef>
                <a:spcPts val="270"/>
              </a:spcBef>
              <a:spcAft>
                <a:spcPts val="0"/>
              </a:spcAft>
              <a:buSzPts val="877"/>
              <a:buChar char="⚫"/>
              <a:defRPr sz="1350"/>
            </a:lvl5pPr>
            <a:lvl6pPr marL="2743200" lvl="5" indent="-297179" algn="l">
              <a:spcBef>
                <a:spcPts val="270"/>
              </a:spcBef>
              <a:spcAft>
                <a:spcPts val="0"/>
              </a:spcAft>
              <a:buSzPts val="1080"/>
              <a:buChar char="⚫"/>
              <a:defRPr sz="1350"/>
            </a:lvl6pPr>
            <a:lvl7pPr marL="3200400" lvl="6" indent="-297179" algn="l">
              <a:spcBef>
                <a:spcPts val="270"/>
              </a:spcBef>
              <a:spcAft>
                <a:spcPts val="0"/>
              </a:spcAft>
              <a:buSzPts val="1080"/>
              <a:buChar char="⚫"/>
              <a:defRPr sz="1350"/>
            </a:lvl7pPr>
            <a:lvl8pPr marL="3657600" lvl="7" indent="-314325" algn="l">
              <a:spcBef>
                <a:spcPts val="270"/>
              </a:spcBef>
              <a:spcAft>
                <a:spcPts val="0"/>
              </a:spcAft>
              <a:buSzPts val="1350"/>
              <a:buFont typeface="Calibri"/>
              <a:buChar char="•"/>
              <a:defRPr sz="1350"/>
            </a:lvl8pPr>
            <a:lvl9pPr marL="4114800" lvl="8" indent="-314325" algn="l">
              <a:spcBef>
                <a:spcPts val="270"/>
              </a:spcBef>
              <a:spcAft>
                <a:spcPts val="0"/>
              </a:spcAft>
              <a:buSzPts val="1350"/>
              <a:buFont typeface="Calibri"/>
              <a:buChar char="•"/>
              <a:defRPr sz="1350"/>
            </a:lvl9pPr>
          </a:lstStyle>
          <a:p>
            <a:endParaRPr/>
          </a:p>
        </p:txBody>
      </p:sp>
      <p:sp>
        <p:nvSpPr>
          <p:cNvPr id="32" name="Google Shape;32;p6"/>
          <p:cNvSpPr txBox="1">
            <a:spLocks noGrp="1"/>
          </p:cNvSpPr>
          <p:nvPr>
            <p:ph type="body" idx="2"/>
          </p:nvPr>
        </p:nvSpPr>
        <p:spPr>
          <a:xfrm>
            <a:off x="2691070" y="3943350"/>
            <a:ext cx="3108101" cy="521326"/>
          </a:xfrm>
          <a:prstGeom prst="rect">
            <a:avLst/>
          </a:prstGeom>
          <a:noFill/>
          <a:ln>
            <a:noFill/>
          </a:ln>
        </p:spPr>
        <p:txBody>
          <a:bodyPr spcFirstLastPara="1" wrap="square" lIns="91400" tIns="91400" rIns="91400" bIns="91400" anchor="t" anchorCtr="0">
            <a:normAutofit/>
          </a:bodyPr>
          <a:lstStyle>
            <a:lvl1pPr marL="457200" lvl="0" indent="-228600" algn="l">
              <a:spcBef>
                <a:spcPts val="320"/>
              </a:spcBef>
              <a:spcAft>
                <a:spcPts val="0"/>
              </a:spcAft>
              <a:buSzPts val="1600"/>
              <a:buNone/>
              <a:defRPr sz="1600" b="1" i="1">
                <a:solidFill>
                  <a:schemeClr val="lt1"/>
                </a:solidFill>
              </a:defRPr>
            </a:lvl1pPr>
            <a:lvl2pPr marL="914400" lvl="1" indent="-325755" algn="l">
              <a:spcBef>
                <a:spcPts val="360"/>
              </a:spcBef>
              <a:spcAft>
                <a:spcPts val="0"/>
              </a:spcAft>
              <a:buSzPts val="1530"/>
              <a:buChar char="⚫"/>
              <a:defRPr/>
            </a:lvl2pPr>
            <a:lvl3pPr marL="1371600" lvl="2" indent="-298608" algn="l">
              <a:spcBef>
                <a:spcPts val="315"/>
              </a:spcBef>
              <a:spcAft>
                <a:spcPts val="0"/>
              </a:spcAft>
              <a:buSzPts val="1103"/>
              <a:buChar char="⚫"/>
              <a:defRPr/>
            </a:lvl3pPr>
            <a:lvl4pPr marL="1828800" lvl="3" indent="-290512" algn="l">
              <a:spcBef>
                <a:spcPts val="300"/>
              </a:spcBef>
              <a:spcAft>
                <a:spcPts val="0"/>
              </a:spcAft>
              <a:buSzPts val="975"/>
              <a:buChar char="⚫"/>
              <a:defRPr/>
            </a:lvl4pPr>
            <a:lvl5pPr marL="2286000" lvl="4" indent="-284321" algn="l">
              <a:spcBef>
                <a:spcPts val="270"/>
              </a:spcBef>
              <a:spcAft>
                <a:spcPts val="0"/>
              </a:spcAft>
              <a:buSzPts val="877"/>
              <a:buChar char="⚫"/>
              <a:defRPr sz="1350"/>
            </a:lvl5pPr>
            <a:lvl6pPr marL="2743200" lvl="5" indent="-297179" algn="l">
              <a:spcBef>
                <a:spcPts val="270"/>
              </a:spcBef>
              <a:spcAft>
                <a:spcPts val="0"/>
              </a:spcAft>
              <a:buSzPts val="1080"/>
              <a:buChar char="⚫"/>
              <a:defRPr sz="1350"/>
            </a:lvl6pPr>
            <a:lvl7pPr marL="3200400" lvl="6" indent="-297179" algn="l">
              <a:spcBef>
                <a:spcPts val="270"/>
              </a:spcBef>
              <a:spcAft>
                <a:spcPts val="0"/>
              </a:spcAft>
              <a:buSzPts val="1080"/>
              <a:buChar char="⚫"/>
              <a:defRPr sz="1350"/>
            </a:lvl7pPr>
            <a:lvl8pPr marL="3657600" lvl="7" indent="-314325" algn="l">
              <a:spcBef>
                <a:spcPts val="270"/>
              </a:spcBef>
              <a:spcAft>
                <a:spcPts val="0"/>
              </a:spcAft>
              <a:buSzPts val="1350"/>
              <a:buFont typeface="Calibri"/>
              <a:buChar char="•"/>
              <a:defRPr sz="1350"/>
            </a:lvl8pPr>
            <a:lvl9pPr marL="4114800" lvl="8" indent="-314325" algn="l">
              <a:spcBef>
                <a:spcPts val="270"/>
              </a:spcBef>
              <a:spcAft>
                <a:spcPts val="0"/>
              </a:spcAft>
              <a:buSzPts val="1350"/>
              <a:buFont typeface="Calibri"/>
              <a:buChar char="•"/>
              <a:defRPr sz="1350"/>
            </a:lvl9pPr>
          </a:lstStyle>
          <a:p>
            <a:endParaRPr/>
          </a:p>
        </p:txBody>
      </p:sp>
      <p:pic>
        <p:nvPicPr>
          <p:cNvPr id="33" name="Google Shape;33;p6" descr="A picture containing icon&#10;&#10;Description automatically generated"/>
          <p:cNvPicPr preferRelativeResize="0"/>
          <p:nvPr/>
        </p:nvPicPr>
        <p:blipFill rotWithShape="1">
          <a:blip r:embed="rId3">
            <a:alphaModFix/>
          </a:blip>
          <a:srcRect l="34179" t="21571" r="32617" b="56088"/>
          <a:stretch/>
        </p:blipFill>
        <p:spPr>
          <a:xfrm>
            <a:off x="1567134" y="1352281"/>
            <a:ext cx="639651" cy="536620"/>
          </a:xfrm>
          <a:prstGeom prst="rect">
            <a:avLst/>
          </a:prstGeom>
          <a:solidFill>
            <a:srgbClr val="1C3C58"/>
          </a:solidFill>
          <a:ln>
            <a:noFill/>
          </a:ln>
        </p:spPr>
      </p:pic>
      <p:pic>
        <p:nvPicPr>
          <p:cNvPr id="34" name="Google Shape;34;p6" descr="A picture containing transport, wheel&#10;&#10;Description automatically generated"/>
          <p:cNvPicPr preferRelativeResize="0"/>
          <p:nvPr/>
        </p:nvPicPr>
        <p:blipFill rotWithShape="1">
          <a:blip r:embed="rId4">
            <a:alphaModFix amt="72000"/>
          </a:blip>
          <a:srcRect/>
          <a:stretch/>
        </p:blipFill>
        <p:spPr>
          <a:xfrm>
            <a:off x="7136731" y="4004991"/>
            <a:ext cx="791117" cy="791117"/>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35"/>
        <p:cNvGrpSpPr/>
        <p:nvPr/>
      </p:nvGrpSpPr>
      <p:grpSpPr>
        <a:xfrm>
          <a:off x="0" y="0"/>
          <a:ext cx="0" cy="0"/>
          <a:chOff x="0" y="0"/>
          <a:chExt cx="0" cy="0"/>
        </a:xfrm>
      </p:grpSpPr>
      <p:sp>
        <p:nvSpPr>
          <p:cNvPr id="36" name="Google Shape;36;p7"/>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lvl1pPr lvl="0" algn="l">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7" name="Google Shape;37;p7"/>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rmAutofit/>
          </a:bodyPr>
          <a:lstStyle>
            <a:lvl1pPr marR="34289" lvl="0" algn="l">
              <a:spcBef>
                <a:spcPts val="520"/>
              </a:spcBef>
              <a:spcAft>
                <a:spcPts val="0"/>
              </a:spcAft>
              <a:buSzPts val="2600"/>
              <a:buNone/>
              <a:defRPr sz="2600">
                <a:solidFill>
                  <a:schemeClr val="lt1"/>
                </a:solidFill>
                <a:latin typeface="Calibri"/>
                <a:ea typeface="Calibri"/>
                <a:cs typeface="Calibri"/>
                <a:sym typeface="Calibri"/>
              </a:defRPr>
            </a:lvl1pPr>
            <a:lvl2pPr lvl="1" algn="ctr">
              <a:spcBef>
                <a:spcPts val="360"/>
              </a:spcBef>
              <a:spcAft>
                <a:spcPts val="0"/>
              </a:spcAft>
              <a:buSzPts val="1530"/>
              <a:buNone/>
              <a:defRPr/>
            </a:lvl2pPr>
            <a:lvl3pPr lvl="2" algn="ctr">
              <a:spcBef>
                <a:spcPts val="360"/>
              </a:spcBef>
              <a:spcAft>
                <a:spcPts val="0"/>
              </a:spcAft>
              <a:buSzPts val="1260"/>
              <a:buNone/>
              <a:defRPr/>
            </a:lvl3pPr>
            <a:lvl4pPr lvl="3" algn="ctr">
              <a:spcBef>
                <a:spcPts val="360"/>
              </a:spcBef>
              <a:spcAft>
                <a:spcPts val="0"/>
              </a:spcAft>
              <a:buSzPts val="1170"/>
              <a:buNone/>
              <a:defRPr/>
            </a:lvl4pPr>
            <a:lvl5pPr lvl="4" algn="ctr">
              <a:spcBef>
                <a:spcPts val="360"/>
              </a:spcBef>
              <a:spcAft>
                <a:spcPts val="0"/>
              </a:spcAft>
              <a:buSzPts val="1170"/>
              <a:buNone/>
              <a:defRPr/>
            </a:lvl5pPr>
            <a:lvl6pPr lvl="5" algn="ctr">
              <a:spcBef>
                <a:spcPts val="360"/>
              </a:spcBef>
              <a:spcAft>
                <a:spcPts val="0"/>
              </a:spcAft>
              <a:buSzPts val="1440"/>
              <a:buNone/>
              <a:defRPr/>
            </a:lvl6pPr>
            <a:lvl7pPr lvl="6" algn="ctr">
              <a:spcBef>
                <a:spcPts val="360"/>
              </a:spcBef>
              <a:spcAft>
                <a:spcPts val="0"/>
              </a:spcAft>
              <a:buSzPts val="1440"/>
              <a:buNone/>
              <a:defRPr/>
            </a:lvl7pPr>
            <a:lvl8pPr lvl="7" algn="ctr">
              <a:spcBef>
                <a:spcPts val="360"/>
              </a:spcBef>
              <a:spcAft>
                <a:spcPts val="0"/>
              </a:spcAft>
              <a:buSzPts val="1800"/>
              <a:buNone/>
              <a:defRPr/>
            </a:lvl8pPr>
            <a:lvl9pPr lvl="8" algn="ctr">
              <a:spcBef>
                <a:spcPts val="360"/>
              </a:spcBef>
              <a:spcAft>
                <a:spcPts val="0"/>
              </a:spcAft>
              <a:buSzPts val="1800"/>
              <a:buNone/>
              <a:defRPr/>
            </a:lvl9pPr>
          </a:lstStyle>
          <a:p>
            <a:endParaRPr/>
          </a:p>
        </p:txBody>
      </p:sp>
      <p:pic>
        <p:nvPicPr>
          <p:cNvPr id="38" name="Google Shape;38;p7"/>
          <p:cNvPicPr preferRelativeResize="0"/>
          <p:nvPr/>
        </p:nvPicPr>
        <p:blipFill rotWithShape="1">
          <a:blip r:embed="rId2">
            <a:alphaModFix/>
          </a:blip>
          <a:srcRect/>
          <a:stretch/>
        </p:blipFill>
        <p:spPr>
          <a:xfrm>
            <a:off x="7927848" y="3943350"/>
            <a:ext cx="914400" cy="914400"/>
          </a:xfrm>
          <a:prstGeom prst="rect">
            <a:avLst/>
          </a:prstGeom>
          <a:noFill/>
          <a:ln>
            <a:noFill/>
          </a:ln>
        </p:spPr>
      </p:pic>
      <p:pic>
        <p:nvPicPr>
          <p:cNvPr id="39" name="Google Shape;39;p7" descr="A picture containing transport, wheel&#10;&#10;Description automatically generated"/>
          <p:cNvPicPr preferRelativeResize="0"/>
          <p:nvPr/>
        </p:nvPicPr>
        <p:blipFill rotWithShape="1">
          <a:blip r:embed="rId3">
            <a:alphaModFix amt="72000"/>
          </a:blip>
          <a:srcRect/>
          <a:stretch/>
        </p:blipFill>
        <p:spPr>
          <a:xfrm>
            <a:off x="7136731" y="4004991"/>
            <a:ext cx="791117" cy="791117"/>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rdered List">
  <p:cSld name="Ordered List">
    <p:spTree>
      <p:nvGrpSpPr>
        <p:cNvPr id="1" name="Shape 40"/>
        <p:cNvGrpSpPr/>
        <p:nvPr/>
      </p:nvGrpSpPr>
      <p:grpSpPr>
        <a:xfrm>
          <a:off x="0" y="0"/>
          <a:ext cx="0" cy="0"/>
          <a:chOff x="0" y="0"/>
          <a:chExt cx="0" cy="0"/>
        </a:xfrm>
      </p:grpSpPr>
      <p:sp>
        <p:nvSpPr>
          <p:cNvPr id="41" name="Google Shape;41;p8"/>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rmAutofit/>
          </a:bodyPr>
          <a:lstStyle>
            <a:lvl1pPr marL="457200" lvl="0" indent="-393700" algn="l">
              <a:spcBef>
                <a:spcPts val="520"/>
              </a:spcBef>
              <a:spcAft>
                <a:spcPts val="0"/>
              </a:spcAft>
              <a:buClr>
                <a:schemeClr val="accent4"/>
              </a:buClr>
              <a:buSzPts val="2600"/>
              <a:buFont typeface="Calibri"/>
              <a:buAutoNum type="arabicPeriod"/>
              <a:defRPr sz="2600"/>
            </a:lvl1pPr>
            <a:lvl2pPr marL="914400" lvl="1" indent="-355600" algn="l">
              <a:spcBef>
                <a:spcPts val="400"/>
              </a:spcBef>
              <a:spcAft>
                <a:spcPts val="0"/>
              </a:spcAft>
              <a:buClr>
                <a:schemeClr val="accent4"/>
              </a:buClr>
              <a:buSzPts val="2000"/>
              <a:buFont typeface="Calibri"/>
              <a:buAutoNum type="alphaLcParenR"/>
              <a:defRPr sz="2000"/>
            </a:lvl2pPr>
            <a:lvl3pPr marL="1371600" lvl="2" indent="-336550" algn="l">
              <a:spcBef>
                <a:spcPts val="340"/>
              </a:spcBef>
              <a:spcAft>
                <a:spcPts val="0"/>
              </a:spcAft>
              <a:buClr>
                <a:schemeClr val="accent4"/>
              </a:buClr>
              <a:buSzPts val="1700"/>
              <a:buFont typeface="Calibri"/>
              <a:buAutoNum type="romanLcPeriod"/>
              <a:defRPr sz="1700"/>
            </a:lvl3pPr>
            <a:lvl4pPr marL="1828800" lvl="3" indent="-323850" algn="l">
              <a:spcBef>
                <a:spcPts val="300"/>
              </a:spcBef>
              <a:spcAft>
                <a:spcPts val="0"/>
              </a:spcAft>
              <a:buSzPts val="1500"/>
              <a:buFont typeface="Calibri"/>
              <a:buAutoNum type="arabicPeriod"/>
              <a:defRPr/>
            </a:lvl4pPr>
            <a:lvl5pPr marL="2286000" lvl="4" indent="-314325" algn="l">
              <a:spcBef>
                <a:spcPts val="270"/>
              </a:spcBef>
              <a:spcAft>
                <a:spcPts val="0"/>
              </a:spcAft>
              <a:buSzPts val="1350"/>
              <a:buFont typeface="Calibri"/>
              <a:buAutoNum type="arabicPeriod"/>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pic>
        <p:nvPicPr>
          <p:cNvPr id="42" name="Google Shape;42;p8"/>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43" name="Google Shape;43;p8"/>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44" name="Google Shape;44;p8" descr="A picture containing transport, wheel&#10;&#10;Description automatically generated"/>
          <p:cNvPicPr preferRelativeResize="0"/>
          <p:nvPr/>
        </p:nvPicPr>
        <p:blipFill rotWithShape="1">
          <a:blip r:embed="rId3">
            <a:alphaModFix amt="72000"/>
          </a:blip>
          <a:srcRect/>
          <a:stretch/>
        </p:blipFill>
        <p:spPr>
          <a:xfrm>
            <a:off x="7136731" y="4004991"/>
            <a:ext cx="791117" cy="791117"/>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00" scaled="0"/>
        </a:gradFill>
        <a:effectLst/>
      </p:bgPr>
    </p:bg>
    <p:spTree>
      <p:nvGrpSpPr>
        <p:cNvPr id="1" name="Shape 45"/>
        <p:cNvGrpSpPr/>
        <p:nvPr/>
      </p:nvGrpSpPr>
      <p:grpSpPr>
        <a:xfrm>
          <a:off x="0" y="0"/>
          <a:ext cx="0" cy="0"/>
          <a:chOff x="0" y="0"/>
          <a:chExt cx="0" cy="0"/>
        </a:xfrm>
      </p:grpSpPr>
      <p:sp>
        <p:nvSpPr>
          <p:cNvPr id="46" name="Google Shape;46;p9"/>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lvl1pPr lvl="0" algn="l">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9"/>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rmAutofit/>
          </a:bodyPr>
          <a:lstStyle>
            <a:lvl1pPr marL="457200" lvl="0" indent="-393700" algn="l">
              <a:spcBef>
                <a:spcPts val="520"/>
              </a:spcBef>
              <a:spcAft>
                <a:spcPts val="0"/>
              </a:spcAft>
              <a:buClr>
                <a:schemeClr val="lt1"/>
              </a:buClr>
              <a:buSzPts val="2600"/>
              <a:buFont typeface="Arial"/>
              <a:buChar char="•"/>
              <a:defRPr sz="2600">
                <a:solidFill>
                  <a:schemeClr val="lt1"/>
                </a:solidFill>
              </a:defRPr>
            </a:lvl1pPr>
            <a:lvl2pPr marL="914400" lvl="1" indent="-228600" algn="l">
              <a:spcBef>
                <a:spcPts val="270"/>
              </a:spcBef>
              <a:spcAft>
                <a:spcPts val="0"/>
              </a:spcAft>
              <a:buSzPts val="1148"/>
              <a:buNone/>
              <a:defRPr sz="1350">
                <a:solidFill>
                  <a:schemeClr val="lt1"/>
                </a:solidFill>
              </a:defRPr>
            </a:lvl2pPr>
            <a:lvl3pPr marL="1371600" lvl="2" indent="-228600" algn="l">
              <a:spcBef>
                <a:spcPts val="240"/>
              </a:spcBef>
              <a:spcAft>
                <a:spcPts val="0"/>
              </a:spcAft>
              <a:buSzPts val="840"/>
              <a:buNone/>
              <a:defRPr sz="1200">
                <a:solidFill>
                  <a:schemeClr val="lt1"/>
                </a:solidFill>
              </a:defRPr>
            </a:lvl3pPr>
            <a:lvl4pPr marL="1828800" lvl="3" indent="-228600" algn="l">
              <a:spcBef>
                <a:spcPts val="210"/>
              </a:spcBef>
              <a:spcAft>
                <a:spcPts val="0"/>
              </a:spcAft>
              <a:buSzPts val="683"/>
              <a:buNone/>
              <a:defRPr sz="1050">
                <a:solidFill>
                  <a:schemeClr val="lt1"/>
                </a:solidFill>
              </a:defRPr>
            </a:lvl4pPr>
            <a:lvl5pPr marL="2286000" lvl="4" indent="-228600" algn="l">
              <a:spcBef>
                <a:spcPts val="210"/>
              </a:spcBef>
              <a:spcAft>
                <a:spcPts val="0"/>
              </a:spcAft>
              <a:buSzPts val="683"/>
              <a:buNone/>
              <a:defRPr sz="1050">
                <a:solidFill>
                  <a:schemeClr val="lt1"/>
                </a:solidFill>
              </a:defRPr>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pic>
        <p:nvPicPr>
          <p:cNvPr id="48" name="Google Shape;48;p9"/>
          <p:cNvPicPr preferRelativeResize="0"/>
          <p:nvPr/>
        </p:nvPicPr>
        <p:blipFill rotWithShape="1">
          <a:blip r:embed="rId2">
            <a:alphaModFix/>
          </a:blip>
          <a:srcRect/>
          <a:stretch/>
        </p:blipFill>
        <p:spPr>
          <a:xfrm>
            <a:off x="7927848" y="3943350"/>
            <a:ext cx="914400" cy="914400"/>
          </a:xfrm>
          <a:prstGeom prst="rect">
            <a:avLst/>
          </a:prstGeom>
          <a:noFill/>
          <a:ln>
            <a:noFill/>
          </a:ln>
        </p:spPr>
      </p:pic>
      <p:pic>
        <p:nvPicPr>
          <p:cNvPr id="49" name="Google Shape;49;p9" descr="A picture containing transport, wheel&#10;&#10;Description automatically generated"/>
          <p:cNvPicPr preferRelativeResize="0"/>
          <p:nvPr/>
        </p:nvPicPr>
        <p:blipFill rotWithShape="1">
          <a:blip r:embed="rId3">
            <a:alphaModFix amt="72000"/>
          </a:blip>
          <a:srcRect/>
          <a:stretch/>
        </p:blipFill>
        <p:spPr>
          <a:xfrm>
            <a:off x="7136731" y="4004991"/>
            <a:ext cx="791117" cy="791117"/>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50"/>
        <p:cNvGrpSpPr/>
        <p:nvPr/>
      </p:nvGrpSpPr>
      <p:grpSpPr>
        <a:xfrm>
          <a:off x="0" y="0"/>
          <a:ext cx="0" cy="0"/>
          <a:chOff x="0" y="0"/>
          <a:chExt cx="0" cy="0"/>
        </a:xfrm>
      </p:grpSpPr>
      <p:sp>
        <p:nvSpPr>
          <p:cNvPr id="51" name="Google Shape;51;p10"/>
          <p:cNvSpPr txBox="1">
            <a:spLocks noGrp="1"/>
          </p:cNvSpPr>
          <p:nvPr>
            <p:ph type="title"/>
          </p:nvPr>
        </p:nvSpPr>
        <p:spPr>
          <a:xfrm>
            <a:off x="457200" y="302954"/>
            <a:ext cx="8229600" cy="857250"/>
          </a:xfrm>
          <a:prstGeom prst="rect">
            <a:avLst/>
          </a:prstGeom>
          <a:noFill/>
          <a:ln>
            <a:noFill/>
          </a:ln>
        </p:spPr>
        <p:txBody>
          <a:bodyPr spcFirstLastPara="1" wrap="square" lIns="0" tIns="45700" rIns="0" bIns="0" anchor="b" anchorCtr="0">
            <a:normAutofit/>
          </a:bodyPr>
          <a:lstStyle>
            <a:lvl1pPr lvl="0" algn="l">
              <a:spcBef>
                <a:spcPts val="0"/>
              </a:spcBef>
              <a:spcAft>
                <a:spcPts val="0"/>
              </a:spcAft>
              <a:buClr>
                <a:schemeClr val="accent4"/>
              </a:buClr>
              <a:buSzPts val="36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2" name="Google Shape;52;p10"/>
          <p:cNvSpPr txBox="1">
            <a:spLocks noGrp="1"/>
          </p:cNvSpPr>
          <p:nvPr>
            <p:ph type="body" idx="1"/>
          </p:nvPr>
        </p:nvSpPr>
        <p:spPr>
          <a:xfrm>
            <a:off x="457200" y="1317938"/>
            <a:ext cx="4038600" cy="3448256"/>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SzPts val="2400"/>
              <a:buChar char="•"/>
              <a:defRPr sz="2400"/>
            </a:lvl1pPr>
            <a:lvl2pPr marL="914400" lvl="1" indent="-355600" algn="l">
              <a:spcBef>
                <a:spcPts val="400"/>
              </a:spcBef>
              <a:spcAft>
                <a:spcPts val="0"/>
              </a:spcAft>
              <a:buSzPts val="2000"/>
              <a:buFont typeface="Arial"/>
              <a:buChar char="•"/>
              <a:defRPr sz="2000"/>
            </a:lvl2pPr>
            <a:lvl3pPr marL="1371600" lvl="2" indent="-342900" algn="l">
              <a:spcBef>
                <a:spcPts val="360"/>
              </a:spcBef>
              <a:spcAft>
                <a:spcPts val="0"/>
              </a:spcAft>
              <a:buSzPts val="1800"/>
              <a:buFont typeface="Arial"/>
              <a:buChar char="•"/>
              <a:defRPr sz="1800"/>
            </a:lvl3pPr>
            <a:lvl4pPr marL="1828800" lvl="3" indent="-323850" algn="l">
              <a:spcBef>
                <a:spcPts val="300"/>
              </a:spcBef>
              <a:spcAft>
                <a:spcPts val="0"/>
              </a:spcAft>
              <a:buSzPts val="1500"/>
              <a:buFont typeface="Arial"/>
              <a:buChar char="•"/>
              <a:defRPr sz="1500"/>
            </a:lvl4pPr>
            <a:lvl5pPr marL="2286000" lvl="4" indent="-314325" algn="l">
              <a:spcBef>
                <a:spcPts val="270"/>
              </a:spcBef>
              <a:spcAft>
                <a:spcPts val="0"/>
              </a:spcAft>
              <a:buSzPts val="1350"/>
              <a:buFont typeface="Arial"/>
              <a:buChar char="•"/>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pic>
        <p:nvPicPr>
          <p:cNvPr id="53" name="Google Shape;53;p10"/>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4" name="Google Shape;54;p10"/>
          <p:cNvSpPr txBox="1">
            <a:spLocks noGrp="1"/>
          </p:cNvSpPr>
          <p:nvPr>
            <p:ph type="body" idx="2"/>
          </p:nvPr>
        </p:nvSpPr>
        <p:spPr>
          <a:xfrm>
            <a:off x="4648200" y="1317938"/>
            <a:ext cx="4038600" cy="3448256"/>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SzPts val="2400"/>
              <a:buChar char="•"/>
              <a:defRPr sz="2400"/>
            </a:lvl1pPr>
            <a:lvl2pPr marL="914400" lvl="1" indent="-355600" algn="l">
              <a:spcBef>
                <a:spcPts val="400"/>
              </a:spcBef>
              <a:spcAft>
                <a:spcPts val="0"/>
              </a:spcAft>
              <a:buSzPts val="2000"/>
              <a:buFont typeface="Arial"/>
              <a:buChar char="•"/>
              <a:defRPr sz="2000"/>
            </a:lvl2pPr>
            <a:lvl3pPr marL="1371600" lvl="2" indent="-342900" algn="l">
              <a:spcBef>
                <a:spcPts val="360"/>
              </a:spcBef>
              <a:spcAft>
                <a:spcPts val="0"/>
              </a:spcAft>
              <a:buSzPts val="1800"/>
              <a:buFont typeface="Arial"/>
              <a:buChar char="•"/>
              <a:defRPr sz="1800"/>
            </a:lvl3pPr>
            <a:lvl4pPr marL="1828800" lvl="3" indent="-323850" algn="l">
              <a:spcBef>
                <a:spcPts val="300"/>
              </a:spcBef>
              <a:spcAft>
                <a:spcPts val="0"/>
              </a:spcAft>
              <a:buSzPts val="1500"/>
              <a:buFont typeface="Arial"/>
              <a:buChar char="•"/>
              <a:defRPr sz="1500"/>
            </a:lvl4pPr>
            <a:lvl5pPr marL="2286000" lvl="4" indent="-314325" algn="l">
              <a:spcBef>
                <a:spcPts val="270"/>
              </a:spcBef>
              <a:spcAft>
                <a:spcPts val="0"/>
              </a:spcAft>
              <a:buSzPts val="1350"/>
              <a:buFont typeface="Arial"/>
              <a:buChar char="•"/>
              <a:defRPr sz="1350"/>
            </a:lvl5pPr>
            <a:lvl6pPr marL="2743200" lvl="5" indent="-320039" algn="l">
              <a:spcBef>
                <a:spcPts val="360"/>
              </a:spcBef>
              <a:spcAft>
                <a:spcPts val="0"/>
              </a:spcAft>
              <a:buSzPts val="1440"/>
              <a:buChar char="⚫"/>
              <a:defRPr/>
            </a:lvl6pPr>
            <a:lvl7pPr marL="3200400" lvl="6" indent="-320039" algn="l">
              <a:spcBef>
                <a:spcPts val="360"/>
              </a:spcBef>
              <a:spcAft>
                <a:spcPts val="0"/>
              </a:spcAft>
              <a:buSzPts val="144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pic>
        <p:nvPicPr>
          <p:cNvPr id="55" name="Google Shape;55;p10" descr="A picture containing transport, wheel&#10;&#10;Description automatically generated"/>
          <p:cNvPicPr preferRelativeResize="0"/>
          <p:nvPr/>
        </p:nvPicPr>
        <p:blipFill rotWithShape="1">
          <a:blip r:embed="rId3">
            <a:alphaModFix amt="72000"/>
          </a:blip>
          <a:srcRect/>
          <a:stretch/>
        </p:blipFill>
        <p:spPr>
          <a:xfrm>
            <a:off x="7136731" y="4004991"/>
            <a:ext cx="791117" cy="791117"/>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20.xml"/><Relationship Id="rId1"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8D8D8"/>
            </a:gs>
          </a:gsLst>
          <a:lin ang="5640000" scaled="0"/>
        </a:gra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rmAutofit/>
          </a:bodyPr>
          <a:lstStyle>
            <a:lvl1pPr marR="0" lvl="0" algn="l" rtl="0">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rmAutofit/>
          </a:bodyPr>
          <a:lstStyle>
            <a:lvl1pPr marL="457200" marR="0" lvl="0" indent="-393700" algn="l" rtl="0">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L="914400" marR="0" lvl="1" indent="-325755" algn="l" rtl="0">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L="1371600" marR="0" lvl="2" indent="-298608" algn="l" rtl="0">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L="1828800" marR="0" lvl="3" indent="-290512" algn="l" rtl="0">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L="2286000" marR="0" lvl="4" indent="-290512" algn="l" rtl="0">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L="2743200" marR="0" lvl="5" indent="-297179" algn="l" rtl="0">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L="3200400" marR="0" lvl="6" indent="-289560" algn="l" rtl="0">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L="3657600" marR="0" lvl="7" indent="-304800" algn="l" rtl="0">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L="4114800" marR="0" lvl="8" indent="-295275" algn="l" rtl="0">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chemeClr val="dk1"/>
            </a:gs>
          </a:gsLst>
          <a:lin ang="5640000" scaled="0"/>
        </a:gradFill>
        <a:effectLst/>
      </p:bgPr>
    </p:bg>
    <p:spTree>
      <p:nvGrpSpPr>
        <p:cNvPr id="1" name="Shape 89"/>
        <p:cNvGrpSpPr/>
        <p:nvPr/>
      </p:nvGrpSpPr>
      <p:grpSpPr>
        <a:xfrm>
          <a:off x="0" y="0"/>
          <a:ext cx="0" cy="0"/>
          <a:chOff x="0" y="0"/>
          <a:chExt cx="0" cy="0"/>
        </a:xfrm>
      </p:grpSpPr>
      <p:sp>
        <p:nvSpPr>
          <p:cNvPr id="90" name="Google Shape;90;p18"/>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rmAutofit/>
          </a:bodyPr>
          <a:lstStyle>
            <a:lvl1pPr marR="0" lvl="0" algn="l" rtl="0">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91" name="Google Shape;91;p18"/>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rmAutofit/>
          </a:bodyPr>
          <a:lstStyle>
            <a:lvl1pPr marL="457200" marR="0" lvl="0" indent="-393700" algn="l" rtl="0">
              <a:spcBef>
                <a:spcPts val="520"/>
              </a:spcBef>
              <a:spcAft>
                <a:spcPts val="0"/>
              </a:spcAft>
              <a:buClr>
                <a:schemeClr val="accent4"/>
              </a:buClr>
              <a:buSzPts val="2600"/>
              <a:buFont typeface="Arial"/>
              <a:buChar char="•"/>
              <a:defRPr sz="2600" b="0" i="0" u="none" strike="noStrike" cap="none">
                <a:solidFill>
                  <a:schemeClr val="lt1"/>
                </a:solidFill>
                <a:latin typeface="Calibri"/>
                <a:ea typeface="Calibri"/>
                <a:cs typeface="Calibri"/>
                <a:sym typeface="Calibri"/>
              </a:defRPr>
            </a:lvl1pPr>
            <a:lvl2pPr marL="914400" marR="0" lvl="1" indent="-325755" algn="l" rtl="0">
              <a:spcBef>
                <a:spcPts val="360"/>
              </a:spcBef>
              <a:spcAft>
                <a:spcPts val="0"/>
              </a:spcAft>
              <a:buClr>
                <a:schemeClr val="accent1"/>
              </a:buClr>
              <a:buSzPts val="1530"/>
              <a:buFont typeface="Noto Sans Symbols"/>
              <a:buChar char="⚫"/>
              <a:defRPr sz="1800" b="0" i="0" u="none" strike="noStrike" cap="none">
                <a:solidFill>
                  <a:schemeClr val="lt1"/>
                </a:solidFill>
                <a:latin typeface="Calibri"/>
                <a:ea typeface="Calibri"/>
                <a:cs typeface="Calibri"/>
                <a:sym typeface="Calibri"/>
              </a:defRPr>
            </a:lvl2pPr>
            <a:lvl3pPr marL="1371600" marR="0" lvl="2" indent="-298608" algn="l" rtl="0">
              <a:spcBef>
                <a:spcPts val="315"/>
              </a:spcBef>
              <a:spcAft>
                <a:spcPts val="0"/>
              </a:spcAft>
              <a:buClr>
                <a:schemeClr val="accent2"/>
              </a:buClr>
              <a:buSzPts val="1103"/>
              <a:buFont typeface="Noto Sans Symbols"/>
              <a:buChar char="⚫"/>
              <a:defRPr sz="1575" b="0" i="0" u="none" strike="noStrike" cap="none">
                <a:solidFill>
                  <a:schemeClr val="lt1"/>
                </a:solidFill>
                <a:latin typeface="Calibri"/>
                <a:ea typeface="Calibri"/>
                <a:cs typeface="Calibri"/>
                <a:sym typeface="Calibri"/>
              </a:defRPr>
            </a:lvl3pPr>
            <a:lvl4pPr marL="1828800" marR="0" lvl="3" indent="-290512" algn="l" rtl="0">
              <a:spcBef>
                <a:spcPts val="300"/>
              </a:spcBef>
              <a:spcAft>
                <a:spcPts val="0"/>
              </a:spcAft>
              <a:buClr>
                <a:schemeClr val="accent3"/>
              </a:buClr>
              <a:buSzPts val="975"/>
              <a:buFont typeface="Noto Sans Symbols"/>
              <a:buChar char="⚫"/>
              <a:defRPr sz="1500" b="0" i="0" u="none" strike="noStrike" cap="none">
                <a:solidFill>
                  <a:schemeClr val="lt1"/>
                </a:solidFill>
                <a:latin typeface="Calibri"/>
                <a:ea typeface="Calibri"/>
                <a:cs typeface="Calibri"/>
                <a:sym typeface="Calibri"/>
              </a:defRPr>
            </a:lvl4pPr>
            <a:lvl5pPr marL="2286000" marR="0" lvl="4" indent="-290512" algn="l" rtl="0">
              <a:spcBef>
                <a:spcPts val="300"/>
              </a:spcBef>
              <a:spcAft>
                <a:spcPts val="0"/>
              </a:spcAft>
              <a:buClr>
                <a:schemeClr val="accent4"/>
              </a:buClr>
              <a:buSzPts val="975"/>
              <a:buFont typeface="Noto Sans Symbols"/>
              <a:buChar char="⚫"/>
              <a:defRPr sz="1500" b="0" i="0" u="none" strike="noStrike" cap="none">
                <a:solidFill>
                  <a:schemeClr val="lt1"/>
                </a:solidFill>
                <a:latin typeface="Calibri"/>
                <a:ea typeface="Calibri"/>
                <a:cs typeface="Calibri"/>
                <a:sym typeface="Calibri"/>
              </a:defRPr>
            </a:lvl5pPr>
            <a:lvl6pPr marL="2743200" marR="0" lvl="5" indent="-297179" algn="l" rtl="0">
              <a:spcBef>
                <a:spcPts val="270"/>
              </a:spcBef>
              <a:spcAft>
                <a:spcPts val="0"/>
              </a:spcAft>
              <a:buClr>
                <a:schemeClr val="accent5"/>
              </a:buClr>
              <a:buSzPts val="1080"/>
              <a:buFont typeface="Noto Sans Symbols"/>
              <a:buChar char="⚫"/>
              <a:defRPr sz="1350" b="0" i="0" u="none" strike="noStrike" cap="none">
                <a:solidFill>
                  <a:schemeClr val="lt1"/>
                </a:solidFill>
                <a:latin typeface="Calibri"/>
                <a:ea typeface="Calibri"/>
                <a:cs typeface="Calibri"/>
                <a:sym typeface="Calibri"/>
              </a:defRPr>
            </a:lvl6pPr>
            <a:lvl7pPr marL="3200400" marR="0" lvl="6" indent="-289560" algn="l" rtl="0">
              <a:spcBef>
                <a:spcPts val="240"/>
              </a:spcBef>
              <a:spcAft>
                <a:spcPts val="0"/>
              </a:spcAft>
              <a:buClr>
                <a:schemeClr val="accent6"/>
              </a:buClr>
              <a:buSzPts val="960"/>
              <a:buFont typeface="Noto Sans Symbols"/>
              <a:buChar char="⚫"/>
              <a:defRPr sz="1200" b="0" i="0" u="none" strike="noStrike" cap="none">
                <a:solidFill>
                  <a:schemeClr val="lt1"/>
                </a:solidFill>
                <a:latin typeface="Calibri"/>
                <a:ea typeface="Calibri"/>
                <a:cs typeface="Calibri"/>
                <a:sym typeface="Calibri"/>
              </a:defRPr>
            </a:lvl7pPr>
            <a:lvl8pPr marL="3657600" marR="0" lvl="7" indent="-304800" algn="l" rtl="0">
              <a:spcBef>
                <a:spcPts val="240"/>
              </a:spcBef>
              <a:spcAft>
                <a:spcPts val="0"/>
              </a:spcAft>
              <a:buClr>
                <a:schemeClr val="lt2"/>
              </a:buClr>
              <a:buSzPts val="1200"/>
              <a:buFont typeface="Calibri"/>
              <a:buChar char="•"/>
              <a:defRPr sz="1200" b="0" i="0" u="none" strike="noStrike" cap="none">
                <a:solidFill>
                  <a:schemeClr val="lt1"/>
                </a:solidFill>
                <a:latin typeface="Calibri"/>
                <a:ea typeface="Calibri"/>
                <a:cs typeface="Calibri"/>
                <a:sym typeface="Calibri"/>
              </a:defRPr>
            </a:lvl8pPr>
            <a:lvl9pPr marL="4114800" marR="0" lvl="8" indent="-295275" algn="l" rtl="0">
              <a:spcBef>
                <a:spcPts val="210"/>
              </a:spcBef>
              <a:spcAft>
                <a:spcPts val="0"/>
              </a:spcAft>
              <a:buClr>
                <a:schemeClr val="lt2"/>
              </a:buClr>
              <a:buSzPts val="1050"/>
              <a:buFont typeface="Calibri"/>
              <a:buChar char="•"/>
              <a:defRPr sz="1050" b="0" i="0" u="none" strike="noStrike" cap="none">
                <a:solidFill>
                  <a:schemeClr val="lt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64" r:id="rId1"/>
    <p:sldLayoutId id="2147483665" r:id="rId2"/>
  </p:sldLayoutIdLst>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chemeClr val="dk1"/>
            </a:gs>
          </a:gsLst>
          <a:lin ang="5639967" scaled="0"/>
        </a:gradFill>
        <a:effectLst/>
      </p:bgPr>
    </p:bg>
    <p:spTree>
      <p:nvGrpSpPr>
        <p:cNvPr id="1" name="Shape 102"/>
        <p:cNvGrpSpPr/>
        <p:nvPr/>
      </p:nvGrpSpPr>
      <p:grpSpPr>
        <a:xfrm>
          <a:off x="0" y="0"/>
          <a:ext cx="0" cy="0"/>
          <a:chOff x="0" y="0"/>
          <a:chExt cx="0" cy="0"/>
        </a:xfrm>
      </p:grpSpPr>
      <p:sp>
        <p:nvSpPr>
          <p:cNvPr id="103" name="Google Shape;103;p21"/>
          <p:cNvSpPr txBox="1">
            <a:spLocks noGrp="1"/>
          </p:cNvSpPr>
          <p:nvPr>
            <p:ph type="title"/>
          </p:nvPr>
        </p:nvSpPr>
        <p:spPr>
          <a:xfrm>
            <a:off x="457200" y="528066"/>
            <a:ext cx="8229600" cy="857400"/>
          </a:xfrm>
          <a:prstGeom prst="rect">
            <a:avLst/>
          </a:prstGeom>
          <a:noFill/>
          <a:ln>
            <a:noFill/>
          </a:ln>
        </p:spPr>
        <p:txBody>
          <a:bodyPr spcFirstLastPara="1" wrap="square" lIns="0" tIns="45700" rIns="0" bIns="0" anchor="b" anchorCtr="0">
            <a:normAutofit/>
          </a:bodyPr>
          <a:lstStyle>
            <a:lvl1pPr marR="0" lvl="0" algn="l" rtl="0">
              <a:lnSpc>
                <a:spcPct val="100000"/>
              </a:lnSpc>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04" name="Google Shape;104;p21"/>
          <p:cNvSpPr txBox="1">
            <a:spLocks noGrp="1"/>
          </p:cNvSpPr>
          <p:nvPr>
            <p:ph type="body" idx="1"/>
          </p:nvPr>
        </p:nvSpPr>
        <p:spPr>
          <a:xfrm>
            <a:off x="457200" y="1451610"/>
            <a:ext cx="8229600" cy="3291900"/>
          </a:xfrm>
          <a:prstGeom prst="rect">
            <a:avLst/>
          </a:prstGeom>
          <a:noFill/>
          <a:ln>
            <a:noFill/>
          </a:ln>
        </p:spPr>
        <p:txBody>
          <a:bodyPr spcFirstLastPara="1" wrap="square" lIns="91425" tIns="45700" rIns="91425" bIns="45700" anchor="t" anchorCtr="0">
            <a:normAutofit/>
          </a:bodyPr>
          <a:lstStyle>
            <a:lvl1pPr marL="457200" marR="0" lvl="0" indent="-393700" algn="l" rtl="0">
              <a:lnSpc>
                <a:spcPct val="100000"/>
              </a:lnSpc>
              <a:spcBef>
                <a:spcPts val="520"/>
              </a:spcBef>
              <a:spcAft>
                <a:spcPts val="0"/>
              </a:spcAft>
              <a:buClr>
                <a:schemeClr val="accent4"/>
              </a:buClr>
              <a:buSzPts val="2600"/>
              <a:buFont typeface="Arial"/>
              <a:buChar char="•"/>
              <a:defRPr sz="2600" b="0" i="0" u="none" strike="noStrike" cap="none">
                <a:solidFill>
                  <a:schemeClr val="lt1"/>
                </a:solidFill>
                <a:latin typeface="Calibri"/>
                <a:ea typeface="Calibri"/>
                <a:cs typeface="Calibri"/>
                <a:sym typeface="Calibri"/>
              </a:defRPr>
            </a:lvl1pPr>
            <a:lvl2pPr marL="914400" marR="0" lvl="1" indent="-325755" algn="l" rtl="0">
              <a:lnSpc>
                <a:spcPct val="100000"/>
              </a:lnSpc>
              <a:spcBef>
                <a:spcPts val="360"/>
              </a:spcBef>
              <a:spcAft>
                <a:spcPts val="0"/>
              </a:spcAft>
              <a:buClr>
                <a:schemeClr val="accent1"/>
              </a:buClr>
              <a:buSzPts val="1530"/>
              <a:buFont typeface="Noto Sans Symbols"/>
              <a:buChar char="⚫"/>
              <a:defRPr sz="1800" b="0" i="0" u="none" strike="noStrike" cap="none">
                <a:solidFill>
                  <a:schemeClr val="lt1"/>
                </a:solidFill>
                <a:latin typeface="Calibri"/>
                <a:ea typeface="Calibri"/>
                <a:cs typeface="Calibri"/>
                <a:sym typeface="Calibri"/>
              </a:defRPr>
            </a:lvl2pPr>
            <a:lvl3pPr marL="1371600" marR="0" lvl="2" indent="-298640" algn="l" rtl="0">
              <a:lnSpc>
                <a:spcPct val="100000"/>
              </a:lnSpc>
              <a:spcBef>
                <a:spcPts val="315"/>
              </a:spcBef>
              <a:spcAft>
                <a:spcPts val="0"/>
              </a:spcAft>
              <a:buClr>
                <a:schemeClr val="accent2"/>
              </a:buClr>
              <a:buSzPts val="1103"/>
              <a:buFont typeface="Noto Sans Symbols"/>
              <a:buChar char="⚫"/>
              <a:defRPr sz="1575" b="0" i="0" u="none" strike="noStrike" cap="none">
                <a:solidFill>
                  <a:schemeClr val="lt1"/>
                </a:solidFill>
                <a:latin typeface="Calibri"/>
                <a:ea typeface="Calibri"/>
                <a:cs typeface="Calibri"/>
                <a:sym typeface="Calibri"/>
              </a:defRPr>
            </a:lvl3pPr>
            <a:lvl4pPr marL="1828800" marR="0" lvl="3" indent="-290512" algn="l" rtl="0">
              <a:lnSpc>
                <a:spcPct val="100000"/>
              </a:lnSpc>
              <a:spcBef>
                <a:spcPts val="300"/>
              </a:spcBef>
              <a:spcAft>
                <a:spcPts val="0"/>
              </a:spcAft>
              <a:buClr>
                <a:schemeClr val="accent3"/>
              </a:buClr>
              <a:buSzPts val="975"/>
              <a:buFont typeface="Noto Sans Symbols"/>
              <a:buChar char="⚫"/>
              <a:defRPr sz="1500" b="0" i="0" u="none" strike="noStrike" cap="none">
                <a:solidFill>
                  <a:schemeClr val="lt1"/>
                </a:solidFill>
                <a:latin typeface="Calibri"/>
                <a:ea typeface="Calibri"/>
                <a:cs typeface="Calibri"/>
                <a:sym typeface="Calibri"/>
              </a:defRPr>
            </a:lvl4pPr>
            <a:lvl5pPr marL="2286000" marR="0" lvl="4" indent="-290512" algn="l" rtl="0">
              <a:lnSpc>
                <a:spcPct val="100000"/>
              </a:lnSpc>
              <a:spcBef>
                <a:spcPts val="300"/>
              </a:spcBef>
              <a:spcAft>
                <a:spcPts val="0"/>
              </a:spcAft>
              <a:buClr>
                <a:schemeClr val="accent4"/>
              </a:buClr>
              <a:buSzPts val="975"/>
              <a:buFont typeface="Noto Sans Symbols"/>
              <a:buChar char="⚫"/>
              <a:defRPr sz="1500" b="0" i="0" u="none" strike="noStrike" cap="none">
                <a:solidFill>
                  <a:schemeClr val="lt1"/>
                </a:solidFill>
                <a:latin typeface="Calibri"/>
                <a:ea typeface="Calibri"/>
                <a:cs typeface="Calibri"/>
                <a:sym typeface="Calibri"/>
              </a:defRPr>
            </a:lvl5pPr>
            <a:lvl6pPr marL="2743200" marR="0" lvl="5" indent="-297179" algn="l" rtl="0">
              <a:lnSpc>
                <a:spcPct val="100000"/>
              </a:lnSpc>
              <a:spcBef>
                <a:spcPts val="270"/>
              </a:spcBef>
              <a:spcAft>
                <a:spcPts val="0"/>
              </a:spcAft>
              <a:buClr>
                <a:schemeClr val="accent5"/>
              </a:buClr>
              <a:buSzPts val="1080"/>
              <a:buFont typeface="Noto Sans Symbols"/>
              <a:buChar char="⚫"/>
              <a:defRPr sz="1350" b="0" i="0" u="none" strike="noStrike" cap="none">
                <a:solidFill>
                  <a:schemeClr val="lt1"/>
                </a:solidFill>
                <a:latin typeface="Calibri"/>
                <a:ea typeface="Calibri"/>
                <a:cs typeface="Calibri"/>
                <a:sym typeface="Calibri"/>
              </a:defRPr>
            </a:lvl6pPr>
            <a:lvl7pPr marL="3200400" marR="0" lvl="6" indent="-289560" algn="l" rtl="0">
              <a:lnSpc>
                <a:spcPct val="100000"/>
              </a:lnSpc>
              <a:spcBef>
                <a:spcPts val="240"/>
              </a:spcBef>
              <a:spcAft>
                <a:spcPts val="0"/>
              </a:spcAft>
              <a:buClr>
                <a:schemeClr val="accent6"/>
              </a:buClr>
              <a:buSzPts val="960"/>
              <a:buFont typeface="Noto Sans Symbols"/>
              <a:buChar char="⚫"/>
              <a:defRPr sz="1200" b="0" i="0" u="none" strike="noStrike" cap="none">
                <a:solidFill>
                  <a:schemeClr val="lt1"/>
                </a:solidFill>
                <a:latin typeface="Calibri"/>
                <a:ea typeface="Calibri"/>
                <a:cs typeface="Calibri"/>
                <a:sym typeface="Calibri"/>
              </a:defRPr>
            </a:lvl7pPr>
            <a:lvl8pPr marL="3657600" marR="0" lvl="7" indent="-304800" algn="l" rtl="0">
              <a:lnSpc>
                <a:spcPct val="100000"/>
              </a:lnSpc>
              <a:spcBef>
                <a:spcPts val="240"/>
              </a:spcBef>
              <a:spcAft>
                <a:spcPts val="0"/>
              </a:spcAft>
              <a:buClr>
                <a:schemeClr val="lt2"/>
              </a:buClr>
              <a:buSzPts val="1200"/>
              <a:buFont typeface="Calibri"/>
              <a:buChar char="•"/>
              <a:defRPr sz="1200" b="0" i="0" u="none" strike="noStrike" cap="none">
                <a:solidFill>
                  <a:schemeClr val="lt1"/>
                </a:solidFill>
                <a:latin typeface="Calibri"/>
                <a:ea typeface="Calibri"/>
                <a:cs typeface="Calibri"/>
                <a:sym typeface="Calibri"/>
              </a:defRPr>
            </a:lvl8pPr>
            <a:lvl9pPr marL="4114800" marR="0" lvl="8" indent="-295275" algn="l" rtl="0">
              <a:lnSpc>
                <a:spcPct val="100000"/>
              </a:lnSpc>
              <a:spcBef>
                <a:spcPts val="210"/>
              </a:spcBef>
              <a:spcAft>
                <a:spcPts val="0"/>
              </a:spcAft>
              <a:buClr>
                <a:schemeClr val="lt2"/>
              </a:buClr>
              <a:buSzPts val="1050"/>
              <a:buFont typeface="Calibri"/>
              <a:buChar char="•"/>
              <a:defRPr sz="1050" b="0" i="0" u="none" strike="noStrike" cap="none">
                <a:solidFill>
                  <a:schemeClr val="lt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66" r:id="rId1"/>
    <p:sldLayoutId id="2147483667" r:id="rId2"/>
  </p:sldLayoutIdLst>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0.xml"/><Relationship Id="rId1" Type="http://schemas.openxmlformats.org/officeDocument/2006/relationships/slideLayout" Target="../slideLayouts/slideLayout3.xml"/><Relationship Id="rId5" Type="http://schemas.openxmlformats.org/officeDocument/2006/relationships/hyperlink" Target="https://creativecommons.org/licenses/by-nd/3.0/" TargetMode="External"/><Relationship Id="rId4" Type="http://schemas.openxmlformats.org/officeDocument/2006/relationships/hyperlink" Target="https://www.tsbremer.com/yellowstone-creation-story/img_3123/" TargetMode="Externa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5.xml"/><Relationship Id="rId1" Type="http://schemas.openxmlformats.org/officeDocument/2006/relationships/video" Target="https://www.youtube.com/embed/2P7nODA4rrc?start=4&amp;feature=oembed" TargetMode="External"/><Relationship Id="rId4" Type="http://schemas.openxmlformats.org/officeDocument/2006/relationships/image" Target="../media/image12.jpe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5.xml"/><Relationship Id="rId1" Type="http://schemas.openxmlformats.org/officeDocument/2006/relationships/video" Target="https://www.youtube.com/embed/3TXJ2sk02JA?start=1&amp;feature=oembed" TargetMode="External"/><Relationship Id="rId4" Type="http://schemas.openxmlformats.org/officeDocument/2006/relationships/image" Target="../media/image13.jpeg"/></Relationships>
</file>

<file path=ppt/slides/_rels/slide13.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hyperlink" Target="https://creativecommons.org/licenses/by-nd/3.0/" TargetMode="External"/><Relationship Id="rId4" Type="http://schemas.openxmlformats.org/officeDocument/2006/relationships/hyperlink" Target="https://www.tsbremer.com/yellowstone-creation-story/img_3123/"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hyperlink" Target="https://creativecommons.org/licenses/by-nd/3.0/" TargetMode="External"/><Relationship Id="rId4" Type="http://schemas.openxmlformats.org/officeDocument/2006/relationships/hyperlink" Target="https://www.tsbremer.com/yellowstone-creation-story/img_3123/" TargetMode="Externa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video" Target="https://www.youtube.com/embed/p8GcHoSIPDg?start=1&amp;feature=oembed" TargetMode="External"/><Relationship Id="rId4" Type="http://schemas.openxmlformats.org/officeDocument/2006/relationships/image" Target="../media/image14.jpeg"/></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video" Target="https://www.youtube.com/embed/RVyHkV3wIyk?feature=oembed" TargetMode="External"/><Relationship Id="rId4" Type="http://schemas.openxmlformats.org/officeDocument/2006/relationships/image" Target="../media/image17.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0.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15.xml"/><Relationship Id="rId1" Type="http://schemas.openxmlformats.org/officeDocument/2006/relationships/video" Target="https://www.youtube.com/embed/sIopZnMLeQo?start=1&amp;feature=oembed" TargetMode="External"/><Relationship Id="rId4" Type="http://schemas.openxmlformats.org/officeDocument/2006/relationships/image" Target="../media/image27.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40.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41.xml"/><Relationship Id="rId1" Type="http://schemas.openxmlformats.org/officeDocument/2006/relationships/slideLayout" Target="../slideLayouts/slideLayout2.xml"/><Relationship Id="rId4" Type="http://schemas.openxmlformats.org/officeDocument/2006/relationships/hyperlink" Target="https://pixabay.com/en/question-mark-question-help-2314125/" TargetMode="External"/></Relationships>
</file>

<file path=ppt/slides/_rels/slide42.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42.xml"/><Relationship Id="rId1" Type="http://schemas.openxmlformats.org/officeDocument/2006/relationships/slideLayout" Target="../slideLayouts/slideLayout3.xml"/><Relationship Id="rId4" Type="http://schemas.openxmlformats.org/officeDocument/2006/relationships/image" Target="../media/image19.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pixabay.com/en/question-mark-question-help-2314125/"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33"/>
          <p:cNvSpPr txBox="1">
            <a:spLocks noGrp="1"/>
          </p:cNvSpPr>
          <p:nvPr>
            <p:ph type="title"/>
          </p:nvPr>
        </p:nvSpPr>
        <p:spPr/>
        <p:txBody>
          <a:bodyPr/>
          <a:lstStyle/>
          <a:p>
            <a:pPr lvl="0"/>
            <a:r>
              <a:rPr lang="en-US"/>
              <a:t>Distance from a storm	</a:t>
            </a:r>
          </a:p>
        </p:txBody>
      </p:sp>
      <p:sp>
        <p:nvSpPr>
          <p:cNvPr id="178" name="Google Shape;178;p33"/>
          <p:cNvSpPr txBox="1">
            <a:spLocks noGrp="1"/>
          </p:cNvSpPr>
          <p:nvPr>
            <p:ph type="body" idx="1"/>
          </p:nvPr>
        </p:nvSpPr>
        <p:spPr/>
        <p:txBody>
          <a:bodyPr/>
          <a:lstStyle/>
          <a:p>
            <a:pPr lvl="0"/>
            <a:r>
              <a:rPr lang="en-US" dirty="0"/>
              <a:t>Have you ever used lightning and thunder to determine how far away a storm is from you? </a:t>
            </a:r>
          </a:p>
          <a:p>
            <a:pPr lvl="0"/>
            <a:r>
              <a:rPr lang="en-US" dirty="0"/>
              <a:t>What did you do to figure out your distance from the storm? </a:t>
            </a:r>
          </a:p>
        </p:txBody>
      </p:sp>
      <p:sp>
        <p:nvSpPr>
          <p:cNvPr id="8" name="Picture Placeholder 7">
            <a:extLst>
              <a:ext uri="{FF2B5EF4-FFF2-40B4-BE49-F238E27FC236}">
                <a16:creationId xmlns:a16="http://schemas.microsoft.com/office/drawing/2014/main" id="{34E138C4-AAB3-3672-76A2-D75DB199C4A4}"/>
              </a:ext>
            </a:extLst>
          </p:cNvPr>
          <p:cNvSpPr>
            <a:spLocks noGrp="1"/>
          </p:cNvSpPr>
          <p:nvPr>
            <p:ph type="pic" idx="2"/>
          </p:nvPr>
        </p:nvSpPr>
        <p:spPr/>
      </p:sp>
      <p:pic>
        <p:nvPicPr>
          <p:cNvPr id="4" name="Picture 3" descr="A picture containing outdoor object&#10;&#10;Description automatically generated">
            <a:extLst>
              <a:ext uri="{FF2B5EF4-FFF2-40B4-BE49-F238E27FC236}">
                <a16:creationId xmlns:a16="http://schemas.microsoft.com/office/drawing/2014/main" id="{972B9853-523C-31D4-5C40-5E0C4A2D67E3}"/>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5477700" y="735947"/>
            <a:ext cx="3502289" cy="2801147"/>
          </a:xfrm>
          <a:prstGeom prst="rect">
            <a:avLst/>
          </a:prstGeom>
        </p:spPr>
      </p:pic>
      <p:sp>
        <p:nvSpPr>
          <p:cNvPr id="5" name="TextBox 4">
            <a:extLst>
              <a:ext uri="{FF2B5EF4-FFF2-40B4-BE49-F238E27FC236}">
                <a16:creationId xmlns:a16="http://schemas.microsoft.com/office/drawing/2014/main" id="{DF03034D-308A-4982-902E-AC8517C72269}"/>
              </a:ext>
            </a:extLst>
          </p:cNvPr>
          <p:cNvSpPr txBox="1"/>
          <p:nvPr/>
        </p:nvSpPr>
        <p:spPr>
          <a:xfrm>
            <a:off x="-1840273" y="5604452"/>
            <a:ext cx="6430945" cy="230832"/>
          </a:xfrm>
          <a:prstGeom prst="rect">
            <a:avLst/>
          </a:prstGeom>
          <a:noFill/>
        </p:spPr>
        <p:txBody>
          <a:bodyPr wrap="square" rtlCol="0">
            <a:spAutoFit/>
          </a:bodyPr>
          <a:lstStyle/>
          <a:p>
            <a:r>
              <a:rPr lang="en-US" sz="900">
                <a:hlinkClick r:id="rId4" tooltip="https://www.tsbremer.com/yellowstone-creation-story/img_3123/"/>
              </a:rPr>
              <a:t>This Photo</a:t>
            </a:r>
            <a:r>
              <a:rPr lang="en-US" sz="900"/>
              <a:t> by Unknown Author is licensed under </a:t>
            </a:r>
            <a:r>
              <a:rPr lang="en-US" sz="900">
                <a:hlinkClick r:id="rId5" tooltip="https://creativecommons.org/licenses/by-nd/3.0/"/>
              </a:rPr>
              <a:t>CC BY-ND</a:t>
            </a:r>
            <a:endParaRPr lang="en-US" sz="9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pic>
        <p:nvPicPr>
          <p:cNvPr id="2" name="Online Media 1" descr="How Can You Figure Out How Far Away Lightning Struck?">
            <a:hlinkClick r:id="" action="ppaction://media"/>
            <a:extLst>
              <a:ext uri="{FF2B5EF4-FFF2-40B4-BE49-F238E27FC236}">
                <a16:creationId xmlns:a16="http://schemas.microsoft.com/office/drawing/2014/main" id="{DBA275F1-8C39-A316-62A1-B529FFB52EDF}"/>
              </a:ext>
            </a:extLst>
          </p:cNvPr>
          <p:cNvPicPr>
            <a:picLocks noRot="1" noChangeAspect="1"/>
          </p:cNvPicPr>
          <p:nvPr>
            <a:videoFile r:link="rId1"/>
          </p:nvPr>
        </p:nvPicPr>
        <p:blipFill>
          <a:blip r:embed="rId4"/>
          <a:stretch>
            <a:fillRect/>
          </a:stretch>
        </p:blipFill>
        <p:spPr>
          <a:xfrm>
            <a:off x="1971948" y="1102721"/>
            <a:ext cx="5200103" cy="293805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90" name="Google Shape;190;p35"/>
          <p:cNvSpPr txBox="1">
            <a:spLocks noGrp="1"/>
          </p:cNvSpPr>
          <p:nvPr>
            <p:ph type="body" idx="4294967295"/>
          </p:nvPr>
        </p:nvSpPr>
        <p:spPr>
          <a:xfrm>
            <a:off x="5146775" y="1184350"/>
            <a:ext cx="3644400" cy="3087300"/>
          </a:xfrm>
          <a:prstGeom prst="rect">
            <a:avLst/>
          </a:prstGeom>
        </p:spPr>
        <p:txBody>
          <a:bodyPr spcFirstLastPara="1" wrap="square" lIns="91425" tIns="45700" rIns="91425" bIns="45700" anchor="t" anchorCtr="0">
            <a:normAutofit/>
          </a:bodyPr>
          <a:lstStyle/>
          <a:p>
            <a:pPr marL="0" marR="0" lvl="0" indent="0" algn="l" rtl="0">
              <a:lnSpc>
                <a:spcPct val="100000"/>
              </a:lnSpc>
              <a:spcBef>
                <a:spcPts val="520"/>
              </a:spcBef>
              <a:spcAft>
                <a:spcPts val="0"/>
              </a:spcAft>
              <a:buNone/>
            </a:pPr>
            <a:r>
              <a:rPr lang="en-US" dirty="0"/>
              <a:t>You have previously read that the speed of sound is 338 m/s. Watch the video of lightning to find the time needed to calculated the distance from you and the storm.</a:t>
            </a:r>
            <a:endParaRPr dirty="0"/>
          </a:p>
        </p:txBody>
      </p:sp>
      <p:sp>
        <p:nvSpPr>
          <p:cNvPr id="191" name="Google Shape;191;p35"/>
          <p:cNvSpPr txBox="1">
            <a:spLocks noGrp="1"/>
          </p:cNvSpPr>
          <p:nvPr>
            <p:ph type="title" idx="4294967295"/>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a:t>Distance = Velocity · Time</a:t>
            </a:r>
            <a:endParaRPr/>
          </a:p>
        </p:txBody>
      </p:sp>
      <p:pic>
        <p:nvPicPr>
          <p:cNvPr id="2" name="Online Media 1" descr="Speed of Sound - Lightning 13May15">
            <a:hlinkClick r:id="" action="ppaction://media"/>
            <a:extLst>
              <a:ext uri="{FF2B5EF4-FFF2-40B4-BE49-F238E27FC236}">
                <a16:creationId xmlns:a16="http://schemas.microsoft.com/office/drawing/2014/main" id="{616C8E50-5210-3F48-1851-7FE98F2AF528}"/>
              </a:ext>
            </a:extLst>
          </p:cNvPr>
          <p:cNvPicPr>
            <a:picLocks noRot="1" noChangeAspect="1"/>
          </p:cNvPicPr>
          <p:nvPr>
            <a:videoFile r:link="rId1"/>
          </p:nvPr>
        </p:nvPicPr>
        <p:blipFill>
          <a:blip r:embed="rId4"/>
          <a:stretch>
            <a:fillRect/>
          </a:stretch>
        </p:blipFill>
        <p:spPr>
          <a:xfrm>
            <a:off x="789871" y="1727031"/>
            <a:ext cx="4081446" cy="230601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7" name="Google Shape;197;p36"/>
          <p:cNvSpPr txBox="1">
            <a:spLocks noGrp="1"/>
          </p:cNvSpPr>
          <p:nvPr>
            <p:ph type="body" idx="1"/>
          </p:nvPr>
        </p:nvSpPr>
        <p:spPr>
          <a:xfrm>
            <a:off x="457200" y="1412778"/>
            <a:ext cx="4575028" cy="3434098"/>
          </a:xfrm>
        </p:spPr>
        <p:txBody>
          <a:bodyPr/>
          <a:lstStyle/>
          <a:p>
            <a:pPr marL="63500" lvl="0" indent="0">
              <a:buNone/>
            </a:pPr>
            <a:r>
              <a:rPr lang="en-US" dirty="0"/>
              <a:t>You know that the speed of sound is 338 m/s and the time to hear the thunder after seeing lightning was 7.1 seconds.</a:t>
            </a:r>
            <a:br>
              <a:rPr lang="en-US" dirty="0"/>
            </a:br>
            <a:endParaRPr lang="en-US" dirty="0"/>
          </a:p>
        </p:txBody>
      </p:sp>
      <p:sp>
        <p:nvSpPr>
          <p:cNvPr id="196" name="Google Shape;196;p36"/>
          <p:cNvSpPr txBox="1">
            <a:spLocks noGrp="1"/>
          </p:cNvSpPr>
          <p:nvPr>
            <p:ph type="title"/>
          </p:nvPr>
        </p:nvSpPr>
        <p:spPr>
          <a:xfrm>
            <a:off x="457200" y="555528"/>
            <a:ext cx="8229600" cy="857250"/>
          </a:xfrm>
        </p:spPr>
        <p:txBody>
          <a:bodyPr>
            <a:normAutofit fontScale="90000"/>
          </a:bodyPr>
          <a:lstStyle/>
          <a:p>
            <a:pPr lvl="0"/>
            <a:endParaRPr lang="en-US" dirty="0"/>
          </a:p>
          <a:p>
            <a:pPr lvl="0"/>
            <a:endParaRPr lang="en-US" dirty="0"/>
          </a:p>
          <a:p>
            <a:pPr lvl="0"/>
            <a:r>
              <a:rPr lang="en-US" dirty="0"/>
              <a:t>How far away was the lightning strike from the camera? </a:t>
            </a:r>
          </a:p>
        </p:txBody>
      </p:sp>
      <p:pic>
        <p:nvPicPr>
          <p:cNvPr id="2" name="Picture 1" descr="A picture containing outdoor object&#10;&#10;Description automatically generated">
            <a:extLst>
              <a:ext uri="{FF2B5EF4-FFF2-40B4-BE49-F238E27FC236}">
                <a16:creationId xmlns:a16="http://schemas.microsoft.com/office/drawing/2014/main" id="{69B1E8B5-3C4F-99E2-A70E-7C9AF36D9FD5}"/>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5308143" y="1111396"/>
            <a:ext cx="3502289" cy="2801147"/>
          </a:xfrm>
          <a:prstGeom prst="rect">
            <a:avLst/>
          </a:prstGeom>
        </p:spPr>
      </p:pic>
      <p:sp>
        <p:nvSpPr>
          <p:cNvPr id="3" name="TextBox 2">
            <a:extLst>
              <a:ext uri="{FF2B5EF4-FFF2-40B4-BE49-F238E27FC236}">
                <a16:creationId xmlns:a16="http://schemas.microsoft.com/office/drawing/2014/main" id="{464CA18F-B63D-8120-9AB2-794298A7A214}"/>
              </a:ext>
            </a:extLst>
          </p:cNvPr>
          <p:cNvSpPr txBox="1"/>
          <p:nvPr/>
        </p:nvSpPr>
        <p:spPr>
          <a:xfrm>
            <a:off x="-1840273" y="5604452"/>
            <a:ext cx="6430945" cy="230832"/>
          </a:xfrm>
          <a:prstGeom prst="rect">
            <a:avLst/>
          </a:prstGeom>
          <a:noFill/>
        </p:spPr>
        <p:txBody>
          <a:bodyPr wrap="square" rtlCol="0">
            <a:spAutoFit/>
          </a:bodyPr>
          <a:lstStyle/>
          <a:p>
            <a:r>
              <a:rPr lang="en-US" sz="900">
                <a:hlinkClick r:id="rId4" tooltip="https://www.tsbremer.com/yellowstone-creation-story/img_3123/"/>
              </a:rPr>
              <a:t>This Photo</a:t>
            </a:r>
            <a:r>
              <a:rPr lang="en-US" sz="900"/>
              <a:t> by Unknown Author is licensed under </a:t>
            </a:r>
            <a:r>
              <a:rPr lang="en-US" sz="900">
                <a:hlinkClick r:id="rId5" tooltip="https://creativecommons.org/licenses/by-nd/3.0/"/>
              </a:rPr>
              <a:t>CC BY-ND</a:t>
            </a:r>
            <a:endParaRPr lang="en-US" sz="9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4" name="Google Shape;204;p37"/>
          <p:cNvSpPr txBox="1">
            <a:spLocks noGrp="1"/>
          </p:cNvSpPr>
          <p:nvPr>
            <p:ph type="body" idx="1"/>
          </p:nvPr>
        </p:nvSpPr>
        <p:spPr/>
        <p:txBody>
          <a:bodyPr/>
          <a:lstStyle/>
          <a:p>
            <a:r>
              <a:rPr lang="en-US" dirty="0"/>
              <a:t>Distance = (338m/s)(7.1s) </a:t>
            </a:r>
          </a:p>
          <a:p>
            <a:pPr lvl="0"/>
            <a:r>
              <a:rPr lang="en-US" dirty="0"/>
              <a:t>Distance ≈ 2400m</a:t>
            </a:r>
          </a:p>
        </p:txBody>
      </p:sp>
      <p:sp>
        <p:nvSpPr>
          <p:cNvPr id="203" name="Google Shape;203;p37"/>
          <p:cNvSpPr txBox="1">
            <a:spLocks noGrp="1"/>
          </p:cNvSpPr>
          <p:nvPr>
            <p:ph type="title"/>
          </p:nvPr>
        </p:nvSpPr>
        <p:spPr/>
        <p:txBody>
          <a:bodyPr/>
          <a:lstStyle/>
          <a:p>
            <a:pPr lvl="0"/>
            <a:r>
              <a:rPr lang="en-US" dirty="0"/>
              <a:t>Distance = Velocity · Time</a:t>
            </a:r>
          </a:p>
        </p:txBody>
      </p:sp>
      <p:pic>
        <p:nvPicPr>
          <p:cNvPr id="2" name="Picture 1" descr="A picture containing outdoor object&#10;&#10;Description automatically generated">
            <a:extLst>
              <a:ext uri="{FF2B5EF4-FFF2-40B4-BE49-F238E27FC236}">
                <a16:creationId xmlns:a16="http://schemas.microsoft.com/office/drawing/2014/main" id="{A1C178CD-C0E6-7BE8-3742-FCA2EA617BCE}"/>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5553012" y="1164497"/>
            <a:ext cx="3207874" cy="2565673"/>
          </a:xfrm>
          <a:prstGeom prst="rect">
            <a:avLst/>
          </a:prstGeom>
        </p:spPr>
      </p:pic>
      <p:sp>
        <p:nvSpPr>
          <p:cNvPr id="3" name="TextBox 2">
            <a:extLst>
              <a:ext uri="{FF2B5EF4-FFF2-40B4-BE49-F238E27FC236}">
                <a16:creationId xmlns:a16="http://schemas.microsoft.com/office/drawing/2014/main" id="{860F336F-A085-5EB4-957F-52DCAB1248CD}"/>
              </a:ext>
            </a:extLst>
          </p:cNvPr>
          <p:cNvSpPr txBox="1"/>
          <p:nvPr/>
        </p:nvSpPr>
        <p:spPr>
          <a:xfrm>
            <a:off x="-3004055" y="6033152"/>
            <a:ext cx="6430945" cy="230832"/>
          </a:xfrm>
          <a:prstGeom prst="rect">
            <a:avLst/>
          </a:prstGeom>
          <a:noFill/>
        </p:spPr>
        <p:txBody>
          <a:bodyPr wrap="square" rtlCol="0">
            <a:spAutoFit/>
          </a:bodyPr>
          <a:lstStyle/>
          <a:p>
            <a:r>
              <a:rPr lang="en-US" sz="900">
                <a:hlinkClick r:id="rId4" tooltip="https://www.tsbremer.com/yellowstone-creation-story/img_3123/"/>
              </a:rPr>
              <a:t>This Photo</a:t>
            </a:r>
            <a:r>
              <a:rPr lang="en-US" sz="900"/>
              <a:t> by Unknown Author is licensed under </a:t>
            </a:r>
            <a:r>
              <a:rPr lang="en-US" sz="900">
                <a:hlinkClick r:id="rId5" tooltip="https://creativecommons.org/licenses/by-nd/3.0/"/>
              </a:rPr>
              <a:t>CC BY-ND</a:t>
            </a:r>
            <a:endParaRPr lang="en-US" sz="9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2" name="Google Shape;212;p38"/>
          <p:cNvSpPr txBox="1">
            <a:spLocks noGrp="1"/>
          </p:cNvSpPr>
          <p:nvPr>
            <p:ph type="body" idx="1"/>
          </p:nvPr>
        </p:nvSpPr>
        <p:spPr>
          <a:xfrm>
            <a:off x="4681001" y="1709402"/>
            <a:ext cx="4005799" cy="3434098"/>
          </a:xfrm>
        </p:spPr>
        <p:txBody>
          <a:bodyPr/>
          <a:lstStyle/>
          <a:p>
            <a:pPr marL="63500" lvl="0" indent="0">
              <a:buNone/>
            </a:pPr>
            <a:r>
              <a:rPr lang="en-US" dirty="0"/>
              <a:t>What information from this video would you need to confirm that the speed of sound is 338m/s?</a:t>
            </a:r>
          </a:p>
        </p:txBody>
      </p:sp>
      <p:sp>
        <p:nvSpPr>
          <p:cNvPr id="210" name="Google Shape;210;p38"/>
          <p:cNvSpPr txBox="1">
            <a:spLocks noGrp="1"/>
          </p:cNvSpPr>
          <p:nvPr>
            <p:ph type="title"/>
          </p:nvPr>
        </p:nvSpPr>
        <p:spPr/>
        <p:txBody>
          <a:bodyPr/>
          <a:lstStyle/>
          <a:p>
            <a:pPr lvl="0"/>
            <a:r>
              <a:rPr lang="en-US"/>
              <a:t>Pipelinefunk </a:t>
            </a:r>
          </a:p>
        </p:txBody>
      </p:sp>
      <p:pic>
        <p:nvPicPr>
          <p:cNvPr id="2" name="Online Media 1" descr="ARMIN KÜPPER | PIPELINEFUNK - concert / Saxophone jamsession &amp; crazy natural echo from the  pipeline">
            <a:hlinkClick r:id="" action="ppaction://media"/>
            <a:extLst>
              <a:ext uri="{FF2B5EF4-FFF2-40B4-BE49-F238E27FC236}">
                <a16:creationId xmlns:a16="http://schemas.microsoft.com/office/drawing/2014/main" id="{3F98F3E2-82E3-17B7-ED28-784F3B9E506F}"/>
              </a:ext>
            </a:extLst>
          </p:cNvPr>
          <p:cNvPicPr>
            <a:picLocks noRot="1" noChangeAspect="1"/>
          </p:cNvPicPr>
          <p:nvPr>
            <a:videoFile r:link="rId1"/>
          </p:nvPr>
        </p:nvPicPr>
        <p:blipFill>
          <a:blip r:embed="rId4"/>
          <a:stretch>
            <a:fillRect/>
          </a:stretch>
        </p:blipFill>
        <p:spPr>
          <a:xfrm>
            <a:off x="593177" y="1524714"/>
            <a:ext cx="3706320" cy="209407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p39"/>
          <p:cNvSpPr txBox="1">
            <a:spLocks noGrp="1"/>
          </p:cNvSpPr>
          <p:nvPr>
            <p:ph type="body" idx="1"/>
          </p:nvPr>
        </p:nvSpPr>
        <p:spPr/>
        <p:txBody>
          <a:bodyPr/>
          <a:lstStyle/>
          <a:p>
            <a:pPr marL="63500" lvl="0" indent="0">
              <a:buNone/>
            </a:pPr>
            <a:r>
              <a:rPr lang="en-US" dirty="0"/>
              <a:t>Use the estimated time of 1.15 seconds, and the distance down the pipe and back of  389m to confirm the speed of sound is 338 m/s.</a:t>
            </a:r>
          </a:p>
        </p:txBody>
      </p:sp>
      <p:sp>
        <p:nvSpPr>
          <p:cNvPr id="2" name="Title 1">
            <a:extLst>
              <a:ext uri="{FF2B5EF4-FFF2-40B4-BE49-F238E27FC236}">
                <a16:creationId xmlns:a16="http://schemas.microsoft.com/office/drawing/2014/main" id="{CD7A9427-0247-F1F5-E438-FB3982847564}"/>
              </a:ext>
            </a:extLst>
          </p:cNvPr>
          <p:cNvSpPr>
            <a:spLocks noGrp="1"/>
          </p:cNvSpPr>
          <p:nvPr>
            <p:ph type="title"/>
          </p:nvPr>
        </p:nvSpPr>
        <p:spPr/>
        <p:txBody>
          <a:bodyPr/>
          <a:lstStyle/>
          <a:p>
            <a:r>
              <a:rPr lang="en-US" dirty="0"/>
              <a:t>Let’s practice!</a:t>
            </a:r>
          </a:p>
        </p:txBody>
      </p:sp>
      <p:pic>
        <p:nvPicPr>
          <p:cNvPr id="218" name="Google Shape;218;p39"/>
          <p:cNvPicPr preferRelativeResize="0"/>
          <p:nvPr/>
        </p:nvPicPr>
        <p:blipFill rotWithShape="1">
          <a:blip r:embed="rId3">
            <a:alphaModFix/>
          </a:blip>
          <a:srcRect/>
          <a:stretch/>
        </p:blipFill>
        <p:spPr>
          <a:xfrm>
            <a:off x="2743200" y="2888911"/>
            <a:ext cx="3657599" cy="106680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pic>
        <p:nvPicPr>
          <p:cNvPr id="223" name="Google Shape;223;p40"/>
          <p:cNvPicPr preferRelativeResize="0"/>
          <p:nvPr/>
        </p:nvPicPr>
        <p:blipFill rotWithShape="1">
          <a:blip r:embed="rId3">
            <a:alphaModFix/>
          </a:blip>
          <a:srcRect/>
          <a:stretch/>
        </p:blipFill>
        <p:spPr>
          <a:xfrm>
            <a:off x="2743200" y="3448100"/>
            <a:ext cx="3657599" cy="1066800"/>
          </a:xfrm>
          <a:prstGeom prst="rect">
            <a:avLst/>
          </a:prstGeom>
          <a:noFill/>
          <a:ln>
            <a:noFill/>
          </a:ln>
        </p:spPr>
      </p:pic>
      <p:sp>
        <p:nvSpPr>
          <p:cNvPr id="224" name="Google Shape;224;p40"/>
          <p:cNvSpPr txBox="1"/>
          <p:nvPr/>
        </p:nvSpPr>
        <p:spPr>
          <a:xfrm flipH="1">
            <a:off x="9286306" y="2930924"/>
            <a:ext cx="402699" cy="1050576"/>
          </a:xfrm>
          <a:prstGeom prst="rect">
            <a:avLst/>
          </a:prstGeom>
          <a:noFill/>
          <a:ln>
            <a:noFill/>
          </a:ln>
        </p:spPr>
        <p:txBody>
          <a:bodyPr spcFirstLastPara="1" wrap="square" lIns="91400" tIns="91400" rIns="91400" bIns="91400" anchor="t" anchorCtr="0">
            <a:normAutofit/>
          </a:bodyPr>
          <a:lstStyle/>
          <a:p>
            <a:pPr marL="63500" marR="0" lvl="0" algn="l" rtl="0">
              <a:lnSpc>
                <a:spcPct val="100000"/>
              </a:lnSpc>
              <a:spcBef>
                <a:spcPts val="2320"/>
              </a:spcBef>
              <a:spcAft>
                <a:spcPts val="1200"/>
              </a:spcAft>
              <a:buClr>
                <a:schemeClr val="accent4"/>
              </a:buClr>
              <a:buSzPts val="2600"/>
            </a:pPr>
            <a:endParaRPr dirty="0"/>
          </a:p>
        </p:txBody>
      </p:sp>
      <p:pic>
        <p:nvPicPr>
          <p:cNvPr id="225" name="Google Shape;225;p40"/>
          <p:cNvPicPr preferRelativeResize="0"/>
          <p:nvPr/>
        </p:nvPicPr>
        <p:blipFill rotWithShape="1">
          <a:blip r:embed="rId4">
            <a:alphaModFix/>
          </a:blip>
          <a:srcRect/>
          <a:stretch/>
        </p:blipFill>
        <p:spPr>
          <a:xfrm>
            <a:off x="972222" y="2499840"/>
            <a:ext cx="3644902" cy="863600"/>
          </a:xfrm>
          <a:prstGeom prst="rect">
            <a:avLst/>
          </a:prstGeom>
          <a:noFill/>
          <a:ln>
            <a:noFill/>
          </a:ln>
        </p:spPr>
      </p:pic>
      <p:sp>
        <p:nvSpPr>
          <p:cNvPr id="10" name="Text Placeholder 9">
            <a:extLst>
              <a:ext uri="{FF2B5EF4-FFF2-40B4-BE49-F238E27FC236}">
                <a16:creationId xmlns:a16="http://schemas.microsoft.com/office/drawing/2014/main" id="{A4EE1AF9-18F4-6E37-01B4-822F0E4D0AC5}"/>
              </a:ext>
            </a:extLst>
          </p:cNvPr>
          <p:cNvSpPr>
            <a:spLocks noGrp="1"/>
          </p:cNvSpPr>
          <p:nvPr>
            <p:ph type="body" idx="1"/>
          </p:nvPr>
        </p:nvSpPr>
        <p:spPr/>
        <p:txBody>
          <a:bodyPr/>
          <a:lstStyle/>
          <a:p>
            <a:r>
              <a:rPr lang="en-US" dirty="0">
                <a:latin typeface="Calibri" panose="020F0502020204030204" pitchFamily="34" charset="0"/>
                <a:ea typeface="Arial"/>
                <a:cs typeface="Calibri" panose="020F0502020204030204" pitchFamily="34" charset="0"/>
                <a:sym typeface="Arial"/>
              </a:rPr>
              <a:t>Use the estimated time of 1.15 seconds, and the distance down the pipe </a:t>
            </a:r>
            <a:r>
              <a:rPr lang="en-US" u="sng" dirty="0">
                <a:latin typeface="Calibri" panose="020F0502020204030204" pitchFamily="34" charset="0"/>
                <a:ea typeface="Arial"/>
                <a:cs typeface="Calibri" panose="020F0502020204030204" pitchFamily="34" charset="0"/>
                <a:sym typeface="Arial"/>
              </a:rPr>
              <a:t>and back</a:t>
            </a:r>
            <a:r>
              <a:rPr lang="en-US" dirty="0">
                <a:latin typeface="Calibri" panose="020F0502020204030204" pitchFamily="34" charset="0"/>
                <a:ea typeface="Arial"/>
                <a:cs typeface="Calibri" panose="020F0502020204030204" pitchFamily="34" charset="0"/>
                <a:sym typeface="Arial"/>
              </a:rPr>
              <a:t> of 389m to confirm the speed of sound is 338 m/s.</a:t>
            </a:r>
          </a:p>
          <a:p>
            <a:r>
              <a:rPr lang="en-US" dirty="0">
                <a:latin typeface="Arial"/>
                <a:ea typeface="Arial"/>
                <a:cs typeface="Arial"/>
                <a:sym typeface="Arial"/>
              </a:rPr>
              <a:t> </a:t>
            </a:r>
          </a:p>
          <a:p>
            <a:endParaRPr lang="en-US" dirty="0"/>
          </a:p>
          <a:p>
            <a:endParaRPr lang="en-US" dirty="0"/>
          </a:p>
        </p:txBody>
      </p:sp>
      <p:sp>
        <p:nvSpPr>
          <p:cNvPr id="2" name="Title 1">
            <a:extLst>
              <a:ext uri="{FF2B5EF4-FFF2-40B4-BE49-F238E27FC236}">
                <a16:creationId xmlns:a16="http://schemas.microsoft.com/office/drawing/2014/main" id="{4BB87454-6BDB-6950-6AAE-FFC55008BB94}"/>
              </a:ext>
            </a:extLst>
          </p:cNvPr>
          <p:cNvSpPr>
            <a:spLocks noGrp="1"/>
          </p:cNvSpPr>
          <p:nvPr>
            <p:ph type="title"/>
          </p:nvPr>
        </p:nvSpPr>
        <p:spPr/>
        <p:txBody>
          <a:bodyPr/>
          <a:lstStyle/>
          <a:p>
            <a:r>
              <a:rPr lang="en-US" dirty="0"/>
              <a:t>Let’s Practice!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Google Shape;230;p41"/>
          <p:cNvSpPr txBox="1">
            <a:spLocks noGrp="1"/>
          </p:cNvSpPr>
          <p:nvPr>
            <p:ph type="body" idx="1"/>
          </p:nvPr>
        </p:nvSpPr>
        <p:spPr>
          <a:xfrm>
            <a:off x="457200" y="1309352"/>
            <a:ext cx="8229600" cy="3434100"/>
          </a:xfrm>
          <a:prstGeom prst="rect">
            <a:avLst/>
          </a:prstGeom>
        </p:spPr>
        <p:txBody>
          <a:bodyPr spcFirstLastPara="1" wrap="square" lIns="91425" tIns="45700" rIns="91425" bIns="45700" anchor="t" anchorCtr="0">
            <a:normAutofit/>
          </a:bodyPr>
          <a:lstStyle/>
          <a:p>
            <a:pPr marL="0" lvl="0" indent="0" algn="l" rtl="0">
              <a:spcBef>
                <a:spcPts val="0"/>
              </a:spcBef>
              <a:spcAft>
                <a:spcPts val="0"/>
              </a:spcAft>
              <a:buNone/>
            </a:pPr>
            <a:r>
              <a:rPr lang="en-US" b="1" dirty="0"/>
              <a:t>Frequency</a:t>
            </a:r>
            <a:r>
              <a:rPr lang="en-US" dirty="0"/>
              <a:t> is measured in waves per second.</a:t>
            </a:r>
            <a:endParaRPr dirty="0"/>
          </a:p>
          <a:p>
            <a:pPr marL="0" lvl="0" indent="0" algn="l" rtl="0">
              <a:spcBef>
                <a:spcPts val="0"/>
              </a:spcBef>
              <a:spcAft>
                <a:spcPts val="0"/>
              </a:spcAft>
              <a:buNone/>
            </a:pPr>
            <a:r>
              <a:rPr lang="en-US" b="1" dirty="0"/>
              <a:t>Wavelength</a:t>
            </a:r>
            <a:r>
              <a:rPr lang="en-US" dirty="0"/>
              <a:t> is measured in meters.</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dirty="0"/>
              <a:t>How do you think we could calculate the velocity of a sound wave using these new words?</a:t>
            </a:r>
            <a:endParaRPr dirty="0"/>
          </a:p>
          <a:p>
            <a:pPr marL="0" lvl="0" indent="0" algn="l" rtl="0">
              <a:spcBef>
                <a:spcPts val="0"/>
              </a:spcBef>
              <a:spcAft>
                <a:spcPts val="0"/>
              </a:spcAft>
              <a:buNone/>
            </a:pPr>
            <a:endParaRPr dirty="0"/>
          </a:p>
          <a:p>
            <a:pPr marL="0" lvl="0" indent="0" algn="l" rtl="0">
              <a:spcBef>
                <a:spcPts val="0"/>
              </a:spcBef>
              <a:spcAft>
                <a:spcPts val="0"/>
              </a:spcAft>
              <a:buNone/>
            </a:pPr>
            <a:r>
              <a:rPr lang="en-US" i="1" dirty="0"/>
              <a:t>Hint: Think about the units.</a:t>
            </a:r>
            <a:endParaRPr i="1" dirty="0"/>
          </a:p>
        </p:txBody>
      </p:sp>
      <p:sp>
        <p:nvSpPr>
          <p:cNvPr id="231" name="Google Shape;231;p41"/>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dirty="0"/>
              <a:t>What About Sound?</a:t>
            </a:r>
            <a:endParaRP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p42"/>
          <p:cNvSpPr txBox="1">
            <a:spLocks noGrp="1"/>
          </p:cNvSpPr>
          <p:nvPr>
            <p:ph type="body" idx="1"/>
          </p:nvPr>
        </p:nvSpPr>
        <p:spPr>
          <a:xfrm>
            <a:off x="4572000" y="1310688"/>
            <a:ext cx="4042132" cy="3434098"/>
          </a:xfrm>
        </p:spPr>
        <p:txBody>
          <a:bodyPr/>
          <a:lstStyle/>
          <a:p>
            <a:pPr marL="63500" lvl="0" indent="0">
              <a:buNone/>
            </a:pPr>
            <a:r>
              <a:rPr lang="en-US" dirty="0"/>
              <a:t>As the video is playing, add the definitions and images to your graphic organizer.   </a:t>
            </a:r>
          </a:p>
        </p:txBody>
      </p:sp>
      <p:sp>
        <p:nvSpPr>
          <p:cNvPr id="237" name="Google Shape;237;p42"/>
          <p:cNvSpPr txBox="1">
            <a:spLocks noGrp="1"/>
          </p:cNvSpPr>
          <p:nvPr>
            <p:ph type="title"/>
          </p:nvPr>
        </p:nvSpPr>
        <p:spPr/>
        <p:txBody>
          <a:bodyPr/>
          <a:lstStyle/>
          <a:p>
            <a:pPr lvl="0"/>
            <a:r>
              <a:rPr lang="en-US"/>
              <a:t>Waves Vocabulary</a:t>
            </a:r>
          </a:p>
        </p:txBody>
      </p:sp>
      <p:pic>
        <p:nvPicPr>
          <p:cNvPr id="4" name="Online Media 3" descr="Physics - Waves -  Introduction">
            <a:hlinkClick r:id="" action="ppaction://media"/>
            <a:extLst>
              <a:ext uri="{FF2B5EF4-FFF2-40B4-BE49-F238E27FC236}">
                <a16:creationId xmlns:a16="http://schemas.microsoft.com/office/drawing/2014/main" id="{16DDCA4C-73C0-8403-2D2C-66D62DCC0A88}"/>
              </a:ext>
            </a:extLst>
          </p:cNvPr>
          <p:cNvPicPr>
            <a:picLocks noRot="1" noChangeAspect="1"/>
          </p:cNvPicPr>
          <p:nvPr>
            <a:videoFile r:link="rId1"/>
          </p:nvPr>
        </p:nvPicPr>
        <p:blipFill>
          <a:blip r:embed="rId4"/>
          <a:stretch>
            <a:fillRect/>
          </a:stretch>
        </p:blipFill>
        <p:spPr>
          <a:xfrm>
            <a:off x="457200" y="1309352"/>
            <a:ext cx="4027857" cy="227573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25"/>
          <p:cNvSpPr txBox="1">
            <a:spLocks noGrp="1"/>
          </p:cNvSpPr>
          <p:nvPr>
            <p:ph type="ctrTitle"/>
          </p:nvPr>
        </p:nvSpPr>
        <p:spPr>
          <a:prstGeom prst="rect">
            <a:avLst/>
          </a:prstGeom>
          <a:noFill/>
          <a:ln>
            <a:noFill/>
          </a:ln>
        </p:spPr>
        <p:txBody>
          <a:bodyPr spcFirstLastPara="1" wrap="square" lIns="0" tIns="0" rIns="18275" bIns="0" anchor="b" anchorCtr="0">
            <a:noAutofit/>
          </a:bodyPr>
          <a:lstStyle/>
          <a:p>
            <a:pPr marL="0" lvl="0" indent="0" algn="l" rtl="0">
              <a:spcBef>
                <a:spcPts val="0"/>
              </a:spcBef>
              <a:spcAft>
                <a:spcPts val="0"/>
              </a:spcAft>
              <a:buClr>
                <a:schemeClr val="lt1"/>
              </a:buClr>
              <a:buSzPts val="5000"/>
              <a:buFont typeface="Calibri"/>
              <a:buNone/>
            </a:pPr>
            <a:r>
              <a:rPr lang="en-US" dirty="0"/>
              <a:t>What Is a Wave?, Lesson 2</a:t>
            </a:r>
            <a:endParaRPr dirty="0"/>
          </a:p>
        </p:txBody>
      </p:sp>
      <p:sp>
        <p:nvSpPr>
          <p:cNvPr id="124" name="Google Shape;124;p25"/>
          <p:cNvSpPr txBox="1">
            <a:spLocks noGrp="1"/>
          </p:cNvSpPr>
          <p:nvPr>
            <p:ph type="subTitle" idx="1"/>
          </p:nvPr>
        </p:nvSpPr>
        <p:spPr>
          <a:prstGeom prst="rect">
            <a:avLst/>
          </a:prstGeom>
          <a:noFill/>
          <a:ln>
            <a:noFill/>
          </a:ln>
        </p:spPr>
        <p:txBody>
          <a:bodyPr spcFirstLastPara="1" wrap="square" lIns="0" tIns="45700" rIns="18275" bIns="45700" anchor="t" anchorCtr="0">
            <a:normAutofit/>
          </a:bodyPr>
          <a:lstStyle/>
          <a:p>
            <a:pPr marL="0" marR="34289" lvl="0" indent="0" algn="l" rtl="0">
              <a:spcBef>
                <a:spcPts val="0"/>
              </a:spcBef>
              <a:spcAft>
                <a:spcPts val="0"/>
              </a:spcAft>
              <a:buSzPts val="2600"/>
              <a:buNone/>
            </a:pPr>
            <a:r>
              <a:rPr lang="en-US" dirty="0"/>
              <a:t>Not the Bermuda Triangle</a:t>
            </a:r>
            <a:endParaRPr dirty="0"/>
          </a:p>
        </p:txBody>
      </p:sp>
    </p:spTree>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Google Shape;243;p43"/>
          <p:cNvSpPr txBox="1">
            <a:spLocks noGrp="1"/>
          </p:cNvSpPr>
          <p:nvPr>
            <p:ph type="body" idx="1"/>
          </p:nvPr>
        </p:nvSpPr>
        <p:spPr/>
        <p:txBody>
          <a:bodyPr/>
          <a:lstStyle/>
          <a:p>
            <a:pPr marL="63500" lvl="0" indent="0">
              <a:buNone/>
            </a:pPr>
            <a:r>
              <a:rPr lang="en-US" dirty="0"/>
              <a:t>The horizontal distance between start and end points of one full wave cycle; measured in meters (m).</a:t>
            </a:r>
          </a:p>
        </p:txBody>
      </p:sp>
      <p:sp>
        <p:nvSpPr>
          <p:cNvPr id="244" name="Google Shape;244;p43"/>
          <p:cNvSpPr txBox="1">
            <a:spLocks noGrp="1"/>
          </p:cNvSpPr>
          <p:nvPr>
            <p:ph type="title"/>
          </p:nvPr>
        </p:nvSpPr>
        <p:spPr/>
        <p:txBody>
          <a:bodyPr/>
          <a:lstStyle/>
          <a:p>
            <a:pPr lvl="0"/>
            <a:r>
              <a:rPr lang="en-US"/>
              <a:t>Wavelength</a:t>
            </a:r>
          </a:p>
        </p:txBody>
      </p:sp>
      <p:pic>
        <p:nvPicPr>
          <p:cNvPr id="245" name="Google Shape;245;p43"/>
          <p:cNvPicPr preferRelativeResize="0"/>
          <p:nvPr/>
        </p:nvPicPr>
        <p:blipFill rotWithShape="1">
          <a:blip r:embed="rId3">
            <a:alphaModFix/>
          </a:blip>
          <a:srcRect b="11119"/>
          <a:stretch/>
        </p:blipFill>
        <p:spPr>
          <a:xfrm>
            <a:off x="2526375" y="2901252"/>
            <a:ext cx="4091249" cy="1313400"/>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Google Shape;250;p44"/>
          <p:cNvSpPr txBox="1">
            <a:spLocks noGrp="1"/>
          </p:cNvSpPr>
          <p:nvPr>
            <p:ph type="body" idx="1"/>
          </p:nvPr>
        </p:nvSpPr>
        <p:spPr/>
        <p:txBody>
          <a:bodyPr/>
          <a:lstStyle/>
          <a:p>
            <a:pPr marL="63500" lvl="0" indent="0">
              <a:buNone/>
            </a:pPr>
            <a:r>
              <a:rPr lang="en-US" dirty="0"/>
              <a:t>The vertical height of a wave, measured from the center line to the top of a peak or the bottom of a trough; measured in meters (m).</a:t>
            </a:r>
          </a:p>
        </p:txBody>
      </p:sp>
      <p:sp>
        <p:nvSpPr>
          <p:cNvPr id="251" name="Google Shape;251;p44"/>
          <p:cNvSpPr txBox="1">
            <a:spLocks noGrp="1"/>
          </p:cNvSpPr>
          <p:nvPr>
            <p:ph type="title"/>
          </p:nvPr>
        </p:nvSpPr>
        <p:spPr/>
        <p:txBody>
          <a:bodyPr/>
          <a:lstStyle/>
          <a:p>
            <a:pPr lvl="0"/>
            <a:r>
              <a:rPr lang="en-US"/>
              <a:t>Amplitude</a:t>
            </a:r>
          </a:p>
        </p:txBody>
      </p:sp>
      <p:pic>
        <p:nvPicPr>
          <p:cNvPr id="252" name="Google Shape;252;p44"/>
          <p:cNvPicPr preferRelativeResize="0"/>
          <p:nvPr/>
        </p:nvPicPr>
        <p:blipFill rotWithShape="1">
          <a:blip r:embed="rId3">
            <a:alphaModFix/>
          </a:blip>
          <a:srcRect b="11119"/>
          <a:stretch/>
        </p:blipFill>
        <p:spPr>
          <a:xfrm>
            <a:off x="2526375" y="3026401"/>
            <a:ext cx="4091249" cy="1313400"/>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sp>
        <p:nvSpPr>
          <p:cNvPr id="257" name="Google Shape;257;p45"/>
          <p:cNvSpPr txBox="1">
            <a:spLocks noGrp="1"/>
          </p:cNvSpPr>
          <p:nvPr>
            <p:ph type="body" idx="1"/>
          </p:nvPr>
        </p:nvSpPr>
        <p:spPr/>
        <p:txBody>
          <a:bodyPr/>
          <a:lstStyle/>
          <a:p>
            <a:pPr marL="63500" lvl="0" indent="0">
              <a:buNone/>
            </a:pPr>
            <a:r>
              <a:rPr lang="en-US" dirty="0"/>
              <a:t>The number of wavelengths that passes a fixed point in one second; measured in hertz (Hz).</a:t>
            </a:r>
          </a:p>
        </p:txBody>
      </p:sp>
      <p:sp>
        <p:nvSpPr>
          <p:cNvPr id="258" name="Google Shape;258;p45"/>
          <p:cNvSpPr txBox="1">
            <a:spLocks noGrp="1"/>
          </p:cNvSpPr>
          <p:nvPr>
            <p:ph type="title"/>
          </p:nvPr>
        </p:nvSpPr>
        <p:spPr/>
        <p:txBody>
          <a:bodyPr/>
          <a:lstStyle/>
          <a:p>
            <a:pPr lvl="0"/>
            <a:r>
              <a:rPr lang="en-US"/>
              <a:t>Frequency</a:t>
            </a:r>
          </a:p>
        </p:txBody>
      </p:sp>
      <p:pic>
        <p:nvPicPr>
          <p:cNvPr id="259" name="Google Shape;259;p45"/>
          <p:cNvPicPr preferRelativeResize="0"/>
          <p:nvPr/>
        </p:nvPicPr>
        <p:blipFill rotWithShape="1">
          <a:blip r:embed="rId3">
            <a:alphaModFix/>
          </a:blip>
          <a:srcRect b="11119"/>
          <a:stretch/>
        </p:blipFill>
        <p:spPr>
          <a:xfrm>
            <a:off x="2526375" y="3026401"/>
            <a:ext cx="4091249" cy="1313400"/>
          </a:xfrm>
          <a:prstGeom prst="rect">
            <a:avLst/>
          </a:prstGeom>
          <a:noFill/>
          <a:ln>
            <a:noFill/>
          </a:ln>
        </p:spPr>
      </p:pic>
      <p:sp>
        <p:nvSpPr>
          <p:cNvPr id="260" name="Google Shape;260;p45"/>
          <p:cNvSpPr txBox="1"/>
          <p:nvPr/>
        </p:nvSpPr>
        <p:spPr>
          <a:xfrm>
            <a:off x="2852503" y="4353082"/>
            <a:ext cx="2023500" cy="169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1000" b="1" dirty="0">
                <a:solidFill>
                  <a:srgbClr val="679BCD"/>
                </a:solidFill>
                <a:latin typeface="Calibri"/>
                <a:ea typeface="Calibri"/>
                <a:cs typeface="Calibri"/>
                <a:sym typeface="Calibri"/>
              </a:rPr>
              <a:t>Frequency</a:t>
            </a:r>
            <a:r>
              <a:rPr lang="en-US" dirty="0">
                <a:solidFill>
                  <a:srgbClr val="679BCD"/>
                </a:solidFill>
                <a:latin typeface="Calibri"/>
                <a:ea typeface="Calibri"/>
                <a:cs typeface="Calibri"/>
                <a:sym typeface="Calibri"/>
              </a:rPr>
              <a:t> 🕐</a:t>
            </a:r>
            <a:r>
              <a:rPr lang="en-US" dirty="0">
                <a:latin typeface="Calibri"/>
                <a:ea typeface="Calibri"/>
                <a:cs typeface="Calibri"/>
                <a:sym typeface="Calibri"/>
              </a:rPr>
              <a:t> </a:t>
            </a:r>
            <a:endParaRPr dirty="0">
              <a:latin typeface="Calibri"/>
              <a:ea typeface="Calibri"/>
              <a:cs typeface="Calibri"/>
              <a:sym typeface="Calibri"/>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sp>
        <p:nvSpPr>
          <p:cNvPr id="265" name="Google Shape;265;p46"/>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a:t>The Wave Equation</a:t>
            </a:r>
            <a:endParaRPr/>
          </a:p>
        </p:txBody>
      </p:sp>
      <p:sp>
        <p:nvSpPr>
          <p:cNvPr id="266" name="Google Shape;266;p46"/>
          <p:cNvSpPr txBox="1">
            <a:spLocks noGrp="1"/>
          </p:cNvSpPr>
          <p:nvPr>
            <p:ph type="body" idx="1"/>
          </p:nvPr>
        </p:nvSpPr>
        <p:spPr>
          <a:xfrm>
            <a:off x="457200" y="1305050"/>
            <a:ext cx="6513600" cy="3621000"/>
          </a:xfrm>
          <a:prstGeom prst="rect">
            <a:avLst/>
          </a:prstGeom>
        </p:spPr>
        <p:txBody>
          <a:bodyPr spcFirstLastPara="1" wrap="square" lIns="91400" tIns="91400" rIns="91400" bIns="91400" anchor="t" anchorCtr="0">
            <a:normAutofit/>
          </a:bodyPr>
          <a:lstStyle/>
          <a:p>
            <a:pPr marL="0" lvl="0" indent="0" algn="l" rtl="0">
              <a:spcBef>
                <a:spcPts val="520"/>
              </a:spcBef>
              <a:spcAft>
                <a:spcPts val="0"/>
              </a:spcAft>
              <a:buNone/>
            </a:pPr>
            <a:r>
              <a:rPr lang="en-US" dirty="0"/>
              <a:t>Velocity = Frequency · Wavelength</a:t>
            </a:r>
            <a:endParaRPr dirty="0"/>
          </a:p>
          <a:p>
            <a:pPr marL="0" lvl="0" indent="0" algn="l" rtl="0">
              <a:spcBef>
                <a:spcPts val="520"/>
              </a:spcBef>
              <a:spcAft>
                <a:spcPts val="0"/>
              </a:spcAft>
              <a:buNone/>
            </a:pPr>
            <a:r>
              <a:rPr lang="en-US" dirty="0"/>
              <a:t>                         V = </a:t>
            </a:r>
            <a:r>
              <a:rPr lang="en-US" i="1" dirty="0"/>
              <a:t>f </a:t>
            </a:r>
            <a:r>
              <a:rPr lang="en-US" dirty="0"/>
              <a:t>· </a:t>
            </a:r>
            <a:r>
              <a:rPr lang="en-US" i="1" dirty="0" err="1"/>
              <a:t>λ</a:t>
            </a:r>
            <a:endParaRPr dirty="0"/>
          </a:p>
          <a:p>
            <a:pPr marL="457200" lvl="0" indent="-393700" algn="l" rtl="0">
              <a:spcBef>
                <a:spcPts val="520"/>
              </a:spcBef>
              <a:spcAft>
                <a:spcPts val="0"/>
              </a:spcAft>
              <a:buSzPts val="2600"/>
              <a:buChar char="•"/>
            </a:pPr>
            <a:r>
              <a:rPr lang="en-US" dirty="0"/>
              <a:t>Velocity is represented by a V</a:t>
            </a:r>
            <a:endParaRPr dirty="0"/>
          </a:p>
          <a:p>
            <a:pPr marL="457200" lvl="0" indent="-393700" algn="l" rtl="0">
              <a:spcBef>
                <a:spcPts val="520"/>
              </a:spcBef>
              <a:spcAft>
                <a:spcPts val="0"/>
              </a:spcAft>
              <a:buSzPts val="2600"/>
              <a:buChar char="•"/>
            </a:pPr>
            <a:r>
              <a:rPr lang="en-US" dirty="0"/>
              <a:t>Frequency is represented by </a:t>
            </a:r>
            <a:r>
              <a:rPr lang="en-US" i="1" dirty="0"/>
              <a:t>f</a:t>
            </a:r>
            <a:endParaRPr i="1" dirty="0"/>
          </a:p>
          <a:p>
            <a:pPr marL="457200" lvl="0" indent="-393700" algn="l" rtl="0">
              <a:spcBef>
                <a:spcPts val="520"/>
              </a:spcBef>
              <a:spcAft>
                <a:spcPts val="0"/>
              </a:spcAft>
              <a:buSzPts val="2600"/>
              <a:buChar char="•"/>
            </a:pPr>
            <a:r>
              <a:rPr lang="en-US" dirty="0"/>
              <a:t>Wavelength is represented by </a:t>
            </a:r>
            <a:r>
              <a:rPr lang="en-US" i="1" dirty="0" err="1"/>
              <a:t>λ</a:t>
            </a:r>
            <a:endParaRPr sz="28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271" name="Google Shape;271;p47"/>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a:t>Important Relationships</a:t>
            </a:r>
            <a:endParaRPr/>
          </a:p>
        </p:txBody>
      </p:sp>
      <p:sp>
        <p:nvSpPr>
          <p:cNvPr id="272" name="Google Shape;272;p47"/>
          <p:cNvSpPr txBox="1">
            <a:spLocks noGrp="1"/>
          </p:cNvSpPr>
          <p:nvPr>
            <p:ph type="body" idx="1"/>
          </p:nvPr>
        </p:nvSpPr>
        <p:spPr>
          <a:xfrm>
            <a:off x="457200" y="1305050"/>
            <a:ext cx="4432200" cy="3621000"/>
          </a:xfrm>
          <a:prstGeom prst="rect">
            <a:avLst/>
          </a:prstGeom>
        </p:spPr>
        <p:txBody>
          <a:bodyPr spcFirstLastPara="1" wrap="square" lIns="91400" tIns="91400" rIns="91400" bIns="91400" anchor="t" anchorCtr="0">
            <a:normAutofit lnSpcReduction="10000"/>
          </a:bodyPr>
          <a:lstStyle/>
          <a:p>
            <a:pPr marL="457200" lvl="0" indent="-368935" algn="l" rtl="0">
              <a:spcBef>
                <a:spcPts val="520"/>
              </a:spcBef>
              <a:spcAft>
                <a:spcPts val="0"/>
              </a:spcAft>
              <a:buSzPct val="100000"/>
              <a:buChar char="•"/>
            </a:pPr>
            <a:r>
              <a:rPr lang="en-US" dirty="0"/>
              <a:t>When wave velocity doesn’t change, frequency and wavelength are inverse (if one decreases, the other increases).</a:t>
            </a:r>
            <a:endParaRPr dirty="0"/>
          </a:p>
          <a:p>
            <a:pPr marL="457200" lvl="0" indent="-368935" algn="l" rtl="0">
              <a:spcBef>
                <a:spcPts val="520"/>
              </a:spcBef>
              <a:spcAft>
                <a:spcPts val="0"/>
              </a:spcAft>
              <a:buSzPct val="100000"/>
              <a:buChar char="•"/>
            </a:pPr>
            <a:r>
              <a:rPr lang="en-US" dirty="0"/>
              <a:t>If wave velocity decreases, frequency will remain the same and wavelength will decrease.</a:t>
            </a:r>
            <a:endParaRPr i="1" dirty="0"/>
          </a:p>
          <a:p>
            <a:pPr marL="0" lvl="0" indent="0" algn="l" rtl="0">
              <a:spcBef>
                <a:spcPts val="520"/>
              </a:spcBef>
              <a:spcAft>
                <a:spcPts val="0"/>
              </a:spcAft>
              <a:buNone/>
            </a:pPr>
            <a:endParaRPr i="1" dirty="0"/>
          </a:p>
          <a:p>
            <a:pPr marL="457200" lvl="0" indent="0" algn="l" rtl="0">
              <a:spcBef>
                <a:spcPts val="520"/>
              </a:spcBef>
              <a:spcAft>
                <a:spcPts val="0"/>
              </a:spcAft>
              <a:buNone/>
            </a:pPr>
            <a:endParaRPr sz="2800" dirty="0"/>
          </a:p>
        </p:txBody>
      </p:sp>
      <p:pic>
        <p:nvPicPr>
          <p:cNvPr id="273" name="Google Shape;273;p47"/>
          <p:cNvPicPr preferRelativeResize="0"/>
          <p:nvPr/>
        </p:nvPicPr>
        <p:blipFill>
          <a:blip r:embed="rId3">
            <a:alphaModFix/>
          </a:blip>
          <a:stretch>
            <a:fillRect/>
          </a:stretch>
        </p:blipFill>
        <p:spPr>
          <a:xfrm>
            <a:off x="5348950" y="2127275"/>
            <a:ext cx="3271424" cy="1170500"/>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77"/>
        <p:cNvGrpSpPr/>
        <p:nvPr/>
      </p:nvGrpSpPr>
      <p:grpSpPr>
        <a:xfrm>
          <a:off x="0" y="0"/>
          <a:ext cx="0" cy="0"/>
          <a:chOff x="0" y="0"/>
          <a:chExt cx="0" cy="0"/>
        </a:xfrm>
      </p:grpSpPr>
      <p:sp>
        <p:nvSpPr>
          <p:cNvPr id="279" name="Google Shape;279;p48"/>
          <p:cNvSpPr txBox="1">
            <a:spLocks noGrp="1"/>
          </p:cNvSpPr>
          <p:nvPr>
            <p:ph type="body" idx="1"/>
          </p:nvPr>
        </p:nvSpPr>
        <p:spPr>
          <a:xfrm>
            <a:off x="457200" y="1309352"/>
            <a:ext cx="5251625" cy="3434098"/>
          </a:xfrm>
        </p:spPr>
        <p:txBody>
          <a:bodyPr>
            <a:normAutofit/>
          </a:bodyPr>
          <a:lstStyle/>
          <a:p>
            <a:r>
              <a:rPr lang="en-US" dirty="0"/>
              <a:t>To solve for one of the variables, cover that letter. The remaining line separation and variables will help write the equation: </a:t>
            </a:r>
          </a:p>
          <a:p>
            <a:pPr lvl="1"/>
            <a:r>
              <a:rPr lang="en-US" dirty="0"/>
              <a:t>what you covered = remaining variables with the operator; a division symbol for a solid line and a multiplication symbol for a dotted line.</a:t>
            </a:r>
          </a:p>
          <a:p>
            <a:pPr lvl="0"/>
            <a:endParaRPr lang="en-US" dirty="0"/>
          </a:p>
        </p:txBody>
      </p:sp>
      <p:sp>
        <p:nvSpPr>
          <p:cNvPr id="278" name="Google Shape;278;p48"/>
          <p:cNvSpPr txBox="1">
            <a:spLocks noGrp="1"/>
          </p:cNvSpPr>
          <p:nvPr>
            <p:ph type="title"/>
          </p:nvPr>
        </p:nvSpPr>
        <p:spPr/>
        <p:txBody>
          <a:bodyPr/>
          <a:lstStyle/>
          <a:p>
            <a:pPr lvl="0"/>
            <a:r>
              <a:rPr lang="en-US"/>
              <a:t>What is the Triangle of Power?</a:t>
            </a:r>
          </a:p>
        </p:txBody>
      </p:sp>
      <p:grpSp>
        <p:nvGrpSpPr>
          <p:cNvPr id="280" name="Google Shape;280;p48"/>
          <p:cNvGrpSpPr/>
          <p:nvPr/>
        </p:nvGrpSpPr>
        <p:grpSpPr>
          <a:xfrm>
            <a:off x="5768370" y="934540"/>
            <a:ext cx="3015900" cy="2618700"/>
            <a:chOff x="5865225" y="738775"/>
            <a:chExt cx="3015900" cy="2618700"/>
          </a:xfrm>
        </p:grpSpPr>
        <p:sp>
          <p:nvSpPr>
            <p:cNvPr id="281" name="Google Shape;281;p48"/>
            <p:cNvSpPr/>
            <p:nvPr/>
          </p:nvSpPr>
          <p:spPr>
            <a:xfrm>
              <a:off x="5865225" y="738775"/>
              <a:ext cx="3015900" cy="2618700"/>
            </a:xfrm>
            <a:prstGeom prst="triangle">
              <a:avLst>
                <a:gd name="adj" fmla="val 50000"/>
              </a:avLst>
            </a:prstGeom>
            <a:solidFill>
              <a:schemeClr val="lt2"/>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282" name="Google Shape;282;p48"/>
            <p:cNvCxnSpPr>
              <a:cxnSpLocks/>
              <a:stCxn id="281" idx="1"/>
              <a:endCxn id="281" idx="5"/>
            </p:cNvCxnSpPr>
            <p:nvPr/>
          </p:nvCxnSpPr>
          <p:spPr>
            <a:xfrm>
              <a:off x="6619200" y="2048125"/>
              <a:ext cx="1508100" cy="0"/>
            </a:xfrm>
            <a:prstGeom prst="straightConnector1">
              <a:avLst/>
            </a:prstGeom>
            <a:noFill/>
            <a:ln w="38100" cap="flat" cmpd="sng">
              <a:solidFill>
                <a:schemeClr val="dk2"/>
              </a:solidFill>
              <a:prstDash val="solid"/>
              <a:round/>
              <a:headEnd type="none" w="med" len="med"/>
              <a:tailEnd type="none" w="med" len="med"/>
            </a:ln>
          </p:spPr>
        </p:cxnSp>
        <p:cxnSp>
          <p:nvCxnSpPr>
            <p:cNvPr id="283" name="Google Shape;283;p48"/>
            <p:cNvCxnSpPr>
              <a:stCxn id="281" idx="3"/>
            </p:cNvCxnSpPr>
            <p:nvPr/>
          </p:nvCxnSpPr>
          <p:spPr>
            <a:xfrm rot="10800000" flipH="1">
              <a:off x="7373175" y="2053375"/>
              <a:ext cx="9900" cy="1304100"/>
            </a:xfrm>
            <a:prstGeom prst="straightConnector1">
              <a:avLst/>
            </a:prstGeom>
            <a:noFill/>
            <a:ln w="38100" cap="flat" cmpd="sng">
              <a:solidFill>
                <a:schemeClr val="dk2"/>
              </a:solidFill>
              <a:prstDash val="dot"/>
              <a:round/>
              <a:headEnd type="none" w="med" len="med"/>
              <a:tailEnd type="none" w="med" len="med"/>
            </a:ln>
          </p:spPr>
        </p:cxnSp>
        <p:sp>
          <p:nvSpPr>
            <p:cNvPr id="284" name="Google Shape;284;p48"/>
            <p:cNvSpPr txBox="1"/>
            <p:nvPr/>
          </p:nvSpPr>
          <p:spPr>
            <a:xfrm>
              <a:off x="7097925" y="1118688"/>
              <a:ext cx="560400" cy="7389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US" sz="3600">
                  <a:latin typeface="Calibri"/>
                  <a:ea typeface="Calibri"/>
                  <a:cs typeface="Calibri"/>
                  <a:sym typeface="Calibri"/>
                </a:rPr>
                <a:t>V</a:t>
              </a:r>
              <a:endParaRPr sz="3600">
                <a:latin typeface="Calibri"/>
                <a:ea typeface="Calibri"/>
                <a:cs typeface="Calibri"/>
                <a:sym typeface="Calibri"/>
              </a:endParaRPr>
            </a:p>
          </p:txBody>
        </p:sp>
        <p:sp>
          <p:nvSpPr>
            <p:cNvPr id="285" name="Google Shape;285;p48"/>
            <p:cNvSpPr txBox="1"/>
            <p:nvPr/>
          </p:nvSpPr>
          <p:spPr>
            <a:xfrm>
              <a:off x="6537525" y="2436525"/>
              <a:ext cx="560400" cy="738900"/>
            </a:xfrm>
            <a:prstGeom prst="rect">
              <a:avLst/>
            </a:prstGeom>
            <a:noFill/>
            <a:ln>
              <a:noFill/>
            </a:ln>
          </p:spPr>
          <p:txBody>
            <a:bodyPr spcFirstLastPara="1" wrap="square" lIns="91425" tIns="91425" rIns="91425" bIns="91425" anchor="t" anchorCtr="0">
              <a:spAutoFit/>
            </a:bodyPr>
            <a:lstStyle/>
            <a:p>
              <a:pPr marL="0" lvl="0" indent="0" algn="ctr" rtl="0">
                <a:spcBef>
                  <a:spcPts val="520"/>
                </a:spcBef>
                <a:spcAft>
                  <a:spcPts val="0"/>
                </a:spcAft>
                <a:buNone/>
              </a:pPr>
              <a:r>
                <a:rPr lang="en-US" sz="3600" i="1" dirty="0">
                  <a:solidFill>
                    <a:schemeClr val="dk1"/>
                  </a:solidFill>
                  <a:latin typeface="Calibri"/>
                  <a:ea typeface="Calibri"/>
                  <a:cs typeface="Calibri"/>
                  <a:sym typeface="Calibri"/>
                </a:rPr>
                <a:t>f</a:t>
              </a:r>
              <a:endParaRPr sz="3600" dirty="0">
                <a:latin typeface="Calibri"/>
                <a:ea typeface="Calibri"/>
                <a:cs typeface="Calibri"/>
                <a:sym typeface="Calibri"/>
              </a:endParaRPr>
            </a:p>
          </p:txBody>
        </p:sp>
        <p:sp>
          <p:nvSpPr>
            <p:cNvPr id="286" name="Google Shape;286;p48"/>
            <p:cNvSpPr txBox="1"/>
            <p:nvPr/>
          </p:nvSpPr>
          <p:spPr>
            <a:xfrm>
              <a:off x="7566900" y="2436525"/>
              <a:ext cx="560400" cy="738900"/>
            </a:xfrm>
            <a:prstGeom prst="rect">
              <a:avLst/>
            </a:prstGeom>
            <a:noFill/>
            <a:ln>
              <a:noFill/>
            </a:ln>
          </p:spPr>
          <p:txBody>
            <a:bodyPr spcFirstLastPara="1" wrap="square" lIns="91425" tIns="91425" rIns="91425" bIns="91425" anchor="t" anchorCtr="0">
              <a:spAutoFit/>
            </a:bodyPr>
            <a:lstStyle/>
            <a:p>
              <a:pPr marL="0" lvl="0" indent="0" algn="ctr" rtl="0">
                <a:spcBef>
                  <a:spcPts val="520"/>
                </a:spcBef>
                <a:spcAft>
                  <a:spcPts val="0"/>
                </a:spcAft>
                <a:buNone/>
              </a:pPr>
              <a:r>
                <a:rPr lang="en-US" sz="3600" i="1">
                  <a:solidFill>
                    <a:schemeClr val="dk1"/>
                  </a:solidFill>
                  <a:latin typeface="Calibri"/>
                  <a:ea typeface="Calibri"/>
                  <a:cs typeface="Calibri"/>
                  <a:sym typeface="Calibri"/>
                </a:rPr>
                <a:t>λ</a:t>
              </a:r>
              <a:endParaRPr sz="3600">
                <a:latin typeface="Calibri"/>
                <a:ea typeface="Calibri"/>
                <a:cs typeface="Calibri"/>
                <a:sym typeface="Calibri"/>
              </a:endParaRPr>
            </a:p>
          </p:txBody>
        </p:sp>
      </p:gr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90"/>
        <p:cNvGrpSpPr/>
        <p:nvPr/>
      </p:nvGrpSpPr>
      <p:grpSpPr>
        <a:xfrm>
          <a:off x="0" y="0"/>
          <a:ext cx="0" cy="0"/>
          <a:chOff x="0" y="0"/>
          <a:chExt cx="0" cy="0"/>
        </a:xfrm>
      </p:grpSpPr>
      <p:sp>
        <p:nvSpPr>
          <p:cNvPr id="291" name="Google Shape;291;p49"/>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a:t>Triangle of Power</a:t>
            </a:r>
            <a:endParaRPr/>
          </a:p>
        </p:txBody>
      </p:sp>
      <p:sp>
        <p:nvSpPr>
          <p:cNvPr id="292" name="Google Shape;292;p49"/>
          <p:cNvSpPr txBox="1">
            <a:spLocks noGrp="1"/>
          </p:cNvSpPr>
          <p:nvPr>
            <p:ph type="body" idx="1"/>
          </p:nvPr>
        </p:nvSpPr>
        <p:spPr>
          <a:xfrm>
            <a:off x="457200" y="1305059"/>
            <a:ext cx="5020500" cy="3621000"/>
          </a:xfrm>
          <a:prstGeom prst="rect">
            <a:avLst/>
          </a:prstGeom>
        </p:spPr>
        <p:txBody>
          <a:bodyPr spcFirstLastPara="1" wrap="square" lIns="91400" tIns="91400" rIns="91400" bIns="91400" anchor="t" anchorCtr="0">
            <a:normAutofit/>
          </a:bodyPr>
          <a:lstStyle/>
          <a:p>
            <a:pPr marL="0" lvl="0" indent="0" algn="l" rtl="0">
              <a:spcBef>
                <a:spcPts val="520"/>
              </a:spcBef>
              <a:spcAft>
                <a:spcPts val="0"/>
              </a:spcAft>
              <a:buNone/>
            </a:pPr>
            <a:r>
              <a:rPr lang="en-US" dirty="0"/>
              <a:t>To find the velocity of a wave:</a:t>
            </a:r>
            <a:endParaRPr dirty="0"/>
          </a:p>
          <a:p>
            <a:pPr marL="457200" lvl="0" indent="-393700" algn="l" rtl="0">
              <a:spcBef>
                <a:spcPts val="520"/>
              </a:spcBef>
              <a:spcAft>
                <a:spcPts val="0"/>
              </a:spcAft>
              <a:buSzPts val="2600"/>
              <a:buChar char="•"/>
            </a:pPr>
            <a:r>
              <a:rPr lang="en-US" dirty="0"/>
              <a:t>Cover the V.</a:t>
            </a:r>
            <a:endParaRPr dirty="0"/>
          </a:p>
          <a:p>
            <a:pPr marL="457200" lvl="0" indent="-393700" algn="l" rtl="0">
              <a:spcBef>
                <a:spcPts val="0"/>
              </a:spcBef>
              <a:spcAft>
                <a:spcPts val="0"/>
              </a:spcAft>
              <a:buSzPts val="2600"/>
              <a:buChar char="•"/>
            </a:pPr>
            <a:r>
              <a:rPr lang="en-US" dirty="0"/>
              <a:t>The solid line represents = </a:t>
            </a:r>
            <a:endParaRPr dirty="0"/>
          </a:p>
          <a:p>
            <a:pPr marL="457200" lvl="0" indent="-393700" algn="l" rtl="0">
              <a:spcBef>
                <a:spcPts val="0"/>
              </a:spcBef>
              <a:spcAft>
                <a:spcPts val="0"/>
              </a:spcAft>
              <a:buSzPts val="2600"/>
              <a:buChar char="•"/>
            </a:pPr>
            <a:r>
              <a:rPr lang="en-US" dirty="0"/>
              <a:t>The dashed line represents multiplication.</a:t>
            </a:r>
            <a:endParaRPr dirty="0"/>
          </a:p>
          <a:p>
            <a:pPr marL="457200" lvl="0" indent="-393700" algn="l" rtl="0">
              <a:spcBef>
                <a:spcPts val="0"/>
              </a:spcBef>
              <a:spcAft>
                <a:spcPts val="0"/>
              </a:spcAft>
              <a:buSzPts val="2600"/>
              <a:buChar char="•"/>
            </a:pPr>
            <a:r>
              <a:rPr lang="en-US" dirty="0"/>
              <a:t>V = </a:t>
            </a:r>
            <a:r>
              <a:rPr lang="en-US" i="1" dirty="0"/>
              <a:t>f </a:t>
            </a:r>
            <a:r>
              <a:rPr lang="en-US" dirty="0"/>
              <a:t>· </a:t>
            </a:r>
            <a:r>
              <a:rPr lang="en-US" i="1" dirty="0" err="1"/>
              <a:t>λ</a:t>
            </a:r>
            <a:endParaRPr dirty="0"/>
          </a:p>
        </p:txBody>
      </p:sp>
      <p:grpSp>
        <p:nvGrpSpPr>
          <p:cNvPr id="293" name="Google Shape;293;p49"/>
          <p:cNvGrpSpPr/>
          <p:nvPr/>
        </p:nvGrpSpPr>
        <p:grpSpPr>
          <a:xfrm>
            <a:off x="5477700" y="1164650"/>
            <a:ext cx="3015900" cy="2618700"/>
            <a:chOff x="5865225" y="738775"/>
            <a:chExt cx="3015900" cy="2618700"/>
          </a:xfrm>
        </p:grpSpPr>
        <p:sp>
          <p:nvSpPr>
            <p:cNvPr id="294" name="Google Shape;294;p49"/>
            <p:cNvSpPr/>
            <p:nvPr/>
          </p:nvSpPr>
          <p:spPr>
            <a:xfrm>
              <a:off x="5865225" y="738775"/>
              <a:ext cx="3015900" cy="2618700"/>
            </a:xfrm>
            <a:prstGeom prst="triangle">
              <a:avLst>
                <a:gd name="adj" fmla="val 50000"/>
              </a:avLst>
            </a:prstGeom>
            <a:solidFill>
              <a:schemeClr val="lt2"/>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295" name="Google Shape;295;p49"/>
            <p:cNvCxnSpPr>
              <a:stCxn id="294" idx="1"/>
              <a:endCxn id="294" idx="5"/>
            </p:cNvCxnSpPr>
            <p:nvPr/>
          </p:nvCxnSpPr>
          <p:spPr>
            <a:xfrm>
              <a:off x="6619200" y="2048125"/>
              <a:ext cx="1508100" cy="0"/>
            </a:xfrm>
            <a:prstGeom prst="straightConnector1">
              <a:avLst/>
            </a:prstGeom>
            <a:noFill/>
            <a:ln w="38100" cap="flat" cmpd="sng">
              <a:solidFill>
                <a:schemeClr val="dk2"/>
              </a:solidFill>
              <a:prstDash val="solid"/>
              <a:round/>
              <a:headEnd type="none" w="med" len="med"/>
              <a:tailEnd type="none" w="med" len="med"/>
            </a:ln>
          </p:spPr>
        </p:cxnSp>
        <p:cxnSp>
          <p:nvCxnSpPr>
            <p:cNvPr id="296" name="Google Shape;296;p49"/>
            <p:cNvCxnSpPr>
              <a:stCxn id="294" idx="3"/>
            </p:cNvCxnSpPr>
            <p:nvPr/>
          </p:nvCxnSpPr>
          <p:spPr>
            <a:xfrm rot="10800000" flipH="1">
              <a:off x="7373175" y="2053375"/>
              <a:ext cx="9900" cy="1304100"/>
            </a:xfrm>
            <a:prstGeom prst="straightConnector1">
              <a:avLst/>
            </a:prstGeom>
            <a:noFill/>
            <a:ln w="38100" cap="flat" cmpd="sng">
              <a:solidFill>
                <a:schemeClr val="dk2"/>
              </a:solidFill>
              <a:prstDash val="dot"/>
              <a:round/>
              <a:headEnd type="none" w="med" len="med"/>
              <a:tailEnd type="none" w="med" len="med"/>
            </a:ln>
          </p:spPr>
        </p:cxnSp>
        <p:sp>
          <p:nvSpPr>
            <p:cNvPr id="297" name="Google Shape;297;p49"/>
            <p:cNvSpPr txBox="1"/>
            <p:nvPr/>
          </p:nvSpPr>
          <p:spPr>
            <a:xfrm>
              <a:off x="7097925" y="1118688"/>
              <a:ext cx="560400" cy="7389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US" sz="3600">
                  <a:latin typeface="Calibri"/>
                  <a:ea typeface="Calibri"/>
                  <a:cs typeface="Calibri"/>
                  <a:sym typeface="Calibri"/>
                </a:rPr>
                <a:t>V</a:t>
              </a:r>
              <a:endParaRPr sz="3600">
                <a:latin typeface="Calibri"/>
                <a:ea typeface="Calibri"/>
                <a:cs typeface="Calibri"/>
                <a:sym typeface="Calibri"/>
              </a:endParaRPr>
            </a:p>
          </p:txBody>
        </p:sp>
        <p:sp>
          <p:nvSpPr>
            <p:cNvPr id="298" name="Google Shape;298;p49"/>
            <p:cNvSpPr txBox="1"/>
            <p:nvPr/>
          </p:nvSpPr>
          <p:spPr>
            <a:xfrm>
              <a:off x="6537525" y="2436525"/>
              <a:ext cx="560400" cy="738900"/>
            </a:xfrm>
            <a:prstGeom prst="rect">
              <a:avLst/>
            </a:prstGeom>
            <a:noFill/>
            <a:ln>
              <a:noFill/>
            </a:ln>
          </p:spPr>
          <p:txBody>
            <a:bodyPr spcFirstLastPara="1" wrap="square" lIns="91425" tIns="91425" rIns="91425" bIns="91425" anchor="t" anchorCtr="0">
              <a:spAutoFit/>
            </a:bodyPr>
            <a:lstStyle/>
            <a:p>
              <a:pPr marL="0" lvl="0" indent="0" algn="ctr" rtl="0">
                <a:spcBef>
                  <a:spcPts val="520"/>
                </a:spcBef>
                <a:spcAft>
                  <a:spcPts val="0"/>
                </a:spcAft>
                <a:buNone/>
              </a:pPr>
              <a:r>
                <a:rPr lang="en-US" sz="3600" i="1">
                  <a:solidFill>
                    <a:schemeClr val="dk1"/>
                  </a:solidFill>
                  <a:latin typeface="Calibri"/>
                  <a:ea typeface="Calibri"/>
                  <a:cs typeface="Calibri"/>
                  <a:sym typeface="Calibri"/>
                </a:rPr>
                <a:t>f</a:t>
              </a:r>
              <a:endParaRPr sz="3600">
                <a:latin typeface="Calibri"/>
                <a:ea typeface="Calibri"/>
                <a:cs typeface="Calibri"/>
                <a:sym typeface="Calibri"/>
              </a:endParaRPr>
            </a:p>
          </p:txBody>
        </p:sp>
        <p:sp>
          <p:nvSpPr>
            <p:cNvPr id="299" name="Google Shape;299;p49"/>
            <p:cNvSpPr txBox="1"/>
            <p:nvPr/>
          </p:nvSpPr>
          <p:spPr>
            <a:xfrm>
              <a:off x="7566900" y="2436525"/>
              <a:ext cx="560400" cy="738900"/>
            </a:xfrm>
            <a:prstGeom prst="rect">
              <a:avLst/>
            </a:prstGeom>
            <a:noFill/>
            <a:ln>
              <a:noFill/>
            </a:ln>
          </p:spPr>
          <p:txBody>
            <a:bodyPr spcFirstLastPara="1" wrap="square" lIns="91425" tIns="91425" rIns="91425" bIns="91425" anchor="t" anchorCtr="0">
              <a:spAutoFit/>
            </a:bodyPr>
            <a:lstStyle/>
            <a:p>
              <a:pPr marL="0" lvl="0" indent="0" algn="ctr" rtl="0">
                <a:spcBef>
                  <a:spcPts val="520"/>
                </a:spcBef>
                <a:spcAft>
                  <a:spcPts val="0"/>
                </a:spcAft>
                <a:buNone/>
              </a:pPr>
              <a:r>
                <a:rPr lang="en-US" sz="3600" i="1">
                  <a:solidFill>
                    <a:schemeClr val="dk1"/>
                  </a:solidFill>
                  <a:latin typeface="Calibri"/>
                  <a:ea typeface="Calibri"/>
                  <a:cs typeface="Calibri"/>
                  <a:sym typeface="Calibri"/>
                </a:rPr>
                <a:t>λ</a:t>
              </a:r>
              <a:endParaRPr sz="3600">
                <a:latin typeface="Calibri"/>
                <a:ea typeface="Calibri"/>
                <a:cs typeface="Calibri"/>
                <a:sym typeface="Calibri"/>
              </a:endParaRPr>
            </a:p>
          </p:txBody>
        </p:sp>
      </p:grpSp>
      <p:sp>
        <p:nvSpPr>
          <p:cNvPr id="300" name="Google Shape;300;p49"/>
          <p:cNvSpPr/>
          <p:nvPr/>
        </p:nvSpPr>
        <p:spPr>
          <a:xfrm>
            <a:off x="6676050" y="1575025"/>
            <a:ext cx="619200" cy="659100"/>
          </a:xfrm>
          <a:prstGeom prst="flowChartConnector">
            <a:avLst/>
          </a:prstGeom>
          <a:noFill/>
          <a:ln w="381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92">
                                            <p:txEl>
                                              <p:pRg st="0" end="0"/>
                                            </p:txEl>
                                          </p:spTgt>
                                        </p:tgtEl>
                                        <p:attrNameLst>
                                          <p:attrName>style.visibility</p:attrName>
                                        </p:attrNameLst>
                                      </p:cBhvr>
                                      <p:to>
                                        <p:strVal val="visible"/>
                                      </p:to>
                                    </p:set>
                                    <p:animEffect transition="in" filter="fade">
                                      <p:cBhvr>
                                        <p:cTn id="7" dur="1000"/>
                                        <p:tgtEl>
                                          <p:spTgt spid="2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92">
                                            <p:txEl>
                                              <p:pRg st="1" end="1"/>
                                            </p:txEl>
                                          </p:spTgt>
                                        </p:tgtEl>
                                        <p:attrNameLst>
                                          <p:attrName>style.visibility</p:attrName>
                                        </p:attrNameLst>
                                      </p:cBhvr>
                                      <p:to>
                                        <p:strVal val="visible"/>
                                      </p:to>
                                    </p:set>
                                    <p:animEffect transition="in" filter="fade">
                                      <p:cBhvr>
                                        <p:cTn id="12" dur="1000"/>
                                        <p:tgtEl>
                                          <p:spTgt spid="2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92">
                                            <p:txEl>
                                              <p:pRg st="2" end="2"/>
                                            </p:txEl>
                                          </p:spTgt>
                                        </p:tgtEl>
                                        <p:attrNameLst>
                                          <p:attrName>style.visibility</p:attrName>
                                        </p:attrNameLst>
                                      </p:cBhvr>
                                      <p:to>
                                        <p:strVal val="visible"/>
                                      </p:to>
                                    </p:set>
                                    <p:animEffect transition="in" filter="fade">
                                      <p:cBhvr>
                                        <p:cTn id="17" dur="1000"/>
                                        <p:tgtEl>
                                          <p:spTgt spid="2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92">
                                            <p:txEl>
                                              <p:pRg st="3" end="3"/>
                                            </p:txEl>
                                          </p:spTgt>
                                        </p:tgtEl>
                                        <p:attrNameLst>
                                          <p:attrName>style.visibility</p:attrName>
                                        </p:attrNameLst>
                                      </p:cBhvr>
                                      <p:to>
                                        <p:strVal val="visible"/>
                                      </p:to>
                                    </p:set>
                                    <p:animEffect transition="in" filter="fade">
                                      <p:cBhvr>
                                        <p:cTn id="22" dur="1000"/>
                                        <p:tgtEl>
                                          <p:spTgt spid="29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92">
                                            <p:txEl>
                                              <p:pRg st="4" end="4"/>
                                            </p:txEl>
                                          </p:spTgt>
                                        </p:tgtEl>
                                        <p:attrNameLst>
                                          <p:attrName>style.visibility</p:attrName>
                                        </p:attrNameLst>
                                      </p:cBhvr>
                                      <p:to>
                                        <p:strVal val="visible"/>
                                      </p:to>
                                    </p:set>
                                    <p:animEffect transition="in" filter="fade">
                                      <p:cBhvr>
                                        <p:cTn id="27" dur="1000"/>
                                        <p:tgtEl>
                                          <p:spTgt spid="29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04"/>
        <p:cNvGrpSpPr/>
        <p:nvPr/>
      </p:nvGrpSpPr>
      <p:grpSpPr>
        <a:xfrm>
          <a:off x="0" y="0"/>
          <a:ext cx="0" cy="0"/>
          <a:chOff x="0" y="0"/>
          <a:chExt cx="0" cy="0"/>
        </a:xfrm>
      </p:grpSpPr>
      <p:sp>
        <p:nvSpPr>
          <p:cNvPr id="306" name="Google Shape;306;p50"/>
          <p:cNvSpPr txBox="1">
            <a:spLocks noGrp="1"/>
          </p:cNvSpPr>
          <p:nvPr>
            <p:ph type="body" idx="1"/>
          </p:nvPr>
        </p:nvSpPr>
        <p:spPr>
          <a:xfrm>
            <a:off x="457200" y="1309352"/>
            <a:ext cx="4956450" cy="3434098"/>
          </a:xfrm>
        </p:spPr>
        <p:txBody>
          <a:bodyPr/>
          <a:lstStyle/>
          <a:p>
            <a:pPr marL="63500" lvl="0" indent="0">
              <a:buNone/>
            </a:pPr>
            <a:r>
              <a:rPr lang="en-US" dirty="0"/>
              <a:t>Determine the velocity of a wave with a frequency of 500 Hz and a wavelength of 3 meters.</a:t>
            </a:r>
            <a:br>
              <a:rPr lang="en-US" dirty="0"/>
            </a:br>
            <a:br>
              <a:rPr lang="en-US" dirty="0"/>
            </a:br>
            <a:endParaRPr lang="en-US" dirty="0"/>
          </a:p>
        </p:txBody>
      </p:sp>
      <p:sp>
        <p:nvSpPr>
          <p:cNvPr id="305" name="Google Shape;305;p50"/>
          <p:cNvSpPr txBox="1">
            <a:spLocks noGrp="1"/>
          </p:cNvSpPr>
          <p:nvPr>
            <p:ph type="title"/>
          </p:nvPr>
        </p:nvSpPr>
        <p:spPr/>
        <p:txBody>
          <a:bodyPr/>
          <a:lstStyle/>
          <a:p>
            <a:pPr lvl="0"/>
            <a:r>
              <a:rPr lang="en-US" dirty="0"/>
              <a:t>Triangle of Power: Example with Numbers</a:t>
            </a:r>
          </a:p>
        </p:txBody>
      </p:sp>
      <p:grpSp>
        <p:nvGrpSpPr>
          <p:cNvPr id="307" name="Google Shape;307;p50"/>
          <p:cNvGrpSpPr/>
          <p:nvPr/>
        </p:nvGrpSpPr>
        <p:grpSpPr>
          <a:xfrm>
            <a:off x="5477700" y="1164497"/>
            <a:ext cx="3015900" cy="2618700"/>
            <a:chOff x="5865225" y="738775"/>
            <a:chExt cx="3015900" cy="2618700"/>
          </a:xfrm>
        </p:grpSpPr>
        <p:sp>
          <p:nvSpPr>
            <p:cNvPr id="308" name="Google Shape;308;p50"/>
            <p:cNvSpPr/>
            <p:nvPr/>
          </p:nvSpPr>
          <p:spPr>
            <a:xfrm>
              <a:off x="5865225" y="738775"/>
              <a:ext cx="3015900" cy="2618700"/>
            </a:xfrm>
            <a:prstGeom prst="triangle">
              <a:avLst>
                <a:gd name="adj" fmla="val 50000"/>
              </a:avLst>
            </a:prstGeom>
            <a:solidFill>
              <a:schemeClr val="lt2"/>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309" name="Google Shape;309;p50"/>
            <p:cNvCxnSpPr>
              <a:stCxn id="308" idx="1"/>
              <a:endCxn id="308" idx="5"/>
            </p:cNvCxnSpPr>
            <p:nvPr/>
          </p:nvCxnSpPr>
          <p:spPr>
            <a:xfrm>
              <a:off x="6619200" y="2048125"/>
              <a:ext cx="1508100" cy="0"/>
            </a:xfrm>
            <a:prstGeom prst="straightConnector1">
              <a:avLst/>
            </a:prstGeom>
            <a:noFill/>
            <a:ln w="38100" cap="flat" cmpd="sng">
              <a:solidFill>
                <a:schemeClr val="dk2"/>
              </a:solidFill>
              <a:prstDash val="solid"/>
              <a:round/>
              <a:headEnd type="none" w="med" len="med"/>
              <a:tailEnd type="none" w="med" len="med"/>
            </a:ln>
          </p:spPr>
        </p:cxnSp>
        <p:cxnSp>
          <p:nvCxnSpPr>
            <p:cNvPr id="310" name="Google Shape;310;p50"/>
            <p:cNvCxnSpPr>
              <a:stCxn id="308" idx="3"/>
            </p:cNvCxnSpPr>
            <p:nvPr/>
          </p:nvCxnSpPr>
          <p:spPr>
            <a:xfrm rot="10800000" flipH="1">
              <a:off x="7373175" y="2053375"/>
              <a:ext cx="9900" cy="1304100"/>
            </a:xfrm>
            <a:prstGeom prst="straightConnector1">
              <a:avLst/>
            </a:prstGeom>
            <a:noFill/>
            <a:ln w="38100" cap="flat" cmpd="sng">
              <a:solidFill>
                <a:schemeClr val="dk2"/>
              </a:solidFill>
              <a:prstDash val="dot"/>
              <a:round/>
              <a:headEnd type="none" w="med" len="med"/>
              <a:tailEnd type="none" w="med" len="med"/>
            </a:ln>
          </p:spPr>
        </p:cxnSp>
        <p:sp>
          <p:nvSpPr>
            <p:cNvPr id="311" name="Google Shape;311;p50"/>
            <p:cNvSpPr txBox="1"/>
            <p:nvPr/>
          </p:nvSpPr>
          <p:spPr>
            <a:xfrm>
              <a:off x="7097925" y="1118688"/>
              <a:ext cx="560400" cy="7389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US" sz="3600">
                  <a:latin typeface="Calibri"/>
                  <a:ea typeface="Calibri"/>
                  <a:cs typeface="Calibri"/>
                  <a:sym typeface="Calibri"/>
                </a:rPr>
                <a:t>V</a:t>
              </a:r>
              <a:endParaRPr sz="3600">
                <a:latin typeface="Calibri"/>
                <a:ea typeface="Calibri"/>
                <a:cs typeface="Calibri"/>
                <a:sym typeface="Calibri"/>
              </a:endParaRPr>
            </a:p>
          </p:txBody>
        </p:sp>
        <p:sp>
          <p:nvSpPr>
            <p:cNvPr id="312" name="Google Shape;312;p50"/>
            <p:cNvSpPr txBox="1"/>
            <p:nvPr/>
          </p:nvSpPr>
          <p:spPr>
            <a:xfrm>
              <a:off x="6537525" y="2436525"/>
              <a:ext cx="560400" cy="738900"/>
            </a:xfrm>
            <a:prstGeom prst="rect">
              <a:avLst/>
            </a:prstGeom>
            <a:noFill/>
            <a:ln>
              <a:noFill/>
            </a:ln>
          </p:spPr>
          <p:txBody>
            <a:bodyPr spcFirstLastPara="1" wrap="square" lIns="91425" tIns="91425" rIns="91425" bIns="91425" anchor="t" anchorCtr="0">
              <a:spAutoFit/>
            </a:bodyPr>
            <a:lstStyle/>
            <a:p>
              <a:pPr marL="0" lvl="0" indent="0" algn="ctr" rtl="0">
                <a:spcBef>
                  <a:spcPts val="520"/>
                </a:spcBef>
                <a:spcAft>
                  <a:spcPts val="0"/>
                </a:spcAft>
                <a:buNone/>
              </a:pPr>
              <a:r>
                <a:rPr lang="en-US" sz="3600" i="1">
                  <a:solidFill>
                    <a:schemeClr val="dk1"/>
                  </a:solidFill>
                  <a:latin typeface="Calibri"/>
                  <a:ea typeface="Calibri"/>
                  <a:cs typeface="Calibri"/>
                  <a:sym typeface="Calibri"/>
                </a:rPr>
                <a:t>f</a:t>
              </a:r>
              <a:endParaRPr sz="3600">
                <a:latin typeface="Calibri"/>
                <a:ea typeface="Calibri"/>
                <a:cs typeface="Calibri"/>
                <a:sym typeface="Calibri"/>
              </a:endParaRPr>
            </a:p>
          </p:txBody>
        </p:sp>
        <p:sp>
          <p:nvSpPr>
            <p:cNvPr id="313" name="Google Shape;313;p50"/>
            <p:cNvSpPr txBox="1"/>
            <p:nvPr/>
          </p:nvSpPr>
          <p:spPr>
            <a:xfrm>
              <a:off x="7566900" y="2436525"/>
              <a:ext cx="560400" cy="738900"/>
            </a:xfrm>
            <a:prstGeom prst="rect">
              <a:avLst/>
            </a:prstGeom>
            <a:noFill/>
            <a:ln>
              <a:noFill/>
            </a:ln>
          </p:spPr>
          <p:txBody>
            <a:bodyPr spcFirstLastPara="1" wrap="square" lIns="91425" tIns="91425" rIns="91425" bIns="91425" anchor="t" anchorCtr="0">
              <a:spAutoFit/>
            </a:bodyPr>
            <a:lstStyle/>
            <a:p>
              <a:pPr marL="0" lvl="0" indent="0" algn="ctr" rtl="0">
                <a:spcBef>
                  <a:spcPts val="520"/>
                </a:spcBef>
                <a:spcAft>
                  <a:spcPts val="0"/>
                </a:spcAft>
                <a:buNone/>
              </a:pPr>
              <a:r>
                <a:rPr lang="en-US" sz="3600" i="1">
                  <a:solidFill>
                    <a:schemeClr val="dk1"/>
                  </a:solidFill>
                  <a:latin typeface="Calibri"/>
                  <a:ea typeface="Calibri"/>
                  <a:cs typeface="Calibri"/>
                  <a:sym typeface="Calibri"/>
                </a:rPr>
                <a:t>λ</a:t>
              </a:r>
              <a:endParaRPr sz="3600">
                <a:latin typeface="Calibri"/>
                <a:ea typeface="Calibri"/>
                <a:cs typeface="Calibri"/>
                <a:sym typeface="Calibri"/>
              </a:endParaRPr>
            </a:p>
          </p:txBody>
        </p:sp>
      </p:grpSp>
      <p:sp>
        <p:nvSpPr>
          <p:cNvPr id="314" name="Google Shape;314;p50"/>
          <p:cNvSpPr/>
          <p:nvPr/>
        </p:nvSpPr>
        <p:spPr>
          <a:xfrm>
            <a:off x="6676050" y="1575025"/>
            <a:ext cx="619200" cy="659100"/>
          </a:xfrm>
          <a:prstGeom prst="flowChartConnector">
            <a:avLst/>
          </a:prstGeom>
          <a:noFill/>
          <a:ln w="381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6">
                                            <p:txEl>
                                              <p:pRg st="0" end="0"/>
                                            </p:txEl>
                                          </p:spTgt>
                                        </p:tgtEl>
                                        <p:attrNameLst>
                                          <p:attrName>style.visibility</p:attrName>
                                        </p:attrNameLst>
                                      </p:cBhvr>
                                      <p:to>
                                        <p:strVal val="visible"/>
                                      </p:to>
                                    </p:set>
                                    <p:animEffect transition="in" filter="fade">
                                      <p:cBhvr>
                                        <p:cTn id="7" dur="1000"/>
                                        <p:tgtEl>
                                          <p:spTgt spid="30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18"/>
        <p:cNvGrpSpPr/>
        <p:nvPr/>
      </p:nvGrpSpPr>
      <p:grpSpPr>
        <a:xfrm>
          <a:off x="0" y="0"/>
          <a:ext cx="0" cy="0"/>
          <a:chOff x="0" y="0"/>
          <a:chExt cx="0" cy="0"/>
        </a:xfrm>
      </p:grpSpPr>
      <p:sp>
        <p:nvSpPr>
          <p:cNvPr id="319" name="Google Shape;319;p51"/>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dirty="0"/>
              <a:t>Triangle of Power: Example with Numbers</a:t>
            </a:r>
            <a:endParaRPr dirty="0"/>
          </a:p>
        </p:txBody>
      </p:sp>
      <p:sp>
        <p:nvSpPr>
          <p:cNvPr id="320" name="Google Shape;320;p51"/>
          <p:cNvSpPr txBox="1">
            <a:spLocks noGrp="1"/>
          </p:cNvSpPr>
          <p:nvPr>
            <p:ph type="body" idx="1"/>
          </p:nvPr>
        </p:nvSpPr>
        <p:spPr>
          <a:xfrm>
            <a:off x="457200" y="1305059"/>
            <a:ext cx="5020500" cy="3621000"/>
          </a:xfrm>
          <a:prstGeom prst="rect">
            <a:avLst/>
          </a:prstGeom>
        </p:spPr>
        <p:txBody>
          <a:bodyPr spcFirstLastPara="1" wrap="square" lIns="91400" tIns="91400" rIns="91400" bIns="91400" anchor="t" anchorCtr="0">
            <a:normAutofit lnSpcReduction="10000"/>
          </a:bodyPr>
          <a:lstStyle/>
          <a:p>
            <a:pPr marL="0" lvl="0" indent="0" algn="l" rtl="0">
              <a:spcBef>
                <a:spcPts val="520"/>
              </a:spcBef>
              <a:spcAft>
                <a:spcPts val="0"/>
              </a:spcAft>
              <a:buNone/>
            </a:pPr>
            <a:r>
              <a:rPr lang="en-US"/>
              <a:t>Determine the velocity of a wave with a frequency of 500 Hz and a wavelength of 3 meters.</a:t>
            </a:r>
            <a:br>
              <a:rPr lang="en-US"/>
            </a:br>
            <a:br>
              <a:rPr lang="en-US"/>
            </a:br>
            <a:r>
              <a:rPr lang="en-US"/>
              <a:t>V = </a:t>
            </a:r>
            <a:r>
              <a:rPr lang="en-US" i="1"/>
              <a:t>f </a:t>
            </a:r>
            <a:r>
              <a:rPr lang="en-US"/>
              <a:t>· </a:t>
            </a:r>
            <a:r>
              <a:rPr lang="en-US" i="1"/>
              <a:t>λ</a:t>
            </a:r>
            <a:endParaRPr i="1"/>
          </a:p>
          <a:p>
            <a:pPr marL="0" lvl="0" indent="0" algn="l" rtl="0">
              <a:spcBef>
                <a:spcPts val="520"/>
              </a:spcBef>
              <a:spcAft>
                <a:spcPts val="0"/>
              </a:spcAft>
              <a:buNone/>
            </a:pPr>
            <a:r>
              <a:rPr lang="en-US"/>
              <a:t>V = (500)(3)</a:t>
            </a:r>
            <a:endParaRPr/>
          </a:p>
          <a:p>
            <a:pPr marL="0" lvl="0" indent="0" algn="l" rtl="0">
              <a:spcBef>
                <a:spcPts val="520"/>
              </a:spcBef>
              <a:spcAft>
                <a:spcPts val="0"/>
              </a:spcAft>
              <a:buNone/>
            </a:pPr>
            <a:r>
              <a:rPr lang="en-US"/>
              <a:t>V = 1500 m/s</a:t>
            </a:r>
            <a:br>
              <a:rPr lang="en-US"/>
            </a:br>
            <a:br>
              <a:rPr lang="en-US"/>
            </a:br>
            <a:endParaRPr/>
          </a:p>
        </p:txBody>
      </p:sp>
      <p:grpSp>
        <p:nvGrpSpPr>
          <p:cNvPr id="321" name="Google Shape;321;p51"/>
          <p:cNvGrpSpPr/>
          <p:nvPr/>
        </p:nvGrpSpPr>
        <p:grpSpPr>
          <a:xfrm>
            <a:off x="5477700" y="1164650"/>
            <a:ext cx="3015900" cy="2618700"/>
            <a:chOff x="5865225" y="738775"/>
            <a:chExt cx="3015900" cy="2618700"/>
          </a:xfrm>
        </p:grpSpPr>
        <p:sp>
          <p:nvSpPr>
            <p:cNvPr id="322" name="Google Shape;322;p51"/>
            <p:cNvSpPr/>
            <p:nvPr/>
          </p:nvSpPr>
          <p:spPr>
            <a:xfrm>
              <a:off x="5865225" y="738775"/>
              <a:ext cx="3015900" cy="2618700"/>
            </a:xfrm>
            <a:prstGeom prst="triangle">
              <a:avLst>
                <a:gd name="adj" fmla="val 50000"/>
              </a:avLst>
            </a:prstGeom>
            <a:solidFill>
              <a:schemeClr val="lt2"/>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323" name="Google Shape;323;p51"/>
            <p:cNvCxnSpPr>
              <a:stCxn id="322" idx="1"/>
              <a:endCxn id="322" idx="5"/>
            </p:cNvCxnSpPr>
            <p:nvPr/>
          </p:nvCxnSpPr>
          <p:spPr>
            <a:xfrm>
              <a:off x="6619200" y="2048125"/>
              <a:ext cx="1508100" cy="0"/>
            </a:xfrm>
            <a:prstGeom prst="straightConnector1">
              <a:avLst/>
            </a:prstGeom>
            <a:noFill/>
            <a:ln w="38100" cap="flat" cmpd="sng">
              <a:solidFill>
                <a:schemeClr val="dk2"/>
              </a:solidFill>
              <a:prstDash val="solid"/>
              <a:round/>
              <a:headEnd type="none" w="med" len="med"/>
              <a:tailEnd type="none" w="med" len="med"/>
            </a:ln>
          </p:spPr>
        </p:cxnSp>
        <p:cxnSp>
          <p:nvCxnSpPr>
            <p:cNvPr id="324" name="Google Shape;324;p51"/>
            <p:cNvCxnSpPr>
              <a:stCxn id="322" idx="3"/>
            </p:cNvCxnSpPr>
            <p:nvPr/>
          </p:nvCxnSpPr>
          <p:spPr>
            <a:xfrm rot="10800000" flipH="1">
              <a:off x="7373175" y="2053375"/>
              <a:ext cx="9900" cy="1304100"/>
            </a:xfrm>
            <a:prstGeom prst="straightConnector1">
              <a:avLst/>
            </a:prstGeom>
            <a:noFill/>
            <a:ln w="38100" cap="flat" cmpd="sng">
              <a:solidFill>
                <a:schemeClr val="dk2"/>
              </a:solidFill>
              <a:prstDash val="dot"/>
              <a:round/>
              <a:headEnd type="none" w="med" len="med"/>
              <a:tailEnd type="none" w="med" len="med"/>
            </a:ln>
          </p:spPr>
        </p:cxnSp>
        <p:sp>
          <p:nvSpPr>
            <p:cNvPr id="325" name="Google Shape;325;p51"/>
            <p:cNvSpPr txBox="1"/>
            <p:nvPr/>
          </p:nvSpPr>
          <p:spPr>
            <a:xfrm>
              <a:off x="7097925" y="1118688"/>
              <a:ext cx="560400" cy="7389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US" sz="3600">
                  <a:latin typeface="Calibri"/>
                  <a:ea typeface="Calibri"/>
                  <a:cs typeface="Calibri"/>
                  <a:sym typeface="Calibri"/>
                </a:rPr>
                <a:t>V</a:t>
              </a:r>
              <a:endParaRPr sz="3600">
                <a:latin typeface="Calibri"/>
                <a:ea typeface="Calibri"/>
                <a:cs typeface="Calibri"/>
                <a:sym typeface="Calibri"/>
              </a:endParaRPr>
            </a:p>
          </p:txBody>
        </p:sp>
        <p:sp>
          <p:nvSpPr>
            <p:cNvPr id="326" name="Google Shape;326;p51"/>
            <p:cNvSpPr txBox="1"/>
            <p:nvPr/>
          </p:nvSpPr>
          <p:spPr>
            <a:xfrm>
              <a:off x="6537525" y="2436525"/>
              <a:ext cx="560400" cy="738900"/>
            </a:xfrm>
            <a:prstGeom prst="rect">
              <a:avLst/>
            </a:prstGeom>
            <a:noFill/>
            <a:ln>
              <a:noFill/>
            </a:ln>
          </p:spPr>
          <p:txBody>
            <a:bodyPr spcFirstLastPara="1" wrap="square" lIns="91425" tIns="91425" rIns="91425" bIns="91425" anchor="t" anchorCtr="0">
              <a:spAutoFit/>
            </a:bodyPr>
            <a:lstStyle/>
            <a:p>
              <a:pPr marL="0" lvl="0" indent="0" algn="ctr" rtl="0">
                <a:spcBef>
                  <a:spcPts val="520"/>
                </a:spcBef>
                <a:spcAft>
                  <a:spcPts val="0"/>
                </a:spcAft>
                <a:buNone/>
              </a:pPr>
              <a:r>
                <a:rPr lang="en-US" sz="3600" i="1">
                  <a:solidFill>
                    <a:schemeClr val="dk1"/>
                  </a:solidFill>
                  <a:latin typeface="Calibri"/>
                  <a:ea typeface="Calibri"/>
                  <a:cs typeface="Calibri"/>
                  <a:sym typeface="Calibri"/>
                </a:rPr>
                <a:t>f</a:t>
              </a:r>
              <a:endParaRPr sz="3600">
                <a:latin typeface="Calibri"/>
                <a:ea typeface="Calibri"/>
                <a:cs typeface="Calibri"/>
                <a:sym typeface="Calibri"/>
              </a:endParaRPr>
            </a:p>
          </p:txBody>
        </p:sp>
        <p:sp>
          <p:nvSpPr>
            <p:cNvPr id="327" name="Google Shape;327;p51"/>
            <p:cNvSpPr txBox="1"/>
            <p:nvPr/>
          </p:nvSpPr>
          <p:spPr>
            <a:xfrm>
              <a:off x="7566900" y="2436525"/>
              <a:ext cx="560400" cy="738900"/>
            </a:xfrm>
            <a:prstGeom prst="rect">
              <a:avLst/>
            </a:prstGeom>
            <a:noFill/>
            <a:ln>
              <a:noFill/>
            </a:ln>
          </p:spPr>
          <p:txBody>
            <a:bodyPr spcFirstLastPara="1" wrap="square" lIns="91425" tIns="91425" rIns="91425" bIns="91425" anchor="t" anchorCtr="0">
              <a:spAutoFit/>
            </a:bodyPr>
            <a:lstStyle/>
            <a:p>
              <a:pPr marL="0" lvl="0" indent="0" algn="ctr" rtl="0">
                <a:spcBef>
                  <a:spcPts val="520"/>
                </a:spcBef>
                <a:spcAft>
                  <a:spcPts val="0"/>
                </a:spcAft>
                <a:buNone/>
              </a:pPr>
              <a:r>
                <a:rPr lang="en-US" sz="3600" i="1">
                  <a:solidFill>
                    <a:schemeClr val="dk1"/>
                  </a:solidFill>
                  <a:latin typeface="Calibri"/>
                  <a:ea typeface="Calibri"/>
                  <a:cs typeface="Calibri"/>
                  <a:sym typeface="Calibri"/>
                </a:rPr>
                <a:t>λ</a:t>
              </a:r>
              <a:endParaRPr sz="3600">
                <a:latin typeface="Calibri"/>
                <a:ea typeface="Calibri"/>
                <a:cs typeface="Calibri"/>
                <a:sym typeface="Calibri"/>
              </a:endParaRPr>
            </a:p>
          </p:txBody>
        </p:sp>
      </p:grpSp>
      <p:sp>
        <p:nvSpPr>
          <p:cNvPr id="328" name="Google Shape;328;p51"/>
          <p:cNvSpPr/>
          <p:nvPr/>
        </p:nvSpPr>
        <p:spPr>
          <a:xfrm>
            <a:off x="6676050" y="1575025"/>
            <a:ext cx="619200" cy="659100"/>
          </a:xfrm>
          <a:prstGeom prst="flowChartConnector">
            <a:avLst/>
          </a:prstGeom>
          <a:noFill/>
          <a:ln w="381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20">
                                            <p:txEl>
                                              <p:pRg st="0" end="0"/>
                                            </p:txEl>
                                          </p:spTgt>
                                        </p:tgtEl>
                                        <p:attrNameLst>
                                          <p:attrName>style.visibility</p:attrName>
                                        </p:attrNameLst>
                                      </p:cBhvr>
                                      <p:to>
                                        <p:strVal val="visible"/>
                                      </p:to>
                                    </p:set>
                                    <p:animEffect transition="in" filter="fade">
                                      <p:cBhvr>
                                        <p:cTn id="7" dur="1000"/>
                                        <p:tgtEl>
                                          <p:spTgt spid="32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20">
                                            <p:txEl>
                                              <p:pRg st="1" end="1"/>
                                            </p:txEl>
                                          </p:spTgt>
                                        </p:tgtEl>
                                        <p:attrNameLst>
                                          <p:attrName>style.visibility</p:attrName>
                                        </p:attrNameLst>
                                      </p:cBhvr>
                                      <p:to>
                                        <p:strVal val="visible"/>
                                      </p:to>
                                    </p:set>
                                    <p:animEffect transition="in" filter="fade">
                                      <p:cBhvr>
                                        <p:cTn id="12" dur="1000"/>
                                        <p:tgtEl>
                                          <p:spTgt spid="32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20">
                                            <p:txEl>
                                              <p:pRg st="2" end="2"/>
                                            </p:txEl>
                                          </p:spTgt>
                                        </p:tgtEl>
                                        <p:attrNameLst>
                                          <p:attrName>style.visibility</p:attrName>
                                        </p:attrNameLst>
                                      </p:cBhvr>
                                      <p:to>
                                        <p:strVal val="visible"/>
                                      </p:to>
                                    </p:set>
                                    <p:animEffect transition="in" filter="fade">
                                      <p:cBhvr>
                                        <p:cTn id="17" dur="1000"/>
                                        <p:tgtEl>
                                          <p:spTgt spid="32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32"/>
        <p:cNvGrpSpPr/>
        <p:nvPr/>
      </p:nvGrpSpPr>
      <p:grpSpPr>
        <a:xfrm>
          <a:off x="0" y="0"/>
          <a:ext cx="0" cy="0"/>
          <a:chOff x="0" y="0"/>
          <a:chExt cx="0" cy="0"/>
        </a:xfrm>
      </p:grpSpPr>
      <p:sp>
        <p:nvSpPr>
          <p:cNvPr id="333" name="Google Shape;333;p52"/>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a:t>Triangle of Power </a:t>
            </a:r>
            <a:endParaRPr/>
          </a:p>
        </p:txBody>
      </p:sp>
      <p:sp>
        <p:nvSpPr>
          <p:cNvPr id="334" name="Google Shape;334;p52"/>
          <p:cNvSpPr txBox="1">
            <a:spLocks noGrp="1"/>
          </p:cNvSpPr>
          <p:nvPr>
            <p:ph type="body" idx="1"/>
          </p:nvPr>
        </p:nvSpPr>
        <p:spPr>
          <a:xfrm>
            <a:off x="457200" y="1215253"/>
            <a:ext cx="5020500" cy="3621000"/>
          </a:xfrm>
          <a:prstGeom prst="rect">
            <a:avLst/>
          </a:prstGeom>
        </p:spPr>
        <p:txBody>
          <a:bodyPr spcFirstLastPara="1" wrap="square" lIns="91400" tIns="91400" rIns="91400" bIns="91400" anchor="t" anchorCtr="0">
            <a:normAutofit/>
          </a:bodyPr>
          <a:lstStyle/>
          <a:p>
            <a:pPr marL="457200" lvl="0" indent="-393700" algn="l" rtl="0">
              <a:spcBef>
                <a:spcPts val="520"/>
              </a:spcBef>
              <a:spcAft>
                <a:spcPts val="0"/>
              </a:spcAft>
              <a:buSzPts val="2600"/>
              <a:buChar char="•"/>
            </a:pPr>
            <a:r>
              <a:rPr lang="en-US" dirty="0"/>
              <a:t>What if you have the velocity, and the wavelength, but not the frequency?</a:t>
            </a:r>
            <a:endParaRPr dirty="0"/>
          </a:p>
          <a:p>
            <a:pPr marL="457200" lvl="0" indent="-393700" algn="l" rtl="0">
              <a:spcBef>
                <a:spcPts val="0"/>
              </a:spcBef>
              <a:spcAft>
                <a:spcPts val="0"/>
              </a:spcAft>
              <a:buSzPts val="2600"/>
              <a:buChar char="•"/>
            </a:pPr>
            <a:r>
              <a:rPr lang="en-US" dirty="0"/>
              <a:t>To find the frequency of a wave:</a:t>
            </a:r>
            <a:endParaRPr dirty="0"/>
          </a:p>
          <a:p>
            <a:pPr marL="914400" lvl="1" indent="-285750" algn="l" rtl="0">
              <a:spcBef>
                <a:spcPts val="0"/>
              </a:spcBef>
              <a:spcAft>
                <a:spcPts val="0"/>
              </a:spcAft>
              <a:buSzPct val="100000"/>
              <a:buFont typeface="Arial" panose="020B0604020202020204" pitchFamily="34" charset="0"/>
              <a:buChar char="•"/>
            </a:pPr>
            <a:r>
              <a:rPr lang="en-US" dirty="0"/>
              <a:t>Cover the </a:t>
            </a:r>
            <a:r>
              <a:rPr lang="en-US" i="1" dirty="0"/>
              <a:t>f.</a:t>
            </a:r>
            <a:endParaRPr dirty="0"/>
          </a:p>
          <a:p>
            <a:pPr marL="914400" lvl="1" indent="-285750" algn="l" rtl="0">
              <a:spcBef>
                <a:spcPts val="0"/>
              </a:spcBef>
              <a:spcAft>
                <a:spcPts val="0"/>
              </a:spcAft>
              <a:buSzPct val="100000"/>
              <a:buFont typeface="Arial" panose="020B0604020202020204" pitchFamily="34" charset="0"/>
              <a:buChar char="•"/>
            </a:pPr>
            <a:r>
              <a:rPr lang="en-US" dirty="0"/>
              <a:t>The dashed line represents = </a:t>
            </a:r>
            <a:endParaRPr dirty="0"/>
          </a:p>
          <a:p>
            <a:pPr marL="914400" lvl="1" indent="-285750" algn="l" rtl="0">
              <a:spcBef>
                <a:spcPts val="0"/>
              </a:spcBef>
              <a:spcAft>
                <a:spcPts val="0"/>
              </a:spcAft>
              <a:buSzPct val="100000"/>
              <a:buFont typeface="Arial" panose="020B0604020202020204" pitchFamily="34" charset="0"/>
              <a:buChar char="•"/>
            </a:pPr>
            <a:r>
              <a:rPr lang="en-US" dirty="0"/>
              <a:t>The solid line represents division.</a:t>
            </a:r>
            <a:endParaRPr dirty="0"/>
          </a:p>
          <a:p>
            <a:pPr marL="0" lvl="0" indent="0" algn="l" rtl="0">
              <a:spcBef>
                <a:spcPts val="520"/>
              </a:spcBef>
              <a:spcAft>
                <a:spcPts val="0"/>
              </a:spcAft>
              <a:buNone/>
            </a:pPr>
            <a:endParaRPr dirty="0"/>
          </a:p>
        </p:txBody>
      </p:sp>
      <p:grpSp>
        <p:nvGrpSpPr>
          <p:cNvPr id="335" name="Google Shape;335;p52"/>
          <p:cNvGrpSpPr/>
          <p:nvPr/>
        </p:nvGrpSpPr>
        <p:grpSpPr>
          <a:xfrm>
            <a:off x="5477700" y="1164650"/>
            <a:ext cx="3015900" cy="2618700"/>
            <a:chOff x="5865225" y="738775"/>
            <a:chExt cx="3015900" cy="2618700"/>
          </a:xfrm>
        </p:grpSpPr>
        <p:sp>
          <p:nvSpPr>
            <p:cNvPr id="336" name="Google Shape;336;p52"/>
            <p:cNvSpPr/>
            <p:nvPr/>
          </p:nvSpPr>
          <p:spPr>
            <a:xfrm>
              <a:off x="5865225" y="738775"/>
              <a:ext cx="3015900" cy="2618700"/>
            </a:xfrm>
            <a:prstGeom prst="triangle">
              <a:avLst>
                <a:gd name="adj" fmla="val 50000"/>
              </a:avLst>
            </a:prstGeom>
            <a:solidFill>
              <a:schemeClr val="lt2"/>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337" name="Google Shape;337;p52"/>
            <p:cNvCxnSpPr>
              <a:stCxn id="336" idx="1"/>
              <a:endCxn id="336" idx="5"/>
            </p:cNvCxnSpPr>
            <p:nvPr/>
          </p:nvCxnSpPr>
          <p:spPr>
            <a:xfrm>
              <a:off x="6619200" y="2048125"/>
              <a:ext cx="1508100" cy="0"/>
            </a:xfrm>
            <a:prstGeom prst="straightConnector1">
              <a:avLst/>
            </a:prstGeom>
            <a:noFill/>
            <a:ln w="38100" cap="flat" cmpd="sng">
              <a:solidFill>
                <a:schemeClr val="dk2"/>
              </a:solidFill>
              <a:prstDash val="solid"/>
              <a:round/>
              <a:headEnd type="none" w="med" len="med"/>
              <a:tailEnd type="none" w="med" len="med"/>
            </a:ln>
          </p:spPr>
        </p:cxnSp>
        <p:cxnSp>
          <p:nvCxnSpPr>
            <p:cNvPr id="338" name="Google Shape;338;p52"/>
            <p:cNvCxnSpPr>
              <a:stCxn id="336" idx="3"/>
            </p:cNvCxnSpPr>
            <p:nvPr/>
          </p:nvCxnSpPr>
          <p:spPr>
            <a:xfrm rot="10800000" flipH="1">
              <a:off x="7373175" y="2053375"/>
              <a:ext cx="9900" cy="1304100"/>
            </a:xfrm>
            <a:prstGeom prst="straightConnector1">
              <a:avLst/>
            </a:prstGeom>
            <a:noFill/>
            <a:ln w="38100" cap="flat" cmpd="sng">
              <a:solidFill>
                <a:schemeClr val="dk2"/>
              </a:solidFill>
              <a:prstDash val="dot"/>
              <a:round/>
              <a:headEnd type="none" w="med" len="med"/>
              <a:tailEnd type="none" w="med" len="med"/>
            </a:ln>
          </p:spPr>
        </p:cxnSp>
        <p:sp>
          <p:nvSpPr>
            <p:cNvPr id="339" name="Google Shape;339;p52"/>
            <p:cNvSpPr txBox="1"/>
            <p:nvPr/>
          </p:nvSpPr>
          <p:spPr>
            <a:xfrm>
              <a:off x="7097925" y="1118688"/>
              <a:ext cx="560400" cy="7389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US" sz="3600">
                  <a:latin typeface="Calibri"/>
                  <a:ea typeface="Calibri"/>
                  <a:cs typeface="Calibri"/>
                  <a:sym typeface="Calibri"/>
                </a:rPr>
                <a:t>V</a:t>
              </a:r>
              <a:endParaRPr sz="3600">
                <a:latin typeface="Calibri"/>
                <a:ea typeface="Calibri"/>
                <a:cs typeface="Calibri"/>
                <a:sym typeface="Calibri"/>
              </a:endParaRPr>
            </a:p>
          </p:txBody>
        </p:sp>
        <p:sp>
          <p:nvSpPr>
            <p:cNvPr id="340" name="Google Shape;340;p52"/>
            <p:cNvSpPr txBox="1"/>
            <p:nvPr/>
          </p:nvSpPr>
          <p:spPr>
            <a:xfrm>
              <a:off x="6537525" y="2436525"/>
              <a:ext cx="560400" cy="738900"/>
            </a:xfrm>
            <a:prstGeom prst="rect">
              <a:avLst/>
            </a:prstGeom>
            <a:noFill/>
            <a:ln>
              <a:noFill/>
            </a:ln>
          </p:spPr>
          <p:txBody>
            <a:bodyPr spcFirstLastPara="1" wrap="square" lIns="91425" tIns="91425" rIns="91425" bIns="91425" anchor="t" anchorCtr="0">
              <a:spAutoFit/>
            </a:bodyPr>
            <a:lstStyle/>
            <a:p>
              <a:pPr marL="0" lvl="0" indent="0" algn="ctr" rtl="0">
                <a:spcBef>
                  <a:spcPts val="520"/>
                </a:spcBef>
                <a:spcAft>
                  <a:spcPts val="0"/>
                </a:spcAft>
                <a:buNone/>
              </a:pPr>
              <a:r>
                <a:rPr lang="en-US" sz="3600" i="1">
                  <a:solidFill>
                    <a:schemeClr val="dk1"/>
                  </a:solidFill>
                  <a:latin typeface="Calibri"/>
                  <a:ea typeface="Calibri"/>
                  <a:cs typeface="Calibri"/>
                  <a:sym typeface="Calibri"/>
                </a:rPr>
                <a:t>f</a:t>
              </a:r>
              <a:endParaRPr sz="3600">
                <a:latin typeface="Calibri"/>
                <a:ea typeface="Calibri"/>
                <a:cs typeface="Calibri"/>
                <a:sym typeface="Calibri"/>
              </a:endParaRPr>
            </a:p>
          </p:txBody>
        </p:sp>
        <p:sp>
          <p:nvSpPr>
            <p:cNvPr id="341" name="Google Shape;341;p52"/>
            <p:cNvSpPr txBox="1"/>
            <p:nvPr/>
          </p:nvSpPr>
          <p:spPr>
            <a:xfrm>
              <a:off x="7566900" y="2436525"/>
              <a:ext cx="560400" cy="738900"/>
            </a:xfrm>
            <a:prstGeom prst="rect">
              <a:avLst/>
            </a:prstGeom>
            <a:noFill/>
            <a:ln>
              <a:noFill/>
            </a:ln>
          </p:spPr>
          <p:txBody>
            <a:bodyPr spcFirstLastPara="1" wrap="square" lIns="91425" tIns="91425" rIns="91425" bIns="91425" anchor="t" anchorCtr="0">
              <a:spAutoFit/>
            </a:bodyPr>
            <a:lstStyle/>
            <a:p>
              <a:pPr marL="0" lvl="0" indent="0" algn="ctr" rtl="0">
                <a:spcBef>
                  <a:spcPts val="520"/>
                </a:spcBef>
                <a:spcAft>
                  <a:spcPts val="0"/>
                </a:spcAft>
                <a:buNone/>
              </a:pPr>
              <a:r>
                <a:rPr lang="en-US" sz="3600" i="1">
                  <a:solidFill>
                    <a:schemeClr val="dk1"/>
                  </a:solidFill>
                  <a:latin typeface="Calibri"/>
                  <a:ea typeface="Calibri"/>
                  <a:cs typeface="Calibri"/>
                  <a:sym typeface="Calibri"/>
                </a:rPr>
                <a:t>λ</a:t>
              </a:r>
              <a:endParaRPr sz="3600">
                <a:latin typeface="Calibri"/>
                <a:ea typeface="Calibri"/>
                <a:cs typeface="Calibri"/>
                <a:sym typeface="Calibri"/>
              </a:endParaRPr>
            </a:p>
          </p:txBody>
        </p:sp>
      </p:grpSp>
      <p:sp>
        <p:nvSpPr>
          <p:cNvPr id="342" name="Google Shape;342;p52"/>
          <p:cNvSpPr/>
          <p:nvPr/>
        </p:nvSpPr>
        <p:spPr>
          <a:xfrm>
            <a:off x="6137500" y="2959800"/>
            <a:ext cx="619200" cy="659100"/>
          </a:xfrm>
          <a:prstGeom prst="flowChartConnector">
            <a:avLst/>
          </a:prstGeom>
          <a:noFill/>
          <a:ln w="381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343" name="Google Shape;343;p52"/>
          <p:cNvPicPr preferRelativeResize="0"/>
          <p:nvPr/>
        </p:nvPicPr>
        <p:blipFill rotWithShape="1">
          <a:blip r:embed="rId3">
            <a:alphaModFix/>
          </a:blip>
          <a:srcRect/>
          <a:stretch/>
        </p:blipFill>
        <p:spPr>
          <a:xfrm>
            <a:off x="1526149" y="3783350"/>
            <a:ext cx="622301" cy="5715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34">
                                            <p:txEl>
                                              <p:pRg st="0" end="0"/>
                                            </p:txEl>
                                          </p:spTgt>
                                        </p:tgtEl>
                                        <p:attrNameLst>
                                          <p:attrName>style.visibility</p:attrName>
                                        </p:attrNameLst>
                                      </p:cBhvr>
                                      <p:to>
                                        <p:strVal val="visible"/>
                                      </p:to>
                                    </p:set>
                                    <p:animEffect transition="in" filter="fade">
                                      <p:cBhvr>
                                        <p:cTn id="7" dur="1000"/>
                                        <p:tgtEl>
                                          <p:spTgt spid="33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34">
                                            <p:txEl>
                                              <p:pRg st="1" end="1"/>
                                            </p:txEl>
                                          </p:spTgt>
                                        </p:tgtEl>
                                        <p:attrNameLst>
                                          <p:attrName>style.visibility</p:attrName>
                                        </p:attrNameLst>
                                      </p:cBhvr>
                                      <p:to>
                                        <p:strVal val="visible"/>
                                      </p:to>
                                    </p:set>
                                    <p:animEffect transition="in" filter="fade">
                                      <p:cBhvr>
                                        <p:cTn id="12" dur="1000"/>
                                        <p:tgtEl>
                                          <p:spTgt spid="33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34">
                                            <p:txEl>
                                              <p:pRg st="2" end="2"/>
                                            </p:txEl>
                                          </p:spTgt>
                                        </p:tgtEl>
                                        <p:attrNameLst>
                                          <p:attrName>style.visibility</p:attrName>
                                        </p:attrNameLst>
                                      </p:cBhvr>
                                      <p:to>
                                        <p:strVal val="visible"/>
                                      </p:to>
                                    </p:set>
                                    <p:animEffect transition="in" filter="fade">
                                      <p:cBhvr>
                                        <p:cTn id="17" dur="1000"/>
                                        <p:tgtEl>
                                          <p:spTgt spid="33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34">
                                            <p:txEl>
                                              <p:pRg st="3" end="3"/>
                                            </p:txEl>
                                          </p:spTgt>
                                        </p:tgtEl>
                                        <p:attrNameLst>
                                          <p:attrName>style.visibility</p:attrName>
                                        </p:attrNameLst>
                                      </p:cBhvr>
                                      <p:to>
                                        <p:strVal val="visible"/>
                                      </p:to>
                                    </p:set>
                                    <p:animEffect transition="in" filter="fade">
                                      <p:cBhvr>
                                        <p:cTn id="22" dur="1000"/>
                                        <p:tgtEl>
                                          <p:spTgt spid="33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34">
                                            <p:txEl>
                                              <p:pRg st="4" end="4"/>
                                            </p:txEl>
                                          </p:spTgt>
                                        </p:tgtEl>
                                        <p:attrNameLst>
                                          <p:attrName>style.visibility</p:attrName>
                                        </p:attrNameLst>
                                      </p:cBhvr>
                                      <p:to>
                                        <p:strVal val="visible"/>
                                      </p:to>
                                    </p:set>
                                    <p:animEffect transition="in" filter="fade">
                                      <p:cBhvr>
                                        <p:cTn id="27" dur="1000"/>
                                        <p:tgtEl>
                                          <p:spTgt spid="33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prstGeom prst="rect">
            <a:avLst/>
          </a:prstGeom>
          <a:noFill/>
          <a:ln>
            <a:noFill/>
          </a:ln>
        </p:spPr>
        <p:txBody>
          <a:bodyPr spcFirstLastPara="1" wrap="square" lIns="0" tIns="0" rIns="0" bIns="0" anchor="b" anchorCtr="0">
            <a:noAutofit/>
          </a:bodyPr>
          <a:lstStyle/>
          <a:p>
            <a:pPr marL="0" lvl="0" indent="0" algn="l" rtl="0">
              <a:lnSpc>
                <a:spcPct val="100000"/>
              </a:lnSpc>
              <a:spcBef>
                <a:spcPts val="0"/>
              </a:spcBef>
              <a:spcAft>
                <a:spcPts val="0"/>
              </a:spcAft>
              <a:buClr>
                <a:srgbClr val="FFFFFF"/>
              </a:buClr>
              <a:buSzPts val="5000"/>
              <a:buFont typeface="Calibri"/>
              <a:buNone/>
            </a:pPr>
            <a:r>
              <a:rPr lang="en-US" dirty="0"/>
              <a:t>Essential Questions</a:t>
            </a:r>
            <a:endParaRPr dirty="0"/>
          </a:p>
        </p:txBody>
      </p:sp>
      <p:sp>
        <p:nvSpPr>
          <p:cNvPr id="130" name="Google Shape;130;p26"/>
          <p:cNvSpPr txBox="1">
            <a:spLocks noGrp="1"/>
          </p:cNvSpPr>
          <p:nvPr>
            <p:ph type="body" idx="1"/>
          </p:nvPr>
        </p:nvSpPr>
        <p:spPr>
          <a:prstGeom prst="rect">
            <a:avLst/>
          </a:prstGeom>
          <a:noFill/>
          <a:ln>
            <a:noFill/>
          </a:ln>
        </p:spPr>
        <p:txBody>
          <a:bodyPr spcFirstLastPara="1" wrap="square" lIns="45700" tIns="45700" rIns="45700" bIns="45700" anchor="t" anchorCtr="0">
            <a:noAutofit/>
          </a:bodyPr>
          <a:lstStyle/>
          <a:p>
            <a:pPr marL="512762" indent="-457200">
              <a:spcBef>
                <a:spcPts val="0"/>
              </a:spcBef>
            </a:pPr>
            <a:r>
              <a:rPr lang="en-US" dirty="0"/>
              <a:t>What are waves?  </a:t>
            </a:r>
          </a:p>
          <a:p>
            <a:pPr marL="512762" indent="-457200">
              <a:spcBef>
                <a:spcPts val="0"/>
              </a:spcBef>
            </a:pPr>
            <a:r>
              <a:rPr lang="en-US" dirty="0"/>
              <a:t>How does the behavior of waves differ from that of other objects?</a:t>
            </a:r>
            <a:endParaRPr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47"/>
        <p:cNvGrpSpPr/>
        <p:nvPr/>
      </p:nvGrpSpPr>
      <p:grpSpPr>
        <a:xfrm>
          <a:off x="0" y="0"/>
          <a:ext cx="0" cy="0"/>
          <a:chOff x="0" y="0"/>
          <a:chExt cx="0" cy="0"/>
        </a:xfrm>
      </p:grpSpPr>
      <p:sp>
        <p:nvSpPr>
          <p:cNvPr id="349" name="Google Shape;349;p53"/>
          <p:cNvSpPr txBox="1">
            <a:spLocks noGrp="1"/>
          </p:cNvSpPr>
          <p:nvPr>
            <p:ph type="body" idx="1"/>
          </p:nvPr>
        </p:nvSpPr>
        <p:spPr>
          <a:xfrm>
            <a:off x="457200" y="1309352"/>
            <a:ext cx="4916275" cy="3434098"/>
          </a:xfrm>
        </p:spPr>
        <p:txBody>
          <a:bodyPr/>
          <a:lstStyle/>
          <a:p>
            <a:pPr marL="63500" lvl="0" indent="0">
              <a:buNone/>
            </a:pPr>
            <a:r>
              <a:rPr lang="en-US" dirty="0"/>
              <a:t>Determine the frequency of a wave with a velocity of 30 m/s and a wavelength of 3 meters.</a:t>
            </a:r>
            <a:br>
              <a:rPr lang="en-US" dirty="0"/>
            </a:br>
            <a:endParaRPr lang="en-US" dirty="0"/>
          </a:p>
        </p:txBody>
      </p:sp>
      <p:sp>
        <p:nvSpPr>
          <p:cNvPr id="348" name="Google Shape;348;p53"/>
          <p:cNvSpPr txBox="1">
            <a:spLocks noGrp="1"/>
          </p:cNvSpPr>
          <p:nvPr>
            <p:ph type="title"/>
          </p:nvPr>
        </p:nvSpPr>
        <p:spPr/>
        <p:txBody>
          <a:bodyPr/>
          <a:lstStyle/>
          <a:p>
            <a:pPr lvl="0"/>
            <a:r>
              <a:rPr lang="en-US" dirty="0"/>
              <a:t>Triangle of Power: Example with Numbers </a:t>
            </a:r>
          </a:p>
        </p:txBody>
      </p:sp>
      <p:grpSp>
        <p:nvGrpSpPr>
          <p:cNvPr id="350" name="Google Shape;350;p53"/>
          <p:cNvGrpSpPr/>
          <p:nvPr/>
        </p:nvGrpSpPr>
        <p:grpSpPr>
          <a:xfrm>
            <a:off x="5477700" y="1164650"/>
            <a:ext cx="3015900" cy="2618700"/>
            <a:chOff x="5865225" y="738775"/>
            <a:chExt cx="3015900" cy="2618700"/>
          </a:xfrm>
        </p:grpSpPr>
        <p:sp>
          <p:nvSpPr>
            <p:cNvPr id="351" name="Google Shape;351;p53"/>
            <p:cNvSpPr/>
            <p:nvPr/>
          </p:nvSpPr>
          <p:spPr>
            <a:xfrm>
              <a:off x="5865225" y="738775"/>
              <a:ext cx="3015900" cy="2618700"/>
            </a:xfrm>
            <a:prstGeom prst="triangle">
              <a:avLst>
                <a:gd name="adj" fmla="val 50000"/>
              </a:avLst>
            </a:prstGeom>
            <a:solidFill>
              <a:schemeClr val="lt2"/>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352" name="Google Shape;352;p53"/>
            <p:cNvCxnSpPr>
              <a:stCxn id="351" idx="1"/>
              <a:endCxn id="351" idx="5"/>
            </p:cNvCxnSpPr>
            <p:nvPr/>
          </p:nvCxnSpPr>
          <p:spPr>
            <a:xfrm>
              <a:off x="6619200" y="2048125"/>
              <a:ext cx="1508100" cy="0"/>
            </a:xfrm>
            <a:prstGeom prst="straightConnector1">
              <a:avLst/>
            </a:prstGeom>
            <a:noFill/>
            <a:ln w="38100" cap="flat" cmpd="sng">
              <a:solidFill>
                <a:schemeClr val="dk2"/>
              </a:solidFill>
              <a:prstDash val="solid"/>
              <a:round/>
              <a:headEnd type="none" w="med" len="med"/>
              <a:tailEnd type="none" w="med" len="med"/>
            </a:ln>
          </p:spPr>
        </p:cxnSp>
        <p:cxnSp>
          <p:nvCxnSpPr>
            <p:cNvPr id="353" name="Google Shape;353;p53"/>
            <p:cNvCxnSpPr>
              <a:stCxn id="351" idx="3"/>
            </p:cNvCxnSpPr>
            <p:nvPr/>
          </p:nvCxnSpPr>
          <p:spPr>
            <a:xfrm rot="10800000" flipH="1">
              <a:off x="7373175" y="2053375"/>
              <a:ext cx="9900" cy="1304100"/>
            </a:xfrm>
            <a:prstGeom prst="straightConnector1">
              <a:avLst/>
            </a:prstGeom>
            <a:noFill/>
            <a:ln w="38100" cap="flat" cmpd="sng">
              <a:solidFill>
                <a:schemeClr val="dk2"/>
              </a:solidFill>
              <a:prstDash val="dot"/>
              <a:round/>
              <a:headEnd type="none" w="med" len="med"/>
              <a:tailEnd type="none" w="med" len="med"/>
            </a:ln>
          </p:spPr>
        </p:cxnSp>
        <p:sp>
          <p:nvSpPr>
            <p:cNvPr id="354" name="Google Shape;354;p53"/>
            <p:cNvSpPr txBox="1"/>
            <p:nvPr/>
          </p:nvSpPr>
          <p:spPr>
            <a:xfrm>
              <a:off x="7097925" y="1118688"/>
              <a:ext cx="560400" cy="7389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US" sz="3600">
                  <a:latin typeface="Calibri"/>
                  <a:ea typeface="Calibri"/>
                  <a:cs typeface="Calibri"/>
                  <a:sym typeface="Calibri"/>
                </a:rPr>
                <a:t>V</a:t>
              </a:r>
              <a:endParaRPr sz="3600">
                <a:latin typeface="Calibri"/>
                <a:ea typeface="Calibri"/>
                <a:cs typeface="Calibri"/>
                <a:sym typeface="Calibri"/>
              </a:endParaRPr>
            </a:p>
          </p:txBody>
        </p:sp>
        <p:sp>
          <p:nvSpPr>
            <p:cNvPr id="355" name="Google Shape;355;p53"/>
            <p:cNvSpPr txBox="1"/>
            <p:nvPr/>
          </p:nvSpPr>
          <p:spPr>
            <a:xfrm>
              <a:off x="6537525" y="2436525"/>
              <a:ext cx="560400" cy="738900"/>
            </a:xfrm>
            <a:prstGeom prst="rect">
              <a:avLst/>
            </a:prstGeom>
            <a:noFill/>
            <a:ln>
              <a:noFill/>
            </a:ln>
          </p:spPr>
          <p:txBody>
            <a:bodyPr spcFirstLastPara="1" wrap="square" lIns="91425" tIns="91425" rIns="91425" bIns="91425" anchor="t" anchorCtr="0">
              <a:spAutoFit/>
            </a:bodyPr>
            <a:lstStyle/>
            <a:p>
              <a:pPr marL="0" lvl="0" indent="0" algn="ctr" rtl="0">
                <a:spcBef>
                  <a:spcPts val="520"/>
                </a:spcBef>
                <a:spcAft>
                  <a:spcPts val="0"/>
                </a:spcAft>
                <a:buNone/>
              </a:pPr>
              <a:r>
                <a:rPr lang="en-US" sz="3600" i="1">
                  <a:solidFill>
                    <a:schemeClr val="dk1"/>
                  </a:solidFill>
                  <a:latin typeface="Calibri"/>
                  <a:ea typeface="Calibri"/>
                  <a:cs typeface="Calibri"/>
                  <a:sym typeface="Calibri"/>
                </a:rPr>
                <a:t>f</a:t>
              </a:r>
              <a:endParaRPr sz="3600">
                <a:latin typeface="Calibri"/>
                <a:ea typeface="Calibri"/>
                <a:cs typeface="Calibri"/>
                <a:sym typeface="Calibri"/>
              </a:endParaRPr>
            </a:p>
          </p:txBody>
        </p:sp>
        <p:sp>
          <p:nvSpPr>
            <p:cNvPr id="356" name="Google Shape;356;p53"/>
            <p:cNvSpPr txBox="1"/>
            <p:nvPr/>
          </p:nvSpPr>
          <p:spPr>
            <a:xfrm>
              <a:off x="7566900" y="2436525"/>
              <a:ext cx="560400" cy="738900"/>
            </a:xfrm>
            <a:prstGeom prst="rect">
              <a:avLst/>
            </a:prstGeom>
            <a:noFill/>
            <a:ln>
              <a:noFill/>
            </a:ln>
          </p:spPr>
          <p:txBody>
            <a:bodyPr spcFirstLastPara="1" wrap="square" lIns="91425" tIns="91425" rIns="91425" bIns="91425" anchor="t" anchorCtr="0">
              <a:spAutoFit/>
            </a:bodyPr>
            <a:lstStyle/>
            <a:p>
              <a:pPr marL="0" lvl="0" indent="0" algn="ctr" rtl="0">
                <a:spcBef>
                  <a:spcPts val="520"/>
                </a:spcBef>
                <a:spcAft>
                  <a:spcPts val="0"/>
                </a:spcAft>
                <a:buNone/>
              </a:pPr>
              <a:r>
                <a:rPr lang="en-US" sz="3600" i="1">
                  <a:solidFill>
                    <a:schemeClr val="dk1"/>
                  </a:solidFill>
                  <a:latin typeface="Calibri"/>
                  <a:ea typeface="Calibri"/>
                  <a:cs typeface="Calibri"/>
                  <a:sym typeface="Calibri"/>
                </a:rPr>
                <a:t>λ</a:t>
              </a:r>
              <a:endParaRPr sz="3600">
                <a:latin typeface="Calibri"/>
                <a:ea typeface="Calibri"/>
                <a:cs typeface="Calibri"/>
                <a:sym typeface="Calibri"/>
              </a:endParaRPr>
            </a:p>
          </p:txBody>
        </p:sp>
      </p:grpSp>
      <p:sp>
        <p:nvSpPr>
          <p:cNvPr id="357" name="Google Shape;357;p53"/>
          <p:cNvSpPr/>
          <p:nvPr/>
        </p:nvSpPr>
        <p:spPr>
          <a:xfrm>
            <a:off x="6137500" y="2959800"/>
            <a:ext cx="619200" cy="659100"/>
          </a:xfrm>
          <a:prstGeom prst="flowChartConnector">
            <a:avLst/>
          </a:prstGeom>
          <a:noFill/>
          <a:ln w="381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49">
                                            <p:txEl>
                                              <p:pRg st="0" end="0"/>
                                            </p:txEl>
                                          </p:spTgt>
                                        </p:tgtEl>
                                        <p:attrNameLst>
                                          <p:attrName>style.visibility</p:attrName>
                                        </p:attrNameLst>
                                      </p:cBhvr>
                                      <p:to>
                                        <p:strVal val="visible"/>
                                      </p:to>
                                    </p:set>
                                    <p:animEffect transition="in" filter="fade">
                                      <p:cBhvr>
                                        <p:cTn id="7" dur="1000"/>
                                        <p:tgtEl>
                                          <p:spTgt spid="34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61"/>
        <p:cNvGrpSpPr/>
        <p:nvPr/>
      </p:nvGrpSpPr>
      <p:grpSpPr>
        <a:xfrm>
          <a:off x="0" y="0"/>
          <a:ext cx="0" cy="0"/>
          <a:chOff x="0" y="0"/>
          <a:chExt cx="0" cy="0"/>
        </a:xfrm>
      </p:grpSpPr>
      <p:sp>
        <p:nvSpPr>
          <p:cNvPr id="362" name="Google Shape;362;p54"/>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dirty="0"/>
              <a:t>Triangle of Power: Example with Numbers </a:t>
            </a:r>
            <a:endParaRPr dirty="0"/>
          </a:p>
        </p:txBody>
      </p:sp>
      <p:sp>
        <p:nvSpPr>
          <p:cNvPr id="363" name="Google Shape;363;p54"/>
          <p:cNvSpPr txBox="1">
            <a:spLocks noGrp="1"/>
          </p:cNvSpPr>
          <p:nvPr>
            <p:ph type="body" idx="1"/>
          </p:nvPr>
        </p:nvSpPr>
        <p:spPr>
          <a:xfrm>
            <a:off x="457200" y="1305059"/>
            <a:ext cx="5020500" cy="3621000"/>
          </a:xfrm>
          <a:prstGeom prst="rect">
            <a:avLst/>
          </a:prstGeom>
        </p:spPr>
        <p:txBody>
          <a:bodyPr spcFirstLastPara="1" wrap="square" lIns="91400" tIns="91400" rIns="91400" bIns="91400" anchor="t" anchorCtr="0">
            <a:normAutofit/>
          </a:bodyPr>
          <a:lstStyle/>
          <a:p>
            <a:pPr marL="0" lvl="0" indent="0" algn="l" rtl="0">
              <a:spcBef>
                <a:spcPts val="520"/>
              </a:spcBef>
              <a:spcAft>
                <a:spcPts val="0"/>
              </a:spcAft>
              <a:buNone/>
            </a:pPr>
            <a:r>
              <a:rPr lang="en-US" dirty="0"/>
              <a:t>Determine the frequency of a wave with a velocity of 30 m/s and a wavelength of 3 meters.</a:t>
            </a:r>
            <a:endParaRPr dirty="0"/>
          </a:p>
          <a:p>
            <a:pPr marL="0" lvl="0" indent="0" algn="l" rtl="0">
              <a:spcBef>
                <a:spcPts val="520"/>
              </a:spcBef>
              <a:spcAft>
                <a:spcPts val="0"/>
              </a:spcAft>
              <a:buNone/>
            </a:pPr>
            <a:br>
              <a:rPr lang="en-US" dirty="0"/>
            </a:br>
            <a:endParaRPr dirty="0"/>
          </a:p>
        </p:txBody>
      </p:sp>
      <p:grpSp>
        <p:nvGrpSpPr>
          <p:cNvPr id="364" name="Google Shape;364;p54"/>
          <p:cNvGrpSpPr/>
          <p:nvPr/>
        </p:nvGrpSpPr>
        <p:grpSpPr>
          <a:xfrm>
            <a:off x="5477700" y="1164650"/>
            <a:ext cx="3015900" cy="2618700"/>
            <a:chOff x="5865225" y="738775"/>
            <a:chExt cx="3015900" cy="2618700"/>
          </a:xfrm>
        </p:grpSpPr>
        <p:sp>
          <p:nvSpPr>
            <p:cNvPr id="365" name="Google Shape;365;p54"/>
            <p:cNvSpPr/>
            <p:nvPr/>
          </p:nvSpPr>
          <p:spPr>
            <a:xfrm>
              <a:off x="5865225" y="738775"/>
              <a:ext cx="3015900" cy="2618700"/>
            </a:xfrm>
            <a:prstGeom prst="triangle">
              <a:avLst>
                <a:gd name="adj" fmla="val 50000"/>
              </a:avLst>
            </a:prstGeom>
            <a:solidFill>
              <a:schemeClr val="lt2"/>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366" name="Google Shape;366;p54"/>
            <p:cNvCxnSpPr>
              <a:stCxn id="365" idx="1"/>
              <a:endCxn id="365" idx="5"/>
            </p:cNvCxnSpPr>
            <p:nvPr/>
          </p:nvCxnSpPr>
          <p:spPr>
            <a:xfrm>
              <a:off x="6619200" y="2048125"/>
              <a:ext cx="1508100" cy="0"/>
            </a:xfrm>
            <a:prstGeom prst="straightConnector1">
              <a:avLst/>
            </a:prstGeom>
            <a:noFill/>
            <a:ln w="38100" cap="flat" cmpd="sng">
              <a:solidFill>
                <a:schemeClr val="dk2"/>
              </a:solidFill>
              <a:prstDash val="solid"/>
              <a:round/>
              <a:headEnd type="none" w="med" len="med"/>
              <a:tailEnd type="none" w="med" len="med"/>
            </a:ln>
          </p:spPr>
        </p:cxnSp>
        <p:cxnSp>
          <p:nvCxnSpPr>
            <p:cNvPr id="367" name="Google Shape;367;p54"/>
            <p:cNvCxnSpPr>
              <a:stCxn id="365" idx="3"/>
            </p:cNvCxnSpPr>
            <p:nvPr/>
          </p:nvCxnSpPr>
          <p:spPr>
            <a:xfrm rot="10800000" flipH="1">
              <a:off x="7373175" y="2053375"/>
              <a:ext cx="9900" cy="1304100"/>
            </a:xfrm>
            <a:prstGeom prst="straightConnector1">
              <a:avLst/>
            </a:prstGeom>
            <a:noFill/>
            <a:ln w="38100" cap="flat" cmpd="sng">
              <a:solidFill>
                <a:schemeClr val="dk2"/>
              </a:solidFill>
              <a:prstDash val="dot"/>
              <a:round/>
              <a:headEnd type="none" w="med" len="med"/>
              <a:tailEnd type="none" w="med" len="med"/>
            </a:ln>
          </p:spPr>
        </p:cxnSp>
        <p:sp>
          <p:nvSpPr>
            <p:cNvPr id="368" name="Google Shape;368;p54"/>
            <p:cNvSpPr txBox="1"/>
            <p:nvPr/>
          </p:nvSpPr>
          <p:spPr>
            <a:xfrm>
              <a:off x="7097925" y="1118688"/>
              <a:ext cx="560400" cy="7389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US" sz="3600">
                  <a:latin typeface="Calibri"/>
                  <a:ea typeface="Calibri"/>
                  <a:cs typeface="Calibri"/>
                  <a:sym typeface="Calibri"/>
                </a:rPr>
                <a:t>V</a:t>
              </a:r>
              <a:endParaRPr sz="3600">
                <a:latin typeface="Calibri"/>
                <a:ea typeface="Calibri"/>
                <a:cs typeface="Calibri"/>
                <a:sym typeface="Calibri"/>
              </a:endParaRPr>
            </a:p>
          </p:txBody>
        </p:sp>
        <p:sp>
          <p:nvSpPr>
            <p:cNvPr id="369" name="Google Shape;369;p54"/>
            <p:cNvSpPr txBox="1"/>
            <p:nvPr/>
          </p:nvSpPr>
          <p:spPr>
            <a:xfrm>
              <a:off x="6537525" y="2436525"/>
              <a:ext cx="560400" cy="738900"/>
            </a:xfrm>
            <a:prstGeom prst="rect">
              <a:avLst/>
            </a:prstGeom>
            <a:noFill/>
            <a:ln>
              <a:noFill/>
            </a:ln>
          </p:spPr>
          <p:txBody>
            <a:bodyPr spcFirstLastPara="1" wrap="square" lIns="91425" tIns="91425" rIns="91425" bIns="91425" anchor="t" anchorCtr="0">
              <a:spAutoFit/>
            </a:bodyPr>
            <a:lstStyle/>
            <a:p>
              <a:pPr marL="0" lvl="0" indent="0" algn="ctr" rtl="0">
                <a:spcBef>
                  <a:spcPts val="520"/>
                </a:spcBef>
                <a:spcAft>
                  <a:spcPts val="0"/>
                </a:spcAft>
                <a:buNone/>
              </a:pPr>
              <a:r>
                <a:rPr lang="en-US" sz="3600" i="1">
                  <a:solidFill>
                    <a:schemeClr val="dk1"/>
                  </a:solidFill>
                  <a:latin typeface="Calibri"/>
                  <a:ea typeface="Calibri"/>
                  <a:cs typeface="Calibri"/>
                  <a:sym typeface="Calibri"/>
                </a:rPr>
                <a:t>f</a:t>
              </a:r>
              <a:endParaRPr sz="3600">
                <a:latin typeface="Calibri"/>
                <a:ea typeface="Calibri"/>
                <a:cs typeface="Calibri"/>
                <a:sym typeface="Calibri"/>
              </a:endParaRPr>
            </a:p>
          </p:txBody>
        </p:sp>
        <p:sp>
          <p:nvSpPr>
            <p:cNvPr id="370" name="Google Shape;370;p54"/>
            <p:cNvSpPr txBox="1"/>
            <p:nvPr/>
          </p:nvSpPr>
          <p:spPr>
            <a:xfrm>
              <a:off x="7566900" y="2436525"/>
              <a:ext cx="560400" cy="738900"/>
            </a:xfrm>
            <a:prstGeom prst="rect">
              <a:avLst/>
            </a:prstGeom>
            <a:noFill/>
            <a:ln>
              <a:noFill/>
            </a:ln>
          </p:spPr>
          <p:txBody>
            <a:bodyPr spcFirstLastPara="1" wrap="square" lIns="91425" tIns="91425" rIns="91425" bIns="91425" anchor="t" anchorCtr="0">
              <a:spAutoFit/>
            </a:bodyPr>
            <a:lstStyle/>
            <a:p>
              <a:pPr marL="0" lvl="0" indent="0" algn="ctr" rtl="0">
                <a:spcBef>
                  <a:spcPts val="520"/>
                </a:spcBef>
                <a:spcAft>
                  <a:spcPts val="0"/>
                </a:spcAft>
                <a:buNone/>
              </a:pPr>
              <a:r>
                <a:rPr lang="en-US" sz="3600" i="1">
                  <a:solidFill>
                    <a:schemeClr val="dk1"/>
                  </a:solidFill>
                  <a:latin typeface="Calibri"/>
                  <a:ea typeface="Calibri"/>
                  <a:cs typeface="Calibri"/>
                  <a:sym typeface="Calibri"/>
                </a:rPr>
                <a:t>λ</a:t>
              </a:r>
              <a:endParaRPr sz="3600">
                <a:latin typeface="Calibri"/>
                <a:ea typeface="Calibri"/>
                <a:cs typeface="Calibri"/>
                <a:sym typeface="Calibri"/>
              </a:endParaRPr>
            </a:p>
          </p:txBody>
        </p:sp>
      </p:grpSp>
      <p:sp>
        <p:nvSpPr>
          <p:cNvPr id="371" name="Google Shape;371;p54"/>
          <p:cNvSpPr/>
          <p:nvPr/>
        </p:nvSpPr>
        <p:spPr>
          <a:xfrm>
            <a:off x="6137500" y="2959800"/>
            <a:ext cx="619200" cy="659100"/>
          </a:xfrm>
          <a:prstGeom prst="flowChartConnector">
            <a:avLst/>
          </a:prstGeom>
          <a:noFill/>
          <a:ln w="381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372" name="Google Shape;372;p54"/>
          <p:cNvPicPr preferRelativeResize="0"/>
          <p:nvPr/>
        </p:nvPicPr>
        <p:blipFill rotWithShape="1">
          <a:blip r:embed="rId3">
            <a:alphaModFix/>
          </a:blip>
          <a:srcRect/>
          <a:stretch/>
        </p:blipFill>
        <p:spPr>
          <a:xfrm>
            <a:off x="947227" y="2754359"/>
            <a:ext cx="1320800" cy="2171699"/>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63">
                                            <p:txEl>
                                              <p:pRg st="0" end="0"/>
                                            </p:txEl>
                                          </p:spTgt>
                                        </p:tgtEl>
                                        <p:attrNameLst>
                                          <p:attrName>style.visibility</p:attrName>
                                        </p:attrNameLst>
                                      </p:cBhvr>
                                      <p:to>
                                        <p:strVal val="visible"/>
                                      </p:to>
                                    </p:set>
                                    <p:animEffect transition="in" filter="fade">
                                      <p:cBhvr>
                                        <p:cTn id="7" dur="1000"/>
                                        <p:tgtEl>
                                          <p:spTgt spid="3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63">
                                            <p:txEl>
                                              <p:pRg st="1" end="1"/>
                                            </p:txEl>
                                          </p:spTgt>
                                        </p:tgtEl>
                                        <p:attrNameLst>
                                          <p:attrName>style.visibility</p:attrName>
                                        </p:attrNameLst>
                                      </p:cBhvr>
                                      <p:to>
                                        <p:strVal val="visible"/>
                                      </p:to>
                                    </p:set>
                                    <p:animEffect transition="in" filter="fade">
                                      <p:cBhvr>
                                        <p:cTn id="12" dur="1000"/>
                                        <p:tgtEl>
                                          <p:spTgt spid="36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76"/>
        <p:cNvGrpSpPr/>
        <p:nvPr/>
      </p:nvGrpSpPr>
      <p:grpSpPr>
        <a:xfrm>
          <a:off x="0" y="0"/>
          <a:ext cx="0" cy="0"/>
          <a:chOff x="0" y="0"/>
          <a:chExt cx="0" cy="0"/>
        </a:xfrm>
      </p:grpSpPr>
      <p:sp>
        <p:nvSpPr>
          <p:cNvPr id="377" name="Google Shape;377;p55"/>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a:t>Triangle of Power </a:t>
            </a:r>
            <a:endParaRPr/>
          </a:p>
        </p:txBody>
      </p:sp>
      <p:sp>
        <p:nvSpPr>
          <p:cNvPr id="378" name="Google Shape;378;p55"/>
          <p:cNvSpPr txBox="1">
            <a:spLocks noGrp="1"/>
          </p:cNvSpPr>
          <p:nvPr>
            <p:ph type="body" idx="1"/>
          </p:nvPr>
        </p:nvSpPr>
        <p:spPr>
          <a:xfrm>
            <a:off x="457200" y="1305059"/>
            <a:ext cx="5020500" cy="3621000"/>
          </a:xfrm>
          <a:prstGeom prst="rect">
            <a:avLst/>
          </a:prstGeom>
        </p:spPr>
        <p:txBody>
          <a:bodyPr spcFirstLastPara="1" wrap="square" lIns="91400" tIns="91400" rIns="91400" bIns="91400" anchor="t" anchorCtr="0">
            <a:normAutofit/>
          </a:bodyPr>
          <a:lstStyle/>
          <a:p>
            <a:pPr marL="457200" lvl="0" indent="-393700" algn="l" rtl="0">
              <a:spcBef>
                <a:spcPts val="520"/>
              </a:spcBef>
              <a:spcAft>
                <a:spcPts val="0"/>
              </a:spcAft>
              <a:buSzPts val="2600"/>
              <a:buChar char="•"/>
            </a:pPr>
            <a:r>
              <a:rPr lang="en-US" dirty="0"/>
              <a:t>What if you have the velocity, and the frequency, but not the wavelength?</a:t>
            </a:r>
            <a:endParaRPr dirty="0"/>
          </a:p>
          <a:p>
            <a:pPr marL="457200" lvl="0" indent="-393700" algn="l" rtl="0">
              <a:spcBef>
                <a:spcPts val="0"/>
              </a:spcBef>
              <a:spcAft>
                <a:spcPts val="0"/>
              </a:spcAft>
              <a:buSzPts val="2600"/>
              <a:buChar char="•"/>
            </a:pPr>
            <a:r>
              <a:rPr lang="en-US" dirty="0"/>
              <a:t>To find the wavelength of a wave:</a:t>
            </a:r>
            <a:endParaRPr dirty="0"/>
          </a:p>
          <a:p>
            <a:pPr marL="914400" lvl="1" indent="-285750" algn="l" rtl="0">
              <a:spcBef>
                <a:spcPts val="0"/>
              </a:spcBef>
              <a:spcAft>
                <a:spcPts val="0"/>
              </a:spcAft>
              <a:buSzPct val="100000"/>
              <a:buFont typeface="Arial" panose="020B0604020202020204" pitchFamily="34" charset="0"/>
              <a:buChar char="•"/>
            </a:pPr>
            <a:r>
              <a:rPr lang="en-US" dirty="0"/>
              <a:t>Cover the </a:t>
            </a:r>
            <a:r>
              <a:rPr lang="en-US" i="1" dirty="0" err="1"/>
              <a:t>λ</a:t>
            </a:r>
            <a:r>
              <a:rPr lang="en-US" i="1" dirty="0"/>
              <a:t>.</a:t>
            </a:r>
            <a:endParaRPr dirty="0"/>
          </a:p>
          <a:p>
            <a:pPr marL="914400" lvl="1" indent="-285750" algn="l" rtl="0">
              <a:spcBef>
                <a:spcPts val="0"/>
              </a:spcBef>
              <a:spcAft>
                <a:spcPts val="0"/>
              </a:spcAft>
              <a:buSzPct val="100000"/>
              <a:buFont typeface="Arial" panose="020B0604020202020204" pitchFamily="34" charset="0"/>
              <a:buChar char="•"/>
            </a:pPr>
            <a:r>
              <a:rPr lang="en-US" dirty="0"/>
              <a:t>The dashed line represents = </a:t>
            </a:r>
            <a:endParaRPr dirty="0"/>
          </a:p>
          <a:p>
            <a:pPr marL="914400" lvl="1" indent="-285750" algn="l" rtl="0">
              <a:spcBef>
                <a:spcPts val="0"/>
              </a:spcBef>
              <a:spcAft>
                <a:spcPts val="0"/>
              </a:spcAft>
              <a:buSzPct val="100000"/>
              <a:buFont typeface="Arial" panose="020B0604020202020204" pitchFamily="34" charset="0"/>
              <a:buChar char="•"/>
            </a:pPr>
            <a:r>
              <a:rPr lang="en-US" dirty="0"/>
              <a:t>The solid line represents division.</a:t>
            </a:r>
            <a:endParaRPr dirty="0"/>
          </a:p>
        </p:txBody>
      </p:sp>
      <p:grpSp>
        <p:nvGrpSpPr>
          <p:cNvPr id="379" name="Google Shape;379;p55"/>
          <p:cNvGrpSpPr/>
          <p:nvPr/>
        </p:nvGrpSpPr>
        <p:grpSpPr>
          <a:xfrm>
            <a:off x="5477700" y="1164650"/>
            <a:ext cx="3015900" cy="2618700"/>
            <a:chOff x="5865225" y="738775"/>
            <a:chExt cx="3015900" cy="2618700"/>
          </a:xfrm>
        </p:grpSpPr>
        <p:sp>
          <p:nvSpPr>
            <p:cNvPr id="380" name="Google Shape;380;p55"/>
            <p:cNvSpPr/>
            <p:nvPr/>
          </p:nvSpPr>
          <p:spPr>
            <a:xfrm>
              <a:off x="5865225" y="738775"/>
              <a:ext cx="3015900" cy="2618700"/>
            </a:xfrm>
            <a:prstGeom prst="triangle">
              <a:avLst>
                <a:gd name="adj" fmla="val 50000"/>
              </a:avLst>
            </a:prstGeom>
            <a:solidFill>
              <a:schemeClr val="lt2"/>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381" name="Google Shape;381;p55"/>
            <p:cNvCxnSpPr>
              <a:stCxn id="380" idx="1"/>
              <a:endCxn id="380" idx="5"/>
            </p:cNvCxnSpPr>
            <p:nvPr/>
          </p:nvCxnSpPr>
          <p:spPr>
            <a:xfrm>
              <a:off x="6619200" y="2048125"/>
              <a:ext cx="1508100" cy="0"/>
            </a:xfrm>
            <a:prstGeom prst="straightConnector1">
              <a:avLst/>
            </a:prstGeom>
            <a:noFill/>
            <a:ln w="38100" cap="flat" cmpd="sng">
              <a:solidFill>
                <a:schemeClr val="dk2"/>
              </a:solidFill>
              <a:prstDash val="solid"/>
              <a:round/>
              <a:headEnd type="none" w="med" len="med"/>
              <a:tailEnd type="none" w="med" len="med"/>
            </a:ln>
          </p:spPr>
        </p:cxnSp>
        <p:cxnSp>
          <p:nvCxnSpPr>
            <p:cNvPr id="382" name="Google Shape;382;p55"/>
            <p:cNvCxnSpPr>
              <a:stCxn id="380" idx="3"/>
            </p:cNvCxnSpPr>
            <p:nvPr/>
          </p:nvCxnSpPr>
          <p:spPr>
            <a:xfrm rot="10800000" flipH="1">
              <a:off x="7373175" y="2053375"/>
              <a:ext cx="9900" cy="1304100"/>
            </a:xfrm>
            <a:prstGeom prst="straightConnector1">
              <a:avLst/>
            </a:prstGeom>
            <a:noFill/>
            <a:ln w="38100" cap="flat" cmpd="sng">
              <a:solidFill>
                <a:schemeClr val="dk2"/>
              </a:solidFill>
              <a:prstDash val="dot"/>
              <a:round/>
              <a:headEnd type="none" w="med" len="med"/>
              <a:tailEnd type="none" w="med" len="med"/>
            </a:ln>
          </p:spPr>
        </p:cxnSp>
        <p:sp>
          <p:nvSpPr>
            <p:cNvPr id="383" name="Google Shape;383;p55"/>
            <p:cNvSpPr txBox="1"/>
            <p:nvPr/>
          </p:nvSpPr>
          <p:spPr>
            <a:xfrm>
              <a:off x="7097925" y="1118688"/>
              <a:ext cx="560400" cy="7389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US" sz="3600">
                  <a:latin typeface="Calibri"/>
                  <a:ea typeface="Calibri"/>
                  <a:cs typeface="Calibri"/>
                  <a:sym typeface="Calibri"/>
                </a:rPr>
                <a:t>V</a:t>
              </a:r>
              <a:endParaRPr sz="3600">
                <a:latin typeface="Calibri"/>
                <a:ea typeface="Calibri"/>
                <a:cs typeface="Calibri"/>
                <a:sym typeface="Calibri"/>
              </a:endParaRPr>
            </a:p>
          </p:txBody>
        </p:sp>
        <p:sp>
          <p:nvSpPr>
            <p:cNvPr id="384" name="Google Shape;384;p55"/>
            <p:cNvSpPr txBox="1"/>
            <p:nvPr/>
          </p:nvSpPr>
          <p:spPr>
            <a:xfrm>
              <a:off x="6537525" y="2436525"/>
              <a:ext cx="560400" cy="738900"/>
            </a:xfrm>
            <a:prstGeom prst="rect">
              <a:avLst/>
            </a:prstGeom>
            <a:noFill/>
            <a:ln>
              <a:noFill/>
            </a:ln>
          </p:spPr>
          <p:txBody>
            <a:bodyPr spcFirstLastPara="1" wrap="square" lIns="91425" tIns="91425" rIns="91425" bIns="91425" anchor="t" anchorCtr="0">
              <a:spAutoFit/>
            </a:bodyPr>
            <a:lstStyle/>
            <a:p>
              <a:pPr marL="0" lvl="0" indent="0" algn="ctr" rtl="0">
                <a:spcBef>
                  <a:spcPts val="520"/>
                </a:spcBef>
                <a:spcAft>
                  <a:spcPts val="0"/>
                </a:spcAft>
                <a:buNone/>
              </a:pPr>
              <a:r>
                <a:rPr lang="en-US" sz="3600" i="1">
                  <a:solidFill>
                    <a:schemeClr val="dk1"/>
                  </a:solidFill>
                  <a:latin typeface="Calibri"/>
                  <a:ea typeface="Calibri"/>
                  <a:cs typeface="Calibri"/>
                  <a:sym typeface="Calibri"/>
                </a:rPr>
                <a:t>f</a:t>
              </a:r>
              <a:endParaRPr sz="3600">
                <a:latin typeface="Calibri"/>
                <a:ea typeface="Calibri"/>
                <a:cs typeface="Calibri"/>
                <a:sym typeface="Calibri"/>
              </a:endParaRPr>
            </a:p>
          </p:txBody>
        </p:sp>
        <p:sp>
          <p:nvSpPr>
            <p:cNvPr id="385" name="Google Shape;385;p55"/>
            <p:cNvSpPr txBox="1"/>
            <p:nvPr/>
          </p:nvSpPr>
          <p:spPr>
            <a:xfrm>
              <a:off x="7566900" y="2436525"/>
              <a:ext cx="560400" cy="738900"/>
            </a:xfrm>
            <a:prstGeom prst="rect">
              <a:avLst/>
            </a:prstGeom>
            <a:noFill/>
            <a:ln>
              <a:noFill/>
            </a:ln>
          </p:spPr>
          <p:txBody>
            <a:bodyPr spcFirstLastPara="1" wrap="square" lIns="91425" tIns="91425" rIns="91425" bIns="91425" anchor="t" anchorCtr="0">
              <a:spAutoFit/>
            </a:bodyPr>
            <a:lstStyle/>
            <a:p>
              <a:pPr marL="0" lvl="0" indent="0" algn="ctr" rtl="0">
                <a:spcBef>
                  <a:spcPts val="520"/>
                </a:spcBef>
                <a:spcAft>
                  <a:spcPts val="0"/>
                </a:spcAft>
                <a:buNone/>
              </a:pPr>
              <a:r>
                <a:rPr lang="en-US" sz="3600" i="1">
                  <a:solidFill>
                    <a:schemeClr val="dk1"/>
                  </a:solidFill>
                  <a:latin typeface="Calibri"/>
                  <a:ea typeface="Calibri"/>
                  <a:cs typeface="Calibri"/>
                  <a:sym typeface="Calibri"/>
                </a:rPr>
                <a:t>λ</a:t>
              </a:r>
              <a:endParaRPr sz="3600">
                <a:latin typeface="Calibri"/>
                <a:ea typeface="Calibri"/>
                <a:cs typeface="Calibri"/>
                <a:sym typeface="Calibri"/>
              </a:endParaRPr>
            </a:p>
          </p:txBody>
        </p:sp>
      </p:grpSp>
      <p:sp>
        <p:nvSpPr>
          <p:cNvPr id="386" name="Google Shape;386;p55"/>
          <p:cNvSpPr/>
          <p:nvPr/>
        </p:nvSpPr>
        <p:spPr>
          <a:xfrm>
            <a:off x="7137625" y="2915850"/>
            <a:ext cx="619200" cy="659100"/>
          </a:xfrm>
          <a:prstGeom prst="flowChartConnector">
            <a:avLst/>
          </a:prstGeom>
          <a:noFill/>
          <a:ln w="381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387" name="Google Shape;387;p55"/>
          <p:cNvPicPr preferRelativeResize="0"/>
          <p:nvPr/>
        </p:nvPicPr>
        <p:blipFill rotWithShape="1">
          <a:blip r:embed="rId3">
            <a:alphaModFix/>
          </a:blip>
          <a:srcRect/>
          <a:stretch/>
        </p:blipFill>
        <p:spPr>
          <a:xfrm>
            <a:off x="1445509" y="4284285"/>
            <a:ext cx="595312" cy="609601"/>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78">
                                            <p:txEl>
                                              <p:pRg st="0" end="0"/>
                                            </p:txEl>
                                          </p:spTgt>
                                        </p:tgtEl>
                                        <p:attrNameLst>
                                          <p:attrName>style.visibility</p:attrName>
                                        </p:attrNameLst>
                                      </p:cBhvr>
                                      <p:to>
                                        <p:strVal val="visible"/>
                                      </p:to>
                                    </p:set>
                                    <p:animEffect transition="in" filter="fade">
                                      <p:cBhvr>
                                        <p:cTn id="7" dur="1000"/>
                                        <p:tgtEl>
                                          <p:spTgt spid="37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78">
                                            <p:txEl>
                                              <p:pRg st="1" end="1"/>
                                            </p:txEl>
                                          </p:spTgt>
                                        </p:tgtEl>
                                        <p:attrNameLst>
                                          <p:attrName>style.visibility</p:attrName>
                                        </p:attrNameLst>
                                      </p:cBhvr>
                                      <p:to>
                                        <p:strVal val="visible"/>
                                      </p:to>
                                    </p:set>
                                    <p:animEffect transition="in" filter="fade">
                                      <p:cBhvr>
                                        <p:cTn id="12" dur="1000"/>
                                        <p:tgtEl>
                                          <p:spTgt spid="37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78">
                                            <p:txEl>
                                              <p:pRg st="2" end="2"/>
                                            </p:txEl>
                                          </p:spTgt>
                                        </p:tgtEl>
                                        <p:attrNameLst>
                                          <p:attrName>style.visibility</p:attrName>
                                        </p:attrNameLst>
                                      </p:cBhvr>
                                      <p:to>
                                        <p:strVal val="visible"/>
                                      </p:to>
                                    </p:set>
                                    <p:animEffect transition="in" filter="fade">
                                      <p:cBhvr>
                                        <p:cTn id="17" dur="1000"/>
                                        <p:tgtEl>
                                          <p:spTgt spid="37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78">
                                            <p:txEl>
                                              <p:pRg st="3" end="3"/>
                                            </p:txEl>
                                          </p:spTgt>
                                        </p:tgtEl>
                                        <p:attrNameLst>
                                          <p:attrName>style.visibility</p:attrName>
                                        </p:attrNameLst>
                                      </p:cBhvr>
                                      <p:to>
                                        <p:strVal val="visible"/>
                                      </p:to>
                                    </p:set>
                                    <p:animEffect transition="in" filter="fade">
                                      <p:cBhvr>
                                        <p:cTn id="22" dur="1000"/>
                                        <p:tgtEl>
                                          <p:spTgt spid="37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78">
                                            <p:txEl>
                                              <p:pRg st="4" end="4"/>
                                            </p:txEl>
                                          </p:spTgt>
                                        </p:tgtEl>
                                        <p:attrNameLst>
                                          <p:attrName>style.visibility</p:attrName>
                                        </p:attrNameLst>
                                      </p:cBhvr>
                                      <p:to>
                                        <p:strVal val="visible"/>
                                      </p:to>
                                    </p:set>
                                    <p:animEffect transition="in" filter="fade">
                                      <p:cBhvr>
                                        <p:cTn id="27" dur="1000"/>
                                        <p:tgtEl>
                                          <p:spTgt spid="37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91"/>
        <p:cNvGrpSpPr/>
        <p:nvPr/>
      </p:nvGrpSpPr>
      <p:grpSpPr>
        <a:xfrm>
          <a:off x="0" y="0"/>
          <a:ext cx="0" cy="0"/>
          <a:chOff x="0" y="0"/>
          <a:chExt cx="0" cy="0"/>
        </a:xfrm>
      </p:grpSpPr>
      <p:sp>
        <p:nvSpPr>
          <p:cNvPr id="393" name="Google Shape;393;p56"/>
          <p:cNvSpPr txBox="1">
            <a:spLocks noGrp="1"/>
          </p:cNvSpPr>
          <p:nvPr>
            <p:ph type="body" idx="1"/>
          </p:nvPr>
        </p:nvSpPr>
        <p:spPr>
          <a:xfrm>
            <a:off x="457200" y="1309352"/>
            <a:ext cx="4993550" cy="3434098"/>
          </a:xfrm>
        </p:spPr>
        <p:txBody>
          <a:bodyPr/>
          <a:lstStyle/>
          <a:p>
            <a:pPr marL="63500" lvl="0" indent="0">
              <a:buNone/>
            </a:pPr>
            <a:r>
              <a:rPr lang="en-US" dirty="0"/>
              <a:t>Determine the wavelength of a wave with a velocity of 100 m/s and a frequency of 50 Hz.</a:t>
            </a:r>
            <a:br>
              <a:rPr lang="en-US" dirty="0"/>
            </a:br>
            <a:endParaRPr lang="en-US" dirty="0"/>
          </a:p>
        </p:txBody>
      </p:sp>
      <p:sp>
        <p:nvSpPr>
          <p:cNvPr id="392" name="Google Shape;392;p56"/>
          <p:cNvSpPr txBox="1">
            <a:spLocks noGrp="1"/>
          </p:cNvSpPr>
          <p:nvPr>
            <p:ph type="title"/>
          </p:nvPr>
        </p:nvSpPr>
        <p:spPr/>
        <p:txBody>
          <a:bodyPr/>
          <a:lstStyle/>
          <a:p>
            <a:pPr lvl="0"/>
            <a:r>
              <a:rPr lang="en-US" dirty="0"/>
              <a:t>Triangle of Power: Example with Numbers </a:t>
            </a:r>
          </a:p>
        </p:txBody>
      </p:sp>
      <p:grpSp>
        <p:nvGrpSpPr>
          <p:cNvPr id="394" name="Google Shape;394;p56"/>
          <p:cNvGrpSpPr/>
          <p:nvPr/>
        </p:nvGrpSpPr>
        <p:grpSpPr>
          <a:xfrm>
            <a:off x="5477700" y="1164650"/>
            <a:ext cx="3015900" cy="2618700"/>
            <a:chOff x="5865225" y="738775"/>
            <a:chExt cx="3015900" cy="2618700"/>
          </a:xfrm>
        </p:grpSpPr>
        <p:sp>
          <p:nvSpPr>
            <p:cNvPr id="395" name="Google Shape;395;p56"/>
            <p:cNvSpPr/>
            <p:nvPr/>
          </p:nvSpPr>
          <p:spPr>
            <a:xfrm>
              <a:off x="5865225" y="738775"/>
              <a:ext cx="3015900" cy="2618700"/>
            </a:xfrm>
            <a:prstGeom prst="triangle">
              <a:avLst>
                <a:gd name="adj" fmla="val 50000"/>
              </a:avLst>
            </a:prstGeom>
            <a:solidFill>
              <a:schemeClr val="lt2"/>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396" name="Google Shape;396;p56"/>
            <p:cNvCxnSpPr>
              <a:stCxn id="395" idx="1"/>
              <a:endCxn id="395" idx="5"/>
            </p:cNvCxnSpPr>
            <p:nvPr/>
          </p:nvCxnSpPr>
          <p:spPr>
            <a:xfrm>
              <a:off x="6619200" y="2048125"/>
              <a:ext cx="1508100" cy="0"/>
            </a:xfrm>
            <a:prstGeom prst="straightConnector1">
              <a:avLst/>
            </a:prstGeom>
            <a:noFill/>
            <a:ln w="38100" cap="flat" cmpd="sng">
              <a:solidFill>
                <a:schemeClr val="dk2"/>
              </a:solidFill>
              <a:prstDash val="solid"/>
              <a:round/>
              <a:headEnd type="none" w="med" len="med"/>
              <a:tailEnd type="none" w="med" len="med"/>
            </a:ln>
          </p:spPr>
        </p:cxnSp>
        <p:cxnSp>
          <p:nvCxnSpPr>
            <p:cNvPr id="397" name="Google Shape;397;p56"/>
            <p:cNvCxnSpPr>
              <a:stCxn id="395" idx="3"/>
            </p:cNvCxnSpPr>
            <p:nvPr/>
          </p:nvCxnSpPr>
          <p:spPr>
            <a:xfrm rot="10800000" flipH="1">
              <a:off x="7373175" y="2053375"/>
              <a:ext cx="9900" cy="1304100"/>
            </a:xfrm>
            <a:prstGeom prst="straightConnector1">
              <a:avLst/>
            </a:prstGeom>
            <a:noFill/>
            <a:ln w="38100" cap="flat" cmpd="sng">
              <a:solidFill>
                <a:schemeClr val="dk2"/>
              </a:solidFill>
              <a:prstDash val="dot"/>
              <a:round/>
              <a:headEnd type="none" w="med" len="med"/>
              <a:tailEnd type="none" w="med" len="med"/>
            </a:ln>
          </p:spPr>
        </p:cxnSp>
        <p:sp>
          <p:nvSpPr>
            <p:cNvPr id="398" name="Google Shape;398;p56"/>
            <p:cNvSpPr txBox="1"/>
            <p:nvPr/>
          </p:nvSpPr>
          <p:spPr>
            <a:xfrm>
              <a:off x="7097925" y="1118688"/>
              <a:ext cx="560400" cy="7389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US" sz="3600">
                  <a:latin typeface="Calibri"/>
                  <a:ea typeface="Calibri"/>
                  <a:cs typeface="Calibri"/>
                  <a:sym typeface="Calibri"/>
                </a:rPr>
                <a:t>V</a:t>
              </a:r>
              <a:endParaRPr sz="3600">
                <a:latin typeface="Calibri"/>
                <a:ea typeface="Calibri"/>
                <a:cs typeface="Calibri"/>
                <a:sym typeface="Calibri"/>
              </a:endParaRPr>
            </a:p>
          </p:txBody>
        </p:sp>
        <p:sp>
          <p:nvSpPr>
            <p:cNvPr id="399" name="Google Shape;399;p56"/>
            <p:cNvSpPr txBox="1"/>
            <p:nvPr/>
          </p:nvSpPr>
          <p:spPr>
            <a:xfrm>
              <a:off x="6537525" y="2436525"/>
              <a:ext cx="560400" cy="738900"/>
            </a:xfrm>
            <a:prstGeom prst="rect">
              <a:avLst/>
            </a:prstGeom>
            <a:noFill/>
            <a:ln>
              <a:noFill/>
            </a:ln>
          </p:spPr>
          <p:txBody>
            <a:bodyPr spcFirstLastPara="1" wrap="square" lIns="91425" tIns="91425" rIns="91425" bIns="91425" anchor="t" anchorCtr="0">
              <a:spAutoFit/>
            </a:bodyPr>
            <a:lstStyle/>
            <a:p>
              <a:pPr marL="0" lvl="0" indent="0" algn="ctr" rtl="0">
                <a:spcBef>
                  <a:spcPts val="520"/>
                </a:spcBef>
                <a:spcAft>
                  <a:spcPts val="0"/>
                </a:spcAft>
                <a:buNone/>
              </a:pPr>
              <a:r>
                <a:rPr lang="en-US" sz="3600" i="1">
                  <a:solidFill>
                    <a:schemeClr val="dk1"/>
                  </a:solidFill>
                  <a:latin typeface="Calibri"/>
                  <a:ea typeface="Calibri"/>
                  <a:cs typeface="Calibri"/>
                  <a:sym typeface="Calibri"/>
                </a:rPr>
                <a:t>f</a:t>
              </a:r>
              <a:endParaRPr sz="3600">
                <a:latin typeface="Calibri"/>
                <a:ea typeface="Calibri"/>
                <a:cs typeface="Calibri"/>
                <a:sym typeface="Calibri"/>
              </a:endParaRPr>
            </a:p>
          </p:txBody>
        </p:sp>
        <p:sp>
          <p:nvSpPr>
            <p:cNvPr id="400" name="Google Shape;400;p56"/>
            <p:cNvSpPr txBox="1"/>
            <p:nvPr/>
          </p:nvSpPr>
          <p:spPr>
            <a:xfrm>
              <a:off x="7566900" y="2436525"/>
              <a:ext cx="560400" cy="738900"/>
            </a:xfrm>
            <a:prstGeom prst="rect">
              <a:avLst/>
            </a:prstGeom>
            <a:noFill/>
            <a:ln>
              <a:noFill/>
            </a:ln>
          </p:spPr>
          <p:txBody>
            <a:bodyPr spcFirstLastPara="1" wrap="square" lIns="91425" tIns="91425" rIns="91425" bIns="91425" anchor="t" anchorCtr="0">
              <a:spAutoFit/>
            </a:bodyPr>
            <a:lstStyle/>
            <a:p>
              <a:pPr marL="0" lvl="0" indent="0" algn="ctr" rtl="0">
                <a:spcBef>
                  <a:spcPts val="520"/>
                </a:spcBef>
                <a:spcAft>
                  <a:spcPts val="0"/>
                </a:spcAft>
                <a:buNone/>
              </a:pPr>
              <a:r>
                <a:rPr lang="en-US" sz="3600" i="1">
                  <a:solidFill>
                    <a:schemeClr val="dk1"/>
                  </a:solidFill>
                  <a:latin typeface="Calibri"/>
                  <a:ea typeface="Calibri"/>
                  <a:cs typeface="Calibri"/>
                  <a:sym typeface="Calibri"/>
                </a:rPr>
                <a:t>λ</a:t>
              </a:r>
              <a:endParaRPr sz="3600">
                <a:latin typeface="Calibri"/>
                <a:ea typeface="Calibri"/>
                <a:cs typeface="Calibri"/>
                <a:sym typeface="Calibri"/>
              </a:endParaRPr>
            </a:p>
          </p:txBody>
        </p:sp>
      </p:grpSp>
      <p:sp>
        <p:nvSpPr>
          <p:cNvPr id="401" name="Google Shape;401;p56"/>
          <p:cNvSpPr/>
          <p:nvPr/>
        </p:nvSpPr>
        <p:spPr>
          <a:xfrm>
            <a:off x="7137625" y="2904850"/>
            <a:ext cx="619200" cy="659100"/>
          </a:xfrm>
          <a:prstGeom prst="flowChartConnector">
            <a:avLst/>
          </a:prstGeom>
          <a:noFill/>
          <a:ln w="381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93">
                                            <p:txEl>
                                              <p:pRg st="0" end="0"/>
                                            </p:txEl>
                                          </p:spTgt>
                                        </p:tgtEl>
                                        <p:attrNameLst>
                                          <p:attrName>style.visibility</p:attrName>
                                        </p:attrNameLst>
                                      </p:cBhvr>
                                      <p:to>
                                        <p:strVal val="visible"/>
                                      </p:to>
                                    </p:set>
                                    <p:animEffect transition="in" filter="fade">
                                      <p:cBhvr>
                                        <p:cTn id="7" dur="1000"/>
                                        <p:tgtEl>
                                          <p:spTgt spid="39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407" name="Google Shape;407;p57"/>
          <p:cNvSpPr txBox="1">
            <a:spLocks noGrp="1"/>
          </p:cNvSpPr>
          <p:nvPr>
            <p:ph type="body" idx="1"/>
          </p:nvPr>
        </p:nvSpPr>
        <p:spPr>
          <a:xfrm>
            <a:off x="457200" y="1309352"/>
            <a:ext cx="4918875" cy="3434098"/>
          </a:xfrm>
          <a:prstGeom prst="rect">
            <a:avLst/>
          </a:prstGeom>
        </p:spPr>
        <p:txBody>
          <a:bodyPr spcFirstLastPara="1" wrap="square" lIns="91400" tIns="91400" rIns="91400" bIns="91400" anchor="t" anchorCtr="0">
            <a:normAutofit/>
          </a:bodyPr>
          <a:lstStyle/>
          <a:p>
            <a:pPr marL="0" lvl="0" indent="0" algn="l" rtl="0">
              <a:spcBef>
                <a:spcPts val="520"/>
              </a:spcBef>
              <a:spcAft>
                <a:spcPts val="0"/>
              </a:spcAft>
              <a:buClr>
                <a:schemeClr val="dk1"/>
              </a:buClr>
              <a:buSzPts val="1100"/>
              <a:buFont typeface="Arial"/>
              <a:buNone/>
            </a:pPr>
            <a:r>
              <a:rPr lang="en-US" dirty="0"/>
              <a:t>Determine the wavelength of a wave with a velocity of 100 m/s and a frequency of 50 Hz.</a:t>
            </a:r>
            <a:br>
              <a:rPr lang="en-US" dirty="0"/>
            </a:br>
            <a:endParaRPr dirty="0"/>
          </a:p>
        </p:txBody>
      </p:sp>
      <p:sp>
        <p:nvSpPr>
          <p:cNvPr id="406" name="Google Shape;406;p57"/>
          <p:cNvSpPr txBox="1">
            <a:spLocks noGrp="1"/>
          </p:cNvSpPr>
          <p:nvPr>
            <p:ph type="title"/>
          </p:nvPr>
        </p:nvSpPr>
        <p:spPr>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dirty="0"/>
              <a:t>Triangle of Power: Example with Numbers </a:t>
            </a:r>
            <a:endParaRPr dirty="0"/>
          </a:p>
        </p:txBody>
      </p:sp>
      <p:grpSp>
        <p:nvGrpSpPr>
          <p:cNvPr id="408" name="Google Shape;408;p57"/>
          <p:cNvGrpSpPr/>
          <p:nvPr/>
        </p:nvGrpSpPr>
        <p:grpSpPr>
          <a:xfrm>
            <a:off x="5477700" y="1164650"/>
            <a:ext cx="3015900" cy="2618700"/>
            <a:chOff x="5865225" y="738775"/>
            <a:chExt cx="3015900" cy="2618700"/>
          </a:xfrm>
        </p:grpSpPr>
        <p:sp>
          <p:nvSpPr>
            <p:cNvPr id="409" name="Google Shape;409;p57"/>
            <p:cNvSpPr/>
            <p:nvPr/>
          </p:nvSpPr>
          <p:spPr>
            <a:xfrm>
              <a:off x="5865225" y="738775"/>
              <a:ext cx="3015900" cy="2618700"/>
            </a:xfrm>
            <a:prstGeom prst="triangle">
              <a:avLst>
                <a:gd name="adj" fmla="val 50000"/>
              </a:avLst>
            </a:prstGeom>
            <a:solidFill>
              <a:schemeClr val="lt2"/>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10" name="Google Shape;410;p57"/>
            <p:cNvCxnSpPr>
              <a:stCxn id="409" idx="1"/>
              <a:endCxn id="409" idx="5"/>
            </p:cNvCxnSpPr>
            <p:nvPr/>
          </p:nvCxnSpPr>
          <p:spPr>
            <a:xfrm>
              <a:off x="6619200" y="2048125"/>
              <a:ext cx="1508100" cy="0"/>
            </a:xfrm>
            <a:prstGeom prst="straightConnector1">
              <a:avLst/>
            </a:prstGeom>
            <a:noFill/>
            <a:ln w="38100" cap="flat" cmpd="sng">
              <a:solidFill>
                <a:schemeClr val="dk2"/>
              </a:solidFill>
              <a:prstDash val="solid"/>
              <a:round/>
              <a:headEnd type="none" w="med" len="med"/>
              <a:tailEnd type="none" w="med" len="med"/>
            </a:ln>
          </p:spPr>
        </p:cxnSp>
        <p:cxnSp>
          <p:nvCxnSpPr>
            <p:cNvPr id="411" name="Google Shape;411;p57"/>
            <p:cNvCxnSpPr>
              <a:stCxn id="409" idx="3"/>
            </p:cNvCxnSpPr>
            <p:nvPr/>
          </p:nvCxnSpPr>
          <p:spPr>
            <a:xfrm rot="10800000" flipH="1">
              <a:off x="7373175" y="2053375"/>
              <a:ext cx="9900" cy="1304100"/>
            </a:xfrm>
            <a:prstGeom prst="straightConnector1">
              <a:avLst/>
            </a:prstGeom>
            <a:noFill/>
            <a:ln w="38100" cap="flat" cmpd="sng">
              <a:solidFill>
                <a:schemeClr val="dk2"/>
              </a:solidFill>
              <a:prstDash val="dot"/>
              <a:round/>
              <a:headEnd type="none" w="med" len="med"/>
              <a:tailEnd type="none" w="med" len="med"/>
            </a:ln>
          </p:spPr>
        </p:cxnSp>
        <p:sp>
          <p:nvSpPr>
            <p:cNvPr id="412" name="Google Shape;412;p57"/>
            <p:cNvSpPr txBox="1"/>
            <p:nvPr/>
          </p:nvSpPr>
          <p:spPr>
            <a:xfrm>
              <a:off x="7097925" y="1118688"/>
              <a:ext cx="560400" cy="7389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US" sz="3600">
                  <a:latin typeface="Calibri"/>
                  <a:ea typeface="Calibri"/>
                  <a:cs typeface="Calibri"/>
                  <a:sym typeface="Calibri"/>
                </a:rPr>
                <a:t>V</a:t>
              </a:r>
              <a:endParaRPr sz="3600">
                <a:latin typeface="Calibri"/>
                <a:ea typeface="Calibri"/>
                <a:cs typeface="Calibri"/>
                <a:sym typeface="Calibri"/>
              </a:endParaRPr>
            </a:p>
          </p:txBody>
        </p:sp>
        <p:sp>
          <p:nvSpPr>
            <p:cNvPr id="413" name="Google Shape;413;p57"/>
            <p:cNvSpPr txBox="1"/>
            <p:nvPr/>
          </p:nvSpPr>
          <p:spPr>
            <a:xfrm>
              <a:off x="6537525" y="2436525"/>
              <a:ext cx="560400" cy="738900"/>
            </a:xfrm>
            <a:prstGeom prst="rect">
              <a:avLst/>
            </a:prstGeom>
            <a:noFill/>
            <a:ln>
              <a:noFill/>
            </a:ln>
          </p:spPr>
          <p:txBody>
            <a:bodyPr spcFirstLastPara="1" wrap="square" lIns="91425" tIns="91425" rIns="91425" bIns="91425" anchor="t" anchorCtr="0">
              <a:spAutoFit/>
            </a:bodyPr>
            <a:lstStyle/>
            <a:p>
              <a:pPr marL="0" lvl="0" indent="0" algn="ctr" rtl="0">
                <a:spcBef>
                  <a:spcPts val="520"/>
                </a:spcBef>
                <a:spcAft>
                  <a:spcPts val="0"/>
                </a:spcAft>
                <a:buNone/>
              </a:pPr>
              <a:r>
                <a:rPr lang="en-US" sz="3600" i="1">
                  <a:solidFill>
                    <a:schemeClr val="dk1"/>
                  </a:solidFill>
                  <a:latin typeface="Calibri"/>
                  <a:ea typeface="Calibri"/>
                  <a:cs typeface="Calibri"/>
                  <a:sym typeface="Calibri"/>
                </a:rPr>
                <a:t>f</a:t>
              </a:r>
              <a:endParaRPr sz="3600">
                <a:latin typeface="Calibri"/>
                <a:ea typeface="Calibri"/>
                <a:cs typeface="Calibri"/>
                <a:sym typeface="Calibri"/>
              </a:endParaRPr>
            </a:p>
          </p:txBody>
        </p:sp>
        <p:sp>
          <p:nvSpPr>
            <p:cNvPr id="414" name="Google Shape;414;p57"/>
            <p:cNvSpPr txBox="1"/>
            <p:nvPr/>
          </p:nvSpPr>
          <p:spPr>
            <a:xfrm>
              <a:off x="7566900" y="2436525"/>
              <a:ext cx="560400" cy="738900"/>
            </a:xfrm>
            <a:prstGeom prst="rect">
              <a:avLst/>
            </a:prstGeom>
            <a:noFill/>
            <a:ln>
              <a:noFill/>
            </a:ln>
          </p:spPr>
          <p:txBody>
            <a:bodyPr spcFirstLastPara="1" wrap="square" lIns="91425" tIns="91425" rIns="91425" bIns="91425" anchor="t" anchorCtr="0">
              <a:spAutoFit/>
            </a:bodyPr>
            <a:lstStyle/>
            <a:p>
              <a:pPr marL="0" lvl="0" indent="0" algn="ctr" rtl="0">
                <a:spcBef>
                  <a:spcPts val="520"/>
                </a:spcBef>
                <a:spcAft>
                  <a:spcPts val="0"/>
                </a:spcAft>
                <a:buNone/>
              </a:pPr>
              <a:r>
                <a:rPr lang="en-US" sz="3600" i="1">
                  <a:solidFill>
                    <a:schemeClr val="dk1"/>
                  </a:solidFill>
                  <a:latin typeface="Calibri"/>
                  <a:ea typeface="Calibri"/>
                  <a:cs typeface="Calibri"/>
                  <a:sym typeface="Calibri"/>
                </a:rPr>
                <a:t>λ</a:t>
              </a:r>
              <a:endParaRPr sz="3600">
                <a:latin typeface="Calibri"/>
                <a:ea typeface="Calibri"/>
                <a:cs typeface="Calibri"/>
                <a:sym typeface="Calibri"/>
              </a:endParaRPr>
            </a:p>
          </p:txBody>
        </p:sp>
      </p:grpSp>
      <p:sp>
        <p:nvSpPr>
          <p:cNvPr id="415" name="Google Shape;415;p57"/>
          <p:cNvSpPr/>
          <p:nvPr/>
        </p:nvSpPr>
        <p:spPr>
          <a:xfrm>
            <a:off x="7137625" y="2904850"/>
            <a:ext cx="619200" cy="659100"/>
          </a:xfrm>
          <a:prstGeom prst="flowChartConnector">
            <a:avLst/>
          </a:prstGeom>
          <a:noFill/>
          <a:ln w="381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416" name="Google Shape;416;p57"/>
          <p:cNvPicPr preferRelativeResize="0"/>
          <p:nvPr/>
        </p:nvPicPr>
        <p:blipFill rotWithShape="1">
          <a:blip r:embed="rId3">
            <a:alphaModFix/>
          </a:blip>
          <a:srcRect/>
          <a:stretch/>
        </p:blipFill>
        <p:spPr>
          <a:xfrm>
            <a:off x="2110686" y="2653105"/>
            <a:ext cx="1079500" cy="22352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07">
                                            <p:txEl>
                                              <p:pRg st="0" end="0"/>
                                            </p:txEl>
                                          </p:spTgt>
                                        </p:tgtEl>
                                        <p:attrNameLst>
                                          <p:attrName>style.visibility</p:attrName>
                                        </p:attrNameLst>
                                      </p:cBhvr>
                                      <p:to>
                                        <p:strVal val="visible"/>
                                      </p:to>
                                    </p:set>
                                    <p:animEffect transition="in" filter="fade">
                                      <p:cBhvr>
                                        <p:cTn id="7" dur="1000"/>
                                        <p:tgtEl>
                                          <p:spTgt spid="40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420"/>
        <p:cNvGrpSpPr/>
        <p:nvPr/>
      </p:nvGrpSpPr>
      <p:grpSpPr>
        <a:xfrm>
          <a:off x="0" y="0"/>
          <a:ext cx="0" cy="0"/>
          <a:chOff x="0" y="0"/>
          <a:chExt cx="0" cy="0"/>
        </a:xfrm>
      </p:grpSpPr>
      <p:sp>
        <p:nvSpPr>
          <p:cNvPr id="422" name="Google Shape;422;p58"/>
          <p:cNvSpPr txBox="1">
            <a:spLocks noGrp="1"/>
          </p:cNvSpPr>
          <p:nvPr>
            <p:ph type="body" idx="1"/>
          </p:nvPr>
        </p:nvSpPr>
        <p:spPr>
          <a:xfrm>
            <a:off x="457200" y="1309352"/>
            <a:ext cx="4948575" cy="3434098"/>
          </a:xfrm>
        </p:spPr>
        <p:txBody>
          <a:bodyPr/>
          <a:lstStyle/>
          <a:p>
            <a:pPr marL="63500" lvl="0" indent="0">
              <a:buNone/>
            </a:pPr>
            <a:r>
              <a:rPr lang="en-US" dirty="0"/>
              <a:t>Determine the frequency of a wave with a velocity of 60 m/s and a wavelength of 5 meters.</a:t>
            </a:r>
          </a:p>
        </p:txBody>
      </p:sp>
      <p:sp>
        <p:nvSpPr>
          <p:cNvPr id="421" name="Google Shape;421;p58"/>
          <p:cNvSpPr txBox="1">
            <a:spLocks noGrp="1"/>
          </p:cNvSpPr>
          <p:nvPr>
            <p:ph type="title"/>
          </p:nvPr>
        </p:nvSpPr>
        <p:spPr/>
        <p:txBody>
          <a:bodyPr/>
          <a:lstStyle/>
          <a:p>
            <a:pPr lvl="0"/>
            <a:r>
              <a:rPr lang="en-US" dirty="0"/>
              <a:t>Triangle of Power: Now you try!</a:t>
            </a:r>
          </a:p>
        </p:txBody>
      </p:sp>
      <p:grpSp>
        <p:nvGrpSpPr>
          <p:cNvPr id="423" name="Google Shape;423;p58"/>
          <p:cNvGrpSpPr/>
          <p:nvPr/>
        </p:nvGrpSpPr>
        <p:grpSpPr>
          <a:xfrm>
            <a:off x="5477700" y="1164650"/>
            <a:ext cx="3015900" cy="2618700"/>
            <a:chOff x="5865225" y="738775"/>
            <a:chExt cx="3015900" cy="2618700"/>
          </a:xfrm>
        </p:grpSpPr>
        <p:sp>
          <p:nvSpPr>
            <p:cNvPr id="424" name="Google Shape;424;p58"/>
            <p:cNvSpPr/>
            <p:nvPr/>
          </p:nvSpPr>
          <p:spPr>
            <a:xfrm>
              <a:off x="5865225" y="738775"/>
              <a:ext cx="3015900" cy="2618700"/>
            </a:xfrm>
            <a:prstGeom prst="triangle">
              <a:avLst>
                <a:gd name="adj" fmla="val 50000"/>
              </a:avLst>
            </a:prstGeom>
            <a:solidFill>
              <a:schemeClr val="lt2"/>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25" name="Google Shape;425;p58"/>
            <p:cNvCxnSpPr>
              <a:stCxn id="424" idx="1"/>
              <a:endCxn id="424" idx="5"/>
            </p:cNvCxnSpPr>
            <p:nvPr/>
          </p:nvCxnSpPr>
          <p:spPr>
            <a:xfrm>
              <a:off x="6619200" y="2048125"/>
              <a:ext cx="1508100" cy="0"/>
            </a:xfrm>
            <a:prstGeom prst="straightConnector1">
              <a:avLst/>
            </a:prstGeom>
            <a:noFill/>
            <a:ln w="38100" cap="flat" cmpd="sng">
              <a:solidFill>
                <a:schemeClr val="dk2"/>
              </a:solidFill>
              <a:prstDash val="solid"/>
              <a:round/>
              <a:headEnd type="none" w="med" len="med"/>
              <a:tailEnd type="none" w="med" len="med"/>
            </a:ln>
          </p:spPr>
        </p:cxnSp>
        <p:cxnSp>
          <p:nvCxnSpPr>
            <p:cNvPr id="426" name="Google Shape;426;p58"/>
            <p:cNvCxnSpPr>
              <a:stCxn id="424" idx="3"/>
            </p:cNvCxnSpPr>
            <p:nvPr/>
          </p:nvCxnSpPr>
          <p:spPr>
            <a:xfrm rot="10800000" flipH="1">
              <a:off x="7373175" y="2053375"/>
              <a:ext cx="9900" cy="1304100"/>
            </a:xfrm>
            <a:prstGeom prst="straightConnector1">
              <a:avLst/>
            </a:prstGeom>
            <a:noFill/>
            <a:ln w="38100" cap="flat" cmpd="sng">
              <a:solidFill>
                <a:schemeClr val="dk2"/>
              </a:solidFill>
              <a:prstDash val="dot"/>
              <a:round/>
              <a:headEnd type="none" w="med" len="med"/>
              <a:tailEnd type="none" w="med" len="med"/>
            </a:ln>
          </p:spPr>
        </p:cxnSp>
        <p:sp>
          <p:nvSpPr>
            <p:cNvPr id="427" name="Google Shape;427;p58"/>
            <p:cNvSpPr txBox="1"/>
            <p:nvPr/>
          </p:nvSpPr>
          <p:spPr>
            <a:xfrm>
              <a:off x="7097925" y="1118688"/>
              <a:ext cx="560400" cy="7389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US" sz="3600">
                  <a:latin typeface="Calibri"/>
                  <a:ea typeface="Calibri"/>
                  <a:cs typeface="Calibri"/>
                  <a:sym typeface="Calibri"/>
                </a:rPr>
                <a:t>V</a:t>
              </a:r>
              <a:endParaRPr sz="3600">
                <a:latin typeface="Calibri"/>
                <a:ea typeface="Calibri"/>
                <a:cs typeface="Calibri"/>
                <a:sym typeface="Calibri"/>
              </a:endParaRPr>
            </a:p>
          </p:txBody>
        </p:sp>
        <p:sp>
          <p:nvSpPr>
            <p:cNvPr id="428" name="Google Shape;428;p58"/>
            <p:cNvSpPr txBox="1"/>
            <p:nvPr/>
          </p:nvSpPr>
          <p:spPr>
            <a:xfrm>
              <a:off x="6537525" y="2436525"/>
              <a:ext cx="560400" cy="738900"/>
            </a:xfrm>
            <a:prstGeom prst="rect">
              <a:avLst/>
            </a:prstGeom>
            <a:noFill/>
            <a:ln>
              <a:noFill/>
            </a:ln>
          </p:spPr>
          <p:txBody>
            <a:bodyPr spcFirstLastPara="1" wrap="square" lIns="91425" tIns="91425" rIns="91425" bIns="91425" anchor="t" anchorCtr="0">
              <a:spAutoFit/>
            </a:bodyPr>
            <a:lstStyle/>
            <a:p>
              <a:pPr marL="0" lvl="0" indent="0" algn="ctr" rtl="0">
                <a:spcBef>
                  <a:spcPts val="520"/>
                </a:spcBef>
                <a:spcAft>
                  <a:spcPts val="0"/>
                </a:spcAft>
                <a:buNone/>
              </a:pPr>
              <a:r>
                <a:rPr lang="en-US" sz="3600" i="1">
                  <a:solidFill>
                    <a:schemeClr val="dk1"/>
                  </a:solidFill>
                  <a:latin typeface="Calibri"/>
                  <a:ea typeface="Calibri"/>
                  <a:cs typeface="Calibri"/>
                  <a:sym typeface="Calibri"/>
                </a:rPr>
                <a:t>f</a:t>
              </a:r>
              <a:endParaRPr sz="3600">
                <a:latin typeface="Calibri"/>
                <a:ea typeface="Calibri"/>
                <a:cs typeface="Calibri"/>
                <a:sym typeface="Calibri"/>
              </a:endParaRPr>
            </a:p>
          </p:txBody>
        </p:sp>
        <p:sp>
          <p:nvSpPr>
            <p:cNvPr id="429" name="Google Shape;429;p58"/>
            <p:cNvSpPr txBox="1"/>
            <p:nvPr/>
          </p:nvSpPr>
          <p:spPr>
            <a:xfrm>
              <a:off x="7566900" y="2436525"/>
              <a:ext cx="560400" cy="738900"/>
            </a:xfrm>
            <a:prstGeom prst="rect">
              <a:avLst/>
            </a:prstGeom>
            <a:noFill/>
            <a:ln>
              <a:noFill/>
            </a:ln>
          </p:spPr>
          <p:txBody>
            <a:bodyPr spcFirstLastPara="1" wrap="square" lIns="91425" tIns="91425" rIns="91425" bIns="91425" anchor="t" anchorCtr="0">
              <a:spAutoFit/>
            </a:bodyPr>
            <a:lstStyle/>
            <a:p>
              <a:pPr marL="0" lvl="0" indent="0" algn="ctr" rtl="0">
                <a:spcBef>
                  <a:spcPts val="520"/>
                </a:spcBef>
                <a:spcAft>
                  <a:spcPts val="0"/>
                </a:spcAft>
                <a:buNone/>
              </a:pPr>
              <a:r>
                <a:rPr lang="en-US" sz="3600" i="1">
                  <a:solidFill>
                    <a:schemeClr val="dk1"/>
                  </a:solidFill>
                  <a:latin typeface="Calibri"/>
                  <a:ea typeface="Calibri"/>
                  <a:cs typeface="Calibri"/>
                  <a:sym typeface="Calibri"/>
                </a:rPr>
                <a:t>λ</a:t>
              </a:r>
              <a:endParaRPr sz="3600">
                <a:latin typeface="Calibri"/>
                <a:ea typeface="Calibri"/>
                <a:cs typeface="Calibri"/>
                <a:sym typeface="Calibri"/>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22">
                                            <p:txEl>
                                              <p:pRg st="0" end="0"/>
                                            </p:txEl>
                                          </p:spTgt>
                                        </p:tgtEl>
                                        <p:attrNameLst>
                                          <p:attrName>style.visibility</p:attrName>
                                        </p:attrNameLst>
                                      </p:cBhvr>
                                      <p:to>
                                        <p:strVal val="visible"/>
                                      </p:to>
                                    </p:set>
                                    <p:animEffect transition="in" filter="fade">
                                      <p:cBhvr>
                                        <p:cTn id="7" dur="1000"/>
                                        <p:tgtEl>
                                          <p:spTgt spid="42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433"/>
        <p:cNvGrpSpPr/>
        <p:nvPr/>
      </p:nvGrpSpPr>
      <p:grpSpPr>
        <a:xfrm>
          <a:off x="0" y="0"/>
          <a:ext cx="0" cy="0"/>
          <a:chOff x="0" y="0"/>
          <a:chExt cx="0" cy="0"/>
        </a:xfrm>
      </p:grpSpPr>
      <p:sp>
        <p:nvSpPr>
          <p:cNvPr id="434" name="Google Shape;434;p59"/>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dirty="0"/>
              <a:t>Triangle of Power: Now you try!</a:t>
            </a:r>
            <a:endParaRPr dirty="0"/>
          </a:p>
        </p:txBody>
      </p:sp>
      <p:sp>
        <p:nvSpPr>
          <p:cNvPr id="435" name="Google Shape;435;p59"/>
          <p:cNvSpPr txBox="1">
            <a:spLocks noGrp="1"/>
          </p:cNvSpPr>
          <p:nvPr>
            <p:ph type="body" idx="1"/>
          </p:nvPr>
        </p:nvSpPr>
        <p:spPr>
          <a:xfrm>
            <a:off x="457200" y="1305059"/>
            <a:ext cx="5020500" cy="3621000"/>
          </a:xfrm>
          <a:prstGeom prst="rect">
            <a:avLst/>
          </a:prstGeom>
        </p:spPr>
        <p:txBody>
          <a:bodyPr spcFirstLastPara="1" wrap="square" lIns="91400" tIns="91400" rIns="91400" bIns="91400" anchor="t" anchorCtr="0">
            <a:normAutofit/>
          </a:bodyPr>
          <a:lstStyle/>
          <a:p>
            <a:pPr marL="0" lvl="0" indent="0" algn="l" rtl="0">
              <a:spcBef>
                <a:spcPts val="520"/>
              </a:spcBef>
              <a:spcAft>
                <a:spcPts val="0"/>
              </a:spcAft>
              <a:buClr>
                <a:schemeClr val="dk1"/>
              </a:buClr>
              <a:buSzPts val="1100"/>
              <a:buFont typeface="Arial"/>
              <a:buNone/>
            </a:pPr>
            <a:r>
              <a:rPr lang="en-US"/>
              <a:t>Determine the frequency of a wave with a velocity of 60 m/s and a wavelength of 5 meters.</a:t>
            </a:r>
            <a:endParaRPr/>
          </a:p>
        </p:txBody>
      </p:sp>
      <p:grpSp>
        <p:nvGrpSpPr>
          <p:cNvPr id="436" name="Google Shape;436;p59"/>
          <p:cNvGrpSpPr/>
          <p:nvPr/>
        </p:nvGrpSpPr>
        <p:grpSpPr>
          <a:xfrm>
            <a:off x="5477700" y="1164650"/>
            <a:ext cx="3015900" cy="2618700"/>
            <a:chOff x="5865225" y="738775"/>
            <a:chExt cx="3015900" cy="2618700"/>
          </a:xfrm>
        </p:grpSpPr>
        <p:sp>
          <p:nvSpPr>
            <p:cNvPr id="437" name="Google Shape;437;p59"/>
            <p:cNvSpPr/>
            <p:nvPr/>
          </p:nvSpPr>
          <p:spPr>
            <a:xfrm>
              <a:off x="5865225" y="738775"/>
              <a:ext cx="3015900" cy="2618700"/>
            </a:xfrm>
            <a:prstGeom prst="triangle">
              <a:avLst>
                <a:gd name="adj" fmla="val 50000"/>
              </a:avLst>
            </a:prstGeom>
            <a:solidFill>
              <a:schemeClr val="lt2"/>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38" name="Google Shape;438;p59"/>
            <p:cNvCxnSpPr>
              <a:stCxn id="437" idx="1"/>
              <a:endCxn id="437" idx="5"/>
            </p:cNvCxnSpPr>
            <p:nvPr/>
          </p:nvCxnSpPr>
          <p:spPr>
            <a:xfrm>
              <a:off x="6619200" y="2048125"/>
              <a:ext cx="1508100" cy="0"/>
            </a:xfrm>
            <a:prstGeom prst="straightConnector1">
              <a:avLst/>
            </a:prstGeom>
            <a:noFill/>
            <a:ln w="38100" cap="flat" cmpd="sng">
              <a:solidFill>
                <a:schemeClr val="dk2"/>
              </a:solidFill>
              <a:prstDash val="solid"/>
              <a:round/>
              <a:headEnd type="none" w="med" len="med"/>
              <a:tailEnd type="none" w="med" len="med"/>
            </a:ln>
          </p:spPr>
        </p:cxnSp>
        <p:cxnSp>
          <p:nvCxnSpPr>
            <p:cNvPr id="439" name="Google Shape;439;p59"/>
            <p:cNvCxnSpPr>
              <a:stCxn id="437" idx="3"/>
            </p:cNvCxnSpPr>
            <p:nvPr/>
          </p:nvCxnSpPr>
          <p:spPr>
            <a:xfrm rot="10800000" flipH="1">
              <a:off x="7373175" y="2053375"/>
              <a:ext cx="9900" cy="1304100"/>
            </a:xfrm>
            <a:prstGeom prst="straightConnector1">
              <a:avLst/>
            </a:prstGeom>
            <a:noFill/>
            <a:ln w="38100" cap="flat" cmpd="sng">
              <a:solidFill>
                <a:schemeClr val="dk2"/>
              </a:solidFill>
              <a:prstDash val="dot"/>
              <a:round/>
              <a:headEnd type="none" w="med" len="med"/>
              <a:tailEnd type="none" w="med" len="med"/>
            </a:ln>
          </p:spPr>
        </p:cxnSp>
        <p:sp>
          <p:nvSpPr>
            <p:cNvPr id="440" name="Google Shape;440;p59"/>
            <p:cNvSpPr txBox="1"/>
            <p:nvPr/>
          </p:nvSpPr>
          <p:spPr>
            <a:xfrm>
              <a:off x="7097925" y="1118688"/>
              <a:ext cx="560400" cy="7389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US" sz="3600">
                  <a:latin typeface="Calibri"/>
                  <a:ea typeface="Calibri"/>
                  <a:cs typeface="Calibri"/>
                  <a:sym typeface="Calibri"/>
                </a:rPr>
                <a:t>V</a:t>
              </a:r>
              <a:endParaRPr sz="3600">
                <a:latin typeface="Calibri"/>
                <a:ea typeface="Calibri"/>
                <a:cs typeface="Calibri"/>
                <a:sym typeface="Calibri"/>
              </a:endParaRPr>
            </a:p>
          </p:txBody>
        </p:sp>
        <p:sp>
          <p:nvSpPr>
            <p:cNvPr id="441" name="Google Shape;441;p59"/>
            <p:cNvSpPr txBox="1"/>
            <p:nvPr/>
          </p:nvSpPr>
          <p:spPr>
            <a:xfrm>
              <a:off x="6537525" y="2436525"/>
              <a:ext cx="560400" cy="738900"/>
            </a:xfrm>
            <a:prstGeom prst="rect">
              <a:avLst/>
            </a:prstGeom>
            <a:noFill/>
            <a:ln>
              <a:noFill/>
            </a:ln>
          </p:spPr>
          <p:txBody>
            <a:bodyPr spcFirstLastPara="1" wrap="square" lIns="91425" tIns="91425" rIns="91425" bIns="91425" anchor="t" anchorCtr="0">
              <a:spAutoFit/>
            </a:bodyPr>
            <a:lstStyle/>
            <a:p>
              <a:pPr marL="0" lvl="0" indent="0" algn="ctr" rtl="0">
                <a:spcBef>
                  <a:spcPts val="520"/>
                </a:spcBef>
                <a:spcAft>
                  <a:spcPts val="0"/>
                </a:spcAft>
                <a:buNone/>
              </a:pPr>
              <a:r>
                <a:rPr lang="en-US" sz="3600" i="1">
                  <a:solidFill>
                    <a:schemeClr val="dk1"/>
                  </a:solidFill>
                  <a:latin typeface="Calibri"/>
                  <a:ea typeface="Calibri"/>
                  <a:cs typeface="Calibri"/>
                  <a:sym typeface="Calibri"/>
                </a:rPr>
                <a:t>f</a:t>
              </a:r>
              <a:endParaRPr sz="3600">
                <a:latin typeface="Calibri"/>
                <a:ea typeface="Calibri"/>
                <a:cs typeface="Calibri"/>
                <a:sym typeface="Calibri"/>
              </a:endParaRPr>
            </a:p>
          </p:txBody>
        </p:sp>
        <p:sp>
          <p:nvSpPr>
            <p:cNvPr id="442" name="Google Shape;442;p59"/>
            <p:cNvSpPr txBox="1"/>
            <p:nvPr/>
          </p:nvSpPr>
          <p:spPr>
            <a:xfrm>
              <a:off x="7566900" y="2436525"/>
              <a:ext cx="560400" cy="738900"/>
            </a:xfrm>
            <a:prstGeom prst="rect">
              <a:avLst/>
            </a:prstGeom>
            <a:noFill/>
            <a:ln>
              <a:noFill/>
            </a:ln>
          </p:spPr>
          <p:txBody>
            <a:bodyPr spcFirstLastPara="1" wrap="square" lIns="91425" tIns="91425" rIns="91425" bIns="91425" anchor="t" anchorCtr="0">
              <a:spAutoFit/>
            </a:bodyPr>
            <a:lstStyle/>
            <a:p>
              <a:pPr marL="0" lvl="0" indent="0" algn="ctr" rtl="0">
                <a:spcBef>
                  <a:spcPts val="520"/>
                </a:spcBef>
                <a:spcAft>
                  <a:spcPts val="0"/>
                </a:spcAft>
                <a:buNone/>
              </a:pPr>
              <a:r>
                <a:rPr lang="en-US" sz="3600" i="1">
                  <a:solidFill>
                    <a:schemeClr val="dk1"/>
                  </a:solidFill>
                  <a:latin typeface="Calibri"/>
                  <a:ea typeface="Calibri"/>
                  <a:cs typeface="Calibri"/>
                  <a:sym typeface="Calibri"/>
                </a:rPr>
                <a:t>λ</a:t>
              </a:r>
              <a:endParaRPr sz="3600">
                <a:latin typeface="Calibri"/>
                <a:ea typeface="Calibri"/>
                <a:cs typeface="Calibri"/>
                <a:sym typeface="Calibri"/>
              </a:endParaRPr>
            </a:p>
          </p:txBody>
        </p:sp>
      </p:grpSp>
      <p:pic>
        <p:nvPicPr>
          <p:cNvPr id="443" name="Google Shape;443;p59"/>
          <p:cNvPicPr preferRelativeResize="0"/>
          <p:nvPr/>
        </p:nvPicPr>
        <p:blipFill rotWithShape="1">
          <a:blip r:embed="rId3">
            <a:alphaModFix/>
          </a:blip>
          <a:srcRect/>
          <a:stretch/>
        </p:blipFill>
        <p:spPr>
          <a:xfrm>
            <a:off x="936020" y="2754056"/>
            <a:ext cx="1320800" cy="2171699"/>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35">
                                            <p:txEl>
                                              <p:pRg st="0" end="0"/>
                                            </p:txEl>
                                          </p:spTgt>
                                        </p:tgtEl>
                                        <p:attrNameLst>
                                          <p:attrName>style.visibility</p:attrName>
                                        </p:attrNameLst>
                                      </p:cBhvr>
                                      <p:to>
                                        <p:strVal val="visible"/>
                                      </p:to>
                                    </p:set>
                                    <p:animEffect transition="in" filter="fade">
                                      <p:cBhvr>
                                        <p:cTn id="7" dur="1000"/>
                                        <p:tgtEl>
                                          <p:spTgt spid="43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447"/>
        <p:cNvGrpSpPr/>
        <p:nvPr/>
      </p:nvGrpSpPr>
      <p:grpSpPr>
        <a:xfrm>
          <a:off x="0" y="0"/>
          <a:ext cx="0" cy="0"/>
          <a:chOff x="0" y="0"/>
          <a:chExt cx="0" cy="0"/>
        </a:xfrm>
      </p:grpSpPr>
      <p:sp>
        <p:nvSpPr>
          <p:cNvPr id="449" name="Google Shape;449;p60"/>
          <p:cNvSpPr txBox="1">
            <a:spLocks noGrp="1"/>
          </p:cNvSpPr>
          <p:nvPr>
            <p:ph type="body" idx="1"/>
          </p:nvPr>
        </p:nvSpPr>
        <p:spPr/>
        <p:txBody>
          <a:bodyPr/>
          <a:lstStyle/>
          <a:p>
            <a:pPr marL="63500" lvl="0" indent="0">
              <a:buNone/>
            </a:pPr>
            <a:r>
              <a:rPr lang="en-US" dirty="0"/>
              <a:t>What is something that is a little “muddy” for you still?</a:t>
            </a:r>
          </a:p>
        </p:txBody>
      </p:sp>
      <p:sp>
        <p:nvSpPr>
          <p:cNvPr id="448" name="Google Shape;448;p60"/>
          <p:cNvSpPr txBox="1">
            <a:spLocks noGrp="1"/>
          </p:cNvSpPr>
          <p:nvPr>
            <p:ph type="title"/>
          </p:nvPr>
        </p:nvSpPr>
        <p:spPr/>
        <p:txBody>
          <a:bodyPr/>
          <a:lstStyle/>
          <a:p>
            <a:pPr lvl="0"/>
            <a:r>
              <a:rPr lang="en-US"/>
              <a:t>Muddiest Point</a:t>
            </a:r>
          </a:p>
        </p:txBody>
      </p:sp>
      <p:pic>
        <p:nvPicPr>
          <p:cNvPr id="450" name="Google Shape;450;p60"/>
          <p:cNvPicPr preferRelativeResize="0"/>
          <p:nvPr/>
        </p:nvPicPr>
        <p:blipFill>
          <a:blip r:embed="rId3">
            <a:alphaModFix/>
          </a:blip>
          <a:stretch>
            <a:fillRect/>
          </a:stretch>
        </p:blipFill>
        <p:spPr>
          <a:xfrm>
            <a:off x="5782500" y="1309352"/>
            <a:ext cx="3361500" cy="3361500"/>
          </a:xfrm>
          <a:prstGeom prst="rect">
            <a:avLst/>
          </a:prstGeom>
          <a:noFill/>
          <a:ln>
            <a:noFill/>
          </a:ln>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454"/>
        <p:cNvGrpSpPr/>
        <p:nvPr/>
      </p:nvGrpSpPr>
      <p:grpSpPr>
        <a:xfrm>
          <a:off x="0" y="0"/>
          <a:ext cx="0" cy="0"/>
          <a:chOff x="0" y="0"/>
          <a:chExt cx="0" cy="0"/>
        </a:xfrm>
      </p:grpSpPr>
      <p:sp>
        <p:nvSpPr>
          <p:cNvPr id="456" name="Google Shape;456;p61"/>
          <p:cNvSpPr txBox="1">
            <a:spLocks noGrp="1"/>
          </p:cNvSpPr>
          <p:nvPr>
            <p:ph type="body" idx="1"/>
          </p:nvPr>
        </p:nvSpPr>
        <p:spPr>
          <a:xfrm>
            <a:off x="457200" y="1309352"/>
            <a:ext cx="4973067" cy="3434098"/>
          </a:xfrm>
        </p:spPr>
        <p:txBody>
          <a:bodyPr/>
          <a:lstStyle/>
          <a:p>
            <a:pPr marL="63500" lvl="0" indent="0">
              <a:buNone/>
            </a:pPr>
            <a:r>
              <a:rPr lang="en-US" dirty="0"/>
              <a:t>Will the speed of sound vary for different musical notes (frequencies)?</a:t>
            </a:r>
          </a:p>
        </p:txBody>
      </p:sp>
      <p:sp>
        <p:nvSpPr>
          <p:cNvPr id="455" name="Google Shape;455;p61"/>
          <p:cNvSpPr txBox="1">
            <a:spLocks noGrp="1"/>
          </p:cNvSpPr>
          <p:nvPr>
            <p:ph type="title"/>
          </p:nvPr>
        </p:nvSpPr>
        <p:spPr/>
        <p:txBody>
          <a:bodyPr/>
          <a:lstStyle/>
          <a:p>
            <a:pPr lvl="0"/>
            <a:r>
              <a:rPr lang="en-US"/>
              <a:t>Elbow Partner</a:t>
            </a:r>
          </a:p>
        </p:txBody>
      </p:sp>
      <p:pic>
        <p:nvPicPr>
          <p:cNvPr id="457" name="Google Shape;457;p61"/>
          <p:cNvPicPr preferRelativeResize="0"/>
          <p:nvPr/>
        </p:nvPicPr>
        <p:blipFill>
          <a:blip r:embed="rId3">
            <a:alphaModFix/>
          </a:blip>
          <a:stretch>
            <a:fillRect/>
          </a:stretch>
        </p:blipFill>
        <p:spPr>
          <a:xfrm>
            <a:off x="5430267" y="1028992"/>
            <a:ext cx="2764026" cy="1665775"/>
          </a:xfrm>
          <a:prstGeom prst="rect">
            <a:avLst/>
          </a:prstGeom>
          <a:noFill/>
          <a:ln>
            <a:noFill/>
          </a:ln>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461"/>
        <p:cNvGrpSpPr/>
        <p:nvPr/>
      </p:nvGrpSpPr>
      <p:grpSpPr>
        <a:xfrm>
          <a:off x="0" y="0"/>
          <a:ext cx="0" cy="0"/>
          <a:chOff x="0" y="0"/>
          <a:chExt cx="0" cy="0"/>
        </a:xfrm>
      </p:grpSpPr>
      <p:pic>
        <p:nvPicPr>
          <p:cNvPr id="2" name="Online Media 1" descr="Cymatics: Ruben's Tube Vs. Tesla Coil">
            <a:hlinkClick r:id="" action="ppaction://media"/>
            <a:extLst>
              <a:ext uri="{FF2B5EF4-FFF2-40B4-BE49-F238E27FC236}">
                <a16:creationId xmlns:a16="http://schemas.microsoft.com/office/drawing/2014/main" id="{A919704F-1586-047C-0A0A-DE6351BD5E71}"/>
              </a:ext>
            </a:extLst>
          </p:cNvPr>
          <p:cNvPicPr>
            <a:picLocks noRot="1" noChangeAspect="1"/>
          </p:cNvPicPr>
          <p:nvPr>
            <a:videoFile r:link="rId1"/>
          </p:nvPr>
        </p:nvPicPr>
        <p:blipFill>
          <a:blip r:embed="rId4"/>
          <a:stretch>
            <a:fillRect/>
          </a:stretch>
        </p:blipFill>
        <p:spPr>
          <a:xfrm>
            <a:off x="2161508" y="1209822"/>
            <a:ext cx="4820984" cy="272385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27"/>
          <p:cNvSpPr txBox="1">
            <a:spLocks noGrp="1"/>
          </p:cNvSpPr>
          <p:nvPr>
            <p:ph type="title"/>
          </p:nvPr>
        </p:nvSpPr>
        <p:spPr>
          <a:xfrm>
            <a:off x="530350" y="743371"/>
            <a:ext cx="7772400" cy="1021842"/>
          </a:xfrm>
          <a:prstGeom prst="rect">
            <a:avLst/>
          </a:prstGeom>
          <a:noFill/>
          <a:ln>
            <a:noFill/>
          </a:ln>
        </p:spPr>
        <p:txBody>
          <a:bodyPr spcFirstLastPara="1" wrap="square" lIns="0" tIns="0" rIns="0" bIns="0" anchor="b" anchorCtr="0">
            <a:noAutofit/>
          </a:bodyPr>
          <a:lstStyle/>
          <a:p>
            <a:pPr marL="0" lvl="0" indent="0" algn="l" rtl="0">
              <a:spcBef>
                <a:spcPts val="0"/>
              </a:spcBef>
              <a:spcAft>
                <a:spcPts val="0"/>
              </a:spcAft>
              <a:buClr>
                <a:srgbClr val="FFFFFF"/>
              </a:buClr>
              <a:buSzPts val="5000"/>
              <a:buFont typeface="Calibri"/>
              <a:buNone/>
            </a:pPr>
            <a:r>
              <a:rPr lang="en-US" dirty="0"/>
              <a:t>Lesson Objectives</a:t>
            </a:r>
            <a:endParaRPr dirty="0"/>
          </a:p>
        </p:txBody>
      </p:sp>
      <p:sp>
        <p:nvSpPr>
          <p:cNvPr id="136" name="Google Shape;136;p27"/>
          <p:cNvSpPr txBox="1">
            <a:spLocks noGrp="1"/>
          </p:cNvSpPr>
          <p:nvPr>
            <p:ph type="body" idx="1"/>
          </p:nvPr>
        </p:nvSpPr>
        <p:spPr>
          <a:xfrm>
            <a:off x="530350" y="1765213"/>
            <a:ext cx="7772400" cy="2241000"/>
          </a:xfrm>
          <a:prstGeom prst="rect">
            <a:avLst/>
          </a:prstGeom>
          <a:noFill/>
          <a:ln>
            <a:noFill/>
          </a:ln>
        </p:spPr>
        <p:txBody>
          <a:bodyPr spcFirstLastPara="1" wrap="square" lIns="45700" tIns="45700" rIns="45700" bIns="45700" anchor="t" anchorCtr="0">
            <a:noAutofit/>
          </a:bodyPr>
          <a:lstStyle/>
          <a:p>
            <a:pPr marL="533083" indent="-457200">
              <a:spcBef>
                <a:spcPts val="0"/>
              </a:spcBef>
              <a:buSzPct val="100000"/>
            </a:pPr>
            <a:r>
              <a:rPr lang="en-US" dirty="0"/>
              <a:t>Explain the relationship between velocity, frequency, and wavelength.</a:t>
            </a:r>
            <a:endParaRPr dirty="0"/>
          </a:p>
          <a:p>
            <a:pPr marL="533083" indent="-457200">
              <a:spcBef>
                <a:spcPts val="0"/>
              </a:spcBef>
              <a:buSzPct val="100000"/>
            </a:pPr>
            <a:r>
              <a:rPr lang="en-US" dirty="0"/>
              <a:t>Understand that frequency and wavelength form an inverse relationship</a:t>
            </a:r>
            <a:endParaRPr dirty="0"/>
          </a:p>
          <a:p>
            <a:pPr marL="533083" indent="-457200">
              <a:spcBef>
                <a:spcPts val="0"/>
              </a:spcBef>
              <a:buSzPct val="100000"/>
            </a:pPr>
            <a:r>
              <a:rPr lang="en-US" dirty="0"/>
              <a:t>Understand the “triangle of power” to determine velocity, frequency, or wavelength of a wave.</a:t>
            </a:r>
            <a:endParaRPr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466"/>
        <p:cNvGrpSpPr/>
        <p:nvPr/>
      </p:nvGrpSpPr>
      <p:grpSpPr>
        <a:xfrm>
          <a:off x="0" y="0"/>
          <a:ext cx="0" cy="0"/>
          <a:chOff x="0" y="0"/>
          <a:chExt cx="0" cy="0"/>
        </a:xfrm>
      </p:grpSpPr>
      <p:sp>
        <p:nvSpPr>
          <p:cNvPr id="468" name="Google Shape;468;p63"/>
          <p:cNvSpPr txBox="1">
            <a:spLocks noGrp="1"/>
          </p:cNvSpPr>
          <p:nvPr>
            <p:ph type="body" idx="1"/>
          </p:nvPr>
        </p:nvSpPr>
        <p:spPr/>
        <p:txBody>
          <a:bodyPr/>
          <a:lstStyle/>
          <a:p>
            <a:pPr lvl="0"/>
            <a:r>
              <a:rPr lang="en-US" dirty="0"/>
              <a:t>Will the speed of sound vary for different musical notes (frequencies)?</a:t>
            </a:r>
          </a:p>
          <a:p>
            <a:pPr lvl="0"/>
            <a:r>
              <a:rPr lang="en-US" dirty="0"/>
              <a:t>Based on the video, has your answer to the question changed?</a:t>
            </a:r>
          </a:p>
          <a:p>
            <a:pPr lvl="0"/>
            <a:r>
              <a:rPr lang="en-US" dirty="0"/>
              <a:t>Why or why not?</a:t>
            </a:r>
          </a:p>
        </p:txBody>
      </p:sp>
      <p:sp>
        <p:nvSpPr>
          <p:cNvPr id="467" name="Google Shape;467;p63"/>
          <p:cNvSpPr txBox="1">
            <a:spLocks noGrp="1"/>
          </p:cNvSpPr>
          <p:nvPr>
            <p:ph type="title"/>
          </p:nvPr>
        </p:nvSpPr>
        <p:spPr/>
        <p:txBody>
          <a:bodyPr/>
          <a:lstStyle/>
          <a:p>
            <a:pPr lvl="0"/>
            <a:r>
              <a:rPr lang="en-US"/>
              <a:t>Elbow Partner</a:t>
            </a:r>
          </a:p>
        </p:txBody>
      </p:sp>
      <p:pic>
        <p:nvPicPr>
          <p:cNvPr id="469" name="Google Shape;469;p63"/>
          <p:cNvPicPr preferRelativeResize="0"/>
          <p:nvPr/>
        </p:nvPicPr>
        <p:blipFill>
          <a:blip r:embed="rId3">
            <a:alphaModFix/>
          </a:blip>
          <a:stretch>
            <a:fillRect/>
          </a:stretch>
        </p:blipFill>
        <p:spPr>
          <a:xfrm>
            <a:off x="4021213" y="2846112"/>
            <a:ext cx="2764026" cy="1665775"/>
          </a:xfrm>
          <a:prstGeom prst="rect">
            <a:avLst/>
          </a:prstGeom>
          <a:noFill/>
          <a:ln>
            <a:noFill/>
          </a:ln>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473"/>
        <p:cNvGrpSpPr/>
        <p:nvPr/>
      </p:nvGrpSpPr>
      <p:grpSpPr>
        <a:xfrm>
          <a:off x="0" y="0"/>
          <a:ext cx="0" cy="0"/>
          <a:chOff x="0" y="0"/>
          <a:chExt cx="0" cy="0"/>
        </a:xfrm>
      </p:grpSpPr>
      <p:sp>
        <p:nvSpPr>
          <p:cNvPr id="475" name="Google Shape;475;p64"/>
          <p:cNvSpPr txBox="1">
            <a:spLocks noGrp="1"/>
          </p:cNvSpPr>
          <p:nvPr>
            <p:ph type="body" idx="1"/>
          </p:nvPr>
        </p:nvSpPr>
        <p:spPr/>
        <p:txBody>
          <a:bodyPr/>
          <a:lstStyle/>
          <a:p>
            <a:pPr marL="63500" lvl="0" indent="0">
              <a:buNone/>
            </a:pPr>
            <a:r>
              <a:rPr lang="en-US" dirty="0"/>
              <a:t>Are there any questions on the Driving Question Board that we can answer right now?</a:t>
            </a:r>
          </a:p>
        </p:txBody>
      </p:sp>
      <p:sp>
        <p:nvSpPr>
          <p:cNvPr id="474" name="Google Shape;474;p64"/>
          <p:cNvSpPr txBox="1">
            <a:spLocks noGrp="1"/>
          </p:cNvSpPr>
          <p:nvPr>
            <p:ph type="title"/>
          </p:nvPr>
        </p:nvSpPr>
        <p:spPr/>
        <p:txBody>
          <a:bodyPr/>
          <a:lstStyle/>
          <a:p>
            <a:pPr lvl="0"/>
            <a:r>
              <a:rPr lang="en-US"/>
              <a:t>Driving Question Board</a:t>
            </a:r>
          </a:p>
        </p:txBody>
      </p:sp>
      <p:pic>
        <p:nvPicPr>
          <p:cNvPr id="5" name="Picture 4" descr="Icon&#10;&#10;Description automatically generated">
            <a:extLst>
              <a:ext uri="{FF2B5EF4-FFF2-40B4-BE49-F238E27FC236}">
                <a16:creationId xmlns:a16="http://schemas.microsoft.com/office/drawing/2014/main" id="{1FDE3491-25FC-0088-DC63-C7358A2A0C8F}"/>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3322459" y="2443724"/>
            <a:ext cx="2499082" cy="249908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480"/>
        <p:cNvGrpSpPr/>
        <p:nvPr/>
      </p:nvGrpSpPr>
      <p:grpSpPr>
        <a:xfrm>
          <a:off x="0" y="0"/>
          <a:ext cx="0" cy="0"/>
          <a:chOff x="0" y="0"/>
          <a:chExt cx="0" cy="0"/>
        </a:xfrm>
      </p:grpSpPr>
      <p:sp>
        <p:nvSpPr>
          <p:cNvPr id="481" name="Google Shape;481;p65"/>
          <p:cNvSpPr txBox="1">
            <a:spLocks noGrp="1"/>
          </p:cNvSpPr>
          <p:nvPr>
            <p:ph type="title"/>
          </p:nvPr>
        </p:nvSpPr>
        <p:spPr/>
        <p:txBody>
          <a:bodyPr/>
          <a:lstStyle/>
          <a:p>
            <a:pPr lvl="0"/>
            <a:r>
              <a:rPr lang="en-US"/>
              <a:t>Exit Ticket</a:t>
            </a:r>
          </a:p>
        </p:txBody>
      </p:sp>
      <p:sp>
        <p:nvSpPr>
          <p:cNvPr id="482" name="Google Shape;482;p65"/>
          <p:cNvSpPr txBox="1">
            <a:spLocks noGrp="1"/>
          </p:cNvSpPr>
          <p:nvPr>
            <p:ph type="body" idx="1"/>
          </p:nvPr>
        </p:nvSpPr>
        <p:spPr/>
        <p:txBody>
          <a:bodyPr>
            <a:normAutofit/>
          </a:bodyPr>
          <a:lstStyle/>
          <a:p>
            <a:r>
              <a:rPr lang="en-US" dirty="0"/>
              <a:t>In your own words, explain what this image signifies:</a:t>
            </a:r>
          </a:p>
          <a:p>
            <a:endParaRPr lang="en-US" dirty="0"/>
          </a:p>
          <a:p>
            <a:r>
              <a:rPr lang="en-US" dirty="0"/>
              <a:t>Solve the following problem:</a:t>
            </a:r>
          </a:p>
          <a:p>
            <a:pPr lvl="1">
              <a:buSzPct val="100000"/>
              <a:buFont typeface="Arial" panose="020B0604020202020204" pitchFamily="34" charset="0"/>
              <a:buChar char="•"/>
            </a:pPr>
            <a:r>
              <a:rPr lang="en-US" dirty="0"/>
              <a:t>A sound wave of frequency 440 Hz and wavelength of 3.4 meters travels through water.  Determine the speed of sound in water.</a:t>
            </a:r>
          </a:p>
        </p:txBody>
      </p:sp>
      <p:pic>
        <p:nvPicPr>
          <p:cNvPr id="483" name="Google Shape;483;p65"/>
          <p:cNvPicPr preferRelativeResize="0"/>
          <p:nvPr/>
        </p:nvPicPr>
        <p:blipFill>
          <a:blip r:embed="rId3">
            <a:alphaModFix/>
          </a:blip>
          <a:stretch>
            <a:fillRect/>
          </a:stretch>
        </p:blipFill>
        <p:spPr>
          <a:xfrm>
            <a:off x="5903350" y="1828718"/>
            <a:ext cx="2881101" cy="1486051"/>
          </a:xfrm>
          <a:prstGeom prst="rect">
            <a:avLst/>
          </a:prstGeom>
          <a:noFill/>
          <a:ln>
            <a:noFill/>
          </a:ln>
        </p:spPr>
      </p:pic>
      <p:pic>
        <p:nvPicPr>
          <p:cNvPr id="484" name="Google Shape;484;p65"/>
          <p:cNvPicPr preferRelativeResize="0"/>
          <p:nvPr/>
        </p:nvPicPr>
        <p:blipFill>
          <a:blip r:embed="rId4">
            <a:alphaModFix/>
          </a:blip>
          <a:stretch>
            <a:fillRect/>
          </a:stretch>
        </p:blipFill>
        <p:spPr>
          <a:xfrm>
            <a:off x="2182832" y="2321830"/>
            <a:ext cx="1569350" cy="49982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3" name="Text Placeholder 2">
            <a:extLst>
              <a:ext uri="{FF2B5EF4-FFF2-40B4-BE49-F238E27FC236}">
                <a16:creationId xmlns:a16="http://schemas.microsoft.com/office/drawing/2014/main" id="{AD0EC6E8-A607-48CB-C5EB-2D7D458FD7DD}"/>
              </a:ext>
            </a:extLst>
          </p:cNvPr>
          <p:cNvSpPr>
            <a:spLocks noGrp="1"/>
          </p:cNvSpPr>
          <p:nvPr>
            <p:ph type="body" idx="1"/>
          </p:nvPr>
        </p:nvSpPr>
        <p:spPr/>
        <p:txBody>
          <a:bodyPr/>
          <a:lstStyle/>
          <a:p>
            <a:pPr marL="63500" indent="0">
              <a:buNone/>
            </a:pPr>
            <a:r>
              <a:rPr lang="en-US" dirty="0"/>
              <a:t>Share your meme with the class.</a:t>
            </a:r>
          </a:p>
        </p:txBody>
      </p:sp>
      <p:sp>
        <p:nvSpPr>
          <p:cNvPr id="142" name="Google Shape;142;p28"/>
          <p:cNvSpPr txBox="1">
            <a:spLocks noGrp="1"/>
          </p:cNvSpPr>
          <p:nvPr>
            <p:ph type="title"/>
          </p:nvPr>
        </p:nvSpPr>
        <p:spPr>
          <a:prstGeom prst="rect">
            <a:avLst/>
          </a:prstGeom>
          <a:noFill/>
          <a:ln>
            <a:noFill/>
          </a:ln>
        </p:spPr>
        <p:txBody>
          <a:bodyPr spcFirstLastPara="1" wrap="square" lIns="0" tIns="45700" rIns="0" bIns="0" anchor="b" anchorCtr="0">
            <a:normAutofit/>
          </a:bodyPr>
          <a:lstStyle/>
          <a:p>
            <a:pPr marL="0" lvl="0" indent="0" algn="l" rtl="0">
              <a:spcBef>
                <a:spcPts val="0"/>
              </a:spcBef>
              <a:spcAft>
                <a:spcPts val="0"/>
              </a:spcAft>
              <a:buClr>
                <a:schemeClr val="accent4"/>
              </a:buClr>
              <a:buSzPts val="3600"/>
              <a:buFont typeface="Calibri"/>
              <a:buNone/>
            </a:pPr>
            <a:r>
              <a:rPr lang="en-US" dirty="0"/>
              <a:t>What do you </a:t>
            </a:r>
            <a:r>
              <a:rPr lang="en-US" b="1" dirty="0"/>
              <a:t>meme</a:t>
            </a:r>
            <a:r>
              <a:rPr lang="en-US" dirty="0"/>
              <a:t> we have homework?</a:t>
            </a:r>
            <a:endParaRPr dirty="0"/>
          </a:p>
        </p:txBody>
      </p:sp>
      <p:pic>
        <p:nvPicPr>
          <p:cNvPr id="143" name="Google Shape;143;p28"/>
          <p:cNvPicPr preferRelativeResize="0"/>
          <p:nvPr/>
        </p:nvPicPr>
        <p:blipFill>
          <a:blip r:embed="rId3">
            <a:alphaModFix/>
          </a:blip>
          <a:stretch>
            <a:fillRect/>
          </a:stretch>
        </p:blipFill>
        <p:spPr>
          <a:xfrm>
            <a:off x="5300700" y="1164497"/>
            <a:ext cx="3386100" cy="2631226"/>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9" name="Google Shape;149;p29"/>
          <p:cNvSpPr txBox="1">
            <a:spLocks noGrp="1"/>
          </p:cNvSpPr>
          <p:nvPr>
            <p:ph type="body" idx="1"/>
          </p:nvPr>
        </p:nvSpPr>
        <p:spPr>
          <a:xfrm>
            <a:off x="457200" y="1309352"/>
            <a:ext cx="6449786" cy="3434098"/>
          </a:xfrm>
        </p:spPr>
        <p:txBody>
          <a:bodyPr/>
          <a:lstStyle/>
          <a:p>
            <a:r>
              <a:rPr lang="en-US" dirty="0"/>
              <a:t>While your classmates are sharing their memes, keep a running list of key ideas or themes that you see emerging. </a:t>
            </a:r>
          </a:p>
          <a:p>
            <a:pPr lvl="0"/>
            <a:r>
              <a:rPr lang="en-US" dirty="0"/>
              <a:t> Write them down on a sheet of notebook paper.</a:t>
            </a:r>
          </a:p>
        </p:txBody>
      </p:sp>
      <p:sp>
        <p:nvSpPr>
          <p:cNvPr id="148" name="Google Shape;148;p29"/>
          <p:cNvSpPr txBox="1">
            <a:spLocks noGrp="1"/>
          </p:cNvSpPr>
          <p:nvPr>
            <p:ph type="title"/>
          </p:nvPr>
        </p:nvSpPr>
        <p:spPr/>
        <p:txBody>
          <a:bodyPr/>
          <a:lstStyle/>
          <a:p>
            <a:pPr lvl="0"/>
            <a:r>
              <a:rPr lang="en-US"/>
              <a:t>Strike Out!</a:t>
            </a:r>
          </a:p>
        </p:txBody>
      </p:sp>
      <p:pic>
        <p:nvPicPr>
          <p:cNvPr id="150" name="Google Shape;150;p29" descr="A picture containing arch&#10;&#10;Description automatically generated"/>
          <p:cNvPicPr preferRelativeResize="0"/>
          <p:nvPr/>
        </p:nvPicPr>
        <p:blipFill rotWithShape="1">
          <a:blip r:embed="rId3">
            <a:alphaModFix/>
          </a:blip>
          <a:srcRect/>
          <a:stretch/>
        </p:blipFill>
        <p:spPr>
          <a:xfrm>
            <a:off x="5751523" y="445969"/>
            <a:ext cx="2935277" cy="1581912"/>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6" name="Google Shape;156;p30"/>
          <p:cNvSpPr txBox="1">
            <a:spLocks noGrp="1"/>
          </p:cNvSpPr>
          <p:nvPr>
            <p:ph type="body" idx="1"/>
          </p:nvPr>
        </p:nvSpPr>
        <p:spPr/>
        <p:txBody>
          <a:bodyPr/>
          <a:lstStyle/>
          <a:p>
            <a:pPr lvl="0"/>
            <a:r>
              <a:rPr lang="en-US" dirty="0"/>
              <a:t>Get into groups of three and share your individual lists of important ideas and themes and work to combine them into one list.</a:t>
            </a:r>
          </a:p>
          <a:p>
            <a:pPr lvl="0"/>
            <a:r>
              <a:rPr lang="en-US" dirty="0"/>
              <a:t>Pass your new list to another group for them to review.</a:t>
            </a:r>
          </a:p>
          <a:p>
            <a:pPr lvl="0"/>
            <a:r>
              <a:rPr lang="en-US" dirty="0"/>
              <a:t>Find the least important idea and “strike it” from another group’s list. </a:t>
            </a:r>
          </a:p>
          <a:p>
            <a:pPr lvl="0"/>
            <a:r>
              <a:rPr lang="en-US" dirty="0"/>
              <a:t>Add these to the Strike Out! board</a:t>
            </a:r>
          </a:p>
        </p:txBody>
      </p:sp>
      <p:sp>
        <p:nvSpPr>
          <p:cNvPr id="155" name="Google Shape;155;p30"/>
          <p:cNvSpPr txBox="1">
            <a:spLocks noGrp="1"/>
          </p:cNvSpPr>
          <p:nvPr>
            <p:ph type="title"/>
          </p:nvPr>
        </p:nvSpPr>
        <p:spPr/>
        <p:txBody>
          <a:bodyPr/>
          <a:lstStyle/>
          <a:p>
            <a:pPr lvl="0"/>
            <a:r>
              <a:rPr lang="en-US"/>
              <a:t>Strike Out!</a:t>
            </a:r>
          </a:p>
        </p:txBody>
      </p:sp>
      <p:pic>
        <p:nvPicPr>
          <p:cNvPr id="157" name="Google Shape;157;p30" descr="A picture containing arch&#10;&#10;Description automatically generated"/>
          <p:cNvPicPr preferRelativeResize="0"/>
          <p:nvPr/>
        </p:nvPicPr>
        <p:blipFill rotWithShape="1">
          <a:blip r:embed="rId3">
            <a:alphaModFix/>
          </a:blip>
          <a:srcRect/>
          <a:stretch/>
        </p:blipFill>
        <p:spPr>
          <a:xfrm>
            <a:off x="5242956" y="307247"/>
            <a:ext cx="2351314" cy="1121039"/>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3" name="Google Shape;163;p31"/>
          <p:cNvSpPr txBox="1">
            <a:spLocks noGrp="1"/>
          </p:cNvSpPr>
          <p:nvPr>
            <p:ph type="body" idx="1"/>
          </p:nvPr>
        </p:nvSpPr>
        <p:spPr/>
        <p:txBody>
          <a:bodyPr/>
          <a:lstStyle/>
          <a:p>
            <a:pPr marL="63500" lvl="0" indent="0">
              <a:buNone/>
            </a:pPr>
            <a:r>
              <a:rPr lang="en-US" dirty="0"/>
              <a:t>Are there any questions on the Driving Question Board that we can answer right now?</a:t>
            </a:r>
          </a:p>
        </p:txBody>
      </p:sp>
      <p:sp>
        <p:nvSpPr>
          <p:cNvPr id="162" name="Google Shape;162;p31"/>
          <p:cNvSpPr txBox="1">
            <a:spLocks noGrp="1"/>
          </p:cNvSpPr>
          <p:nvPr>
            <p:ph type="title"/>
          </p:nvPr>
        </p:nvSpPr>
        <p:spPr/>
        <p:txBody>
          <a:bodyPr/>
          <a:lstStyle/>
          <a:p>
            <a:pPr lvl="0"/>
            <a:r>
              <a:rPr lang="en-US" dirty="0"/>
              <a:t>Driving Question Board</a:t>
            </a:r>
          </a:p>
        </p:txBody>
      </p:sp>
      <p:pic>
        <p:nvPicPr>
          <p:cNvPr id="6" name="Picture 5" descr="Icon&#10;&#10;Description automatically generated">
            <a:extLst>
              <a:ext uri="{FF2B5EF4-FFF2-40B4-BE49-F238E27FC236}">
                <a16:creationId xmlns:a16="http://schemas.microsoft.com/office/drawing/2014/main" id="{EDF4997C-415A-817A-2529-DED2504BB4DC}"/>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3322459" y="2437668"/>
            <a:ext cx="2499082" cy="249908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32"/>
          <p:cNvSpPr txBox="1">
            <a:spLocks noGrp="1"/>
          </p:cNvSpPr>
          <p:nvPr>
            <p:ph type="title"/>
          </p:nvPr>
        </p:nvSpPr>
        <p:spPr>
          <a:xfrm>
            <a:off x="457200" y="307247"/>
            <a:ext cx="8229600" cy="857400"/>
          </a:xfrm>
          <a:prstGeom prst="rect">
            <a:avLst/>
          </a:prstGeom>
        </p:spPr>
        <p:txBody>
          <a:bodyPr spcFirstLastPara="1" wrap="square" lIns="0" tIns="45700" rIns="0" bIns="0" anchor="b" anchorCtr="0">
            <a:normAutofit/>
          </a:bodyPr>
          <a:lstStyle/>
          <a:p>
            <a:pPr marL="0" lvl="0" indent="0" algn="l" rtl="0">
              <a:spcBef>
                <a:spcPts val="0"/>
              </a:spcBef>
              <a:spcAft>
                <a:spcPts val="0"/>
              </a:spcAft>
              <a:buNone/>
            </a:pPr>
            <a:r>
              <a:rPr lang="en-US"/>
              <a:t>What is velocity? </a:t>
            </a:r>
            <a:endParaRPr/>
          </a:p>
        </p:txBody>
      </p:sp>
      <p:sp>
        <p:nvSpPr>
          <p:cNvPr id="170" name="Google Shape;170;p32"/>
          <p:cNvSpPr txBox="1">
            <a:spLocks noGrp="1"/>
          </p:cNvSpPr>
          <p:nvPr>
            <p:ph type="body" idx="1"/>
          </p:nvPr>
        </p:nvSpPr>
        <p:spPr>
          <a:xfrm>
            <a:off x="457200" y="1309352"/>
            <a:ext cx="8229600" cy="3434100"/>
          </a:xfrm>
          <a:prstGeom prst="rect">
            <a:avLst/>
          </a:prstGeom>
        </p:spPr>
        <p:txBody>
          <a:bodyPr spcFirstLastPara="1" wrap="square" lIns="91425" tIns="45700" rIns="91425" bIns="45700" anchor="t" anchorCtr="0">
            <a:normAutofit/>
          </a:bodyPr>
          <a:lstStyle/>
          <a:p>
            <a:pPr marL="0" lvl="0" indent="0" algn="l" rtl="0">
              <a:spcBef>
                <a:spcPts val="0"/>
              </a:spcBef>
              <a:spcAft>
                <a:spcPts val="0"/>
              </a:spcAft>
              <a:buNone/>
            </a:pPr>
            <a:r>
              <a:rPr lang="en-US" dirty="0"/>
              <a:t>Velocity is the speed that something travels.  Also, if we know the speed something is traveling and the total time the object was moving, we can determine the distance it traveled.</a:t>
            </a:r>
            <a:endParaRPr dirty="0"/>
          </a:p>
          <a:p>
            <a:pPr marL="0" lvl="0" indent="0" algn="l" rtl="0">
              <a:spcBef>
                <a:spcPts val="0"/>
              </a:spcBef>
              <a:spcAft>
                <a:spcPts val="0"/>
              </a:spcAft>
              <a:buNone/>
            </a:pPr>
            <a:endParaRPr dirty="0"/>
          </a:p>
        </p:txBody>
      </p:sp>
      <p:pic>
        <p:nvPicPr>
          <p:cNvPr id="171" name="Google Shape;171;p32"/>
          <p:cNvPicPr preferRelativeResize="0"/>
          <p:nvPr/>
        </p:nvPicPr>
        <p:blipFill rotWithShape="1">
          <a:blip r:embed="rId3">
            <a:alphaModFix/>
          </a:blip>
          <a:srcRect/>
          <a:stretch/>
        </p:blipFill>
        <p:spPr>
          <a:xfrm>
            <a:off x="973568" y="3077911"/>
            <a:ext cx="2667002" cy="787400"/>
          </a:xfrm>
          <a:prstGeom prst="rect">
            <a:avLst/>
          </a:prstGeom>
          <a:noFill/>
          <a:ln>
            <a:noFill/>
          </a:ln>
        </p:spPr>
      </p:pic>
      <p:pic>
        <p:nvPicPr>
          <p:cNvPr id="172" name="Google Shape;172;p32"/>
          <p:cNvPicPr preferRelativeResize="0"/>
          <p:nvPr/>
        </p:nvPicPr>
        <p:blipFill rotWithShape="1">
          <a:blip r:embed="rId4">
            <a:alphaModFix/>
          </a:blip>
          <a:srcRect/>
          <a:stretch/>
        </p:blipFill>
        <p:spPr>
          <a:xfrm>
            <a:off x="973568" y="4043381"/>
            <a:ext cx="3429001" cy="368300"/>
          </a:xfrm>
          <a:prstGeom prst="rect">
            <a:avLst/>
          </a:prstGeom>
          <a:noFill/>
          <a:ln>
            <a:noFill/>
          </a:ln>
        </p:spPr>
      </p:pic>
    </p:spTree>
  </p:cSld>
  <p:clrMapOvr>
    <a:masterClrMapping/>
  </p:clrMapOvr>
</p:sld>
</file>

<file path=ppt/theme/theme1.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5739</TotalTime>
  <Words>1412</Words>
  <Application>Microsoft Macintosh PowerPoint</Application>
  <PresentationFormat>On-screen Show (16:9)</PresentationFormat>
  <Paragraphs>172</Paragraphs>
  <Slides>42</Slides>
  <Notes>42</Notes>
  <HiddenSlides>0</HiddenSlides>
  <MMClips>5</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42</vt:i4>
      </vt:variant>
    </vt:vector>
  </HeadingPairs>
  <TitlesOfParts>
    <vt:vector size="48" baseType="lpstr">
      <vt:lpstr>Arial</vt:lpstr>
      <vt:lpstr>Calibri</vt:lpstr>
      <vt:lpstr>Noto Sans Symbols</vt:lpstr>
      <vt:lpstr>LEARN theme</vt:lpstr>
      <vt:lpstr>LEARN theme</vt:lpstr>
      <vt:lpstr>LEARN theme</vt:lpstr>
      <vt:lpstr>PowerPoint Presentation</vt:lpstr>
      <vt:lpstr>What Is a Wave?, Lesson 2</vt:lpstr>
      <vt:lpstr>Essential Questions</vt:lpstr>
      <vt:lpstr>Lesson Objectives</vt:lpstr>
      <vt:lpstr>What do you meme we have homework?</vt:lpstr>
      <vt:lpstr>Strike Out!</vt:lpstr>
      <vt:lpstr>Strike Out!</vt:lpstr>
      <vt:lpstr>Driving Question Board</vt:lpstr>
      <vt:lpstr>What is velocity? </vt:lpstr>
      <vt:lpstr>Distance from a storm </vt:lpstr>
      <vt:lpstr>PowerPoint Presentation</vt:lpstr>
      <vt:lpstr>Distance = Velocity · Time</vt:lpstr>
      <vt:lpstr>  How far away was the lightning strike from the camera? </vt:lpstr>
      <vt:lpstr>Distance = Velocity · Time</vt:lpstr>
      <vt:lpstr>Pipelinefunk </vt:lpstr>
      <vt:lpstr>Let’s practice!</vt:lpstr>
      <vt:lpstr>Let’s Practice!</vt:lpstr>
      <vt:lpstr>What About Sound?</vt:lpstr>
      <vt:lpstr>Waves Vocabulary</vt:lpstr>
      <vt:lpstr>Wavelength</vt:lpstr>
      <vt:lpstr>Amplitude</vt:lpstr>
      <vt:lpstr>Frequency</vt:lpstr>
      <vt:lpstr>The Wave Equation</vt:lpstr>
      <vt:lpstr>Important Relationships</vt:lpstr>
      <vt:lpstr>What is the Triangle of Power?</vt:lpstr>
      <vt:lpstr>Triangle of Power</vt:lpstr>
      <vt:lpstr>Triangle of Power: Example with Numbers</vt:lpstr>
      <vt:lpstr>Triangle of Power: Example with Numbers</vt:lpstr>
      <vt:lpstr>Triangle of Power </vt:lpstr>
      <vt:lpstr>Triangle of Power: Example with Numbers </vt:lpstr>
      <vt:lpstr>Triangle of Power: Example with Numbers </vt:lpstr>
      <vt:lpstr>Triangle of Power </vt:lpstr>
      <vt:lpstr>Triangle of Power: Example with Numbers </vt:lpstr>
      <vt:lpstr>Triangle of Power: Example with Numbers </vt:lpstr>
      <vt:lpstr>Triangle of Power: Now you try!</vt:lpstr>
      <vt:lpstr>Triangle of Power: Now you try!</vt:lpstr>
      <vt:lpstr>Muddiest Point</vt:lpstr>
      <vt:lpstr>Elbow Partner</vt:lpstr>
      <vt:lpstr>PowerPoint Presentation</vt:lpstr>
      <vt:lpstr>Elbow Partner</vt:lpstr>
      <vt:lpstr>Driving Question Board</vt:lpstr>
      <vt:lpstr>Exit Ticket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a Wave?</dc:title>
  <dc:subject/>
  <dc:creator>K20 Center</dc:creator>
  <cp:keywords/>
  <dc:description/>
  <cp:lastModifiedBy>Hayden, Jordan K.</cp:lastModifiedBy>
  <cp:revision>4</cp:revision>
  <dcterms:modified xsi:type="dcterms:W3CDTF">2022-08-23T16:09:37Z</dcterms:modified>
  <cp:category/>
</cp:coreProperties>
</file>