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4"/>
  </p:sldMasterIdLst>
  <p:notesMasterIdLst>
    <p:notesMasterId r:id="rId2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Constantia" panose="02030602050306030303" pitchFamily="18" charset="0"/>
      <p:regular r:id="rId29"/>
      <p:bold r:id="rId30"/>
      <p:italic r:id="rId31"/>
      <p:boldItalic r:id="rId32"/>
    </p:embeddedFont>
    <p:embeddedFont>
      <p:font typeface="Lato" panose="020F0502020204030203"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9BA459-F014-495E-97EE-BEC404BE7232}" v="5" dt="2021-10-01T16:45:13.6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2"/>
  </p:normalViewPr>
  <p:slideViewPr>
    <p:cSldViewPr snapToGrid="0">
      <p:cViewPr varScale="1">
        <p:scale>
          <a:sx n="132" d="100"/>
          <a:sy n="132" d="100"/>
        </p:scale>
        <p:origin x="1584"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10.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doink.co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pixabay.com/vectors/vegetables-fruits-food-artichoke-155616/" TargetMode="External"/><Relationship Id="rId3" Type="http://schemas.openxmlformats.org/officeDocument/2006/relationships/hyperlink" Target="https://pixabay.com/illustrations/teacher-apple-school-elementary-1202735/" TargetMode="External"/><Relationship Id="rId7" Type="http://schemas.openxmlformats.org/officeDocument/2006/relationships/hyperlink" Target="https://pixabay.com/vectors/aubergine-egg-plant-food-greens-1298730/"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pixabay.com/vectors/donut-snack-dessert-sweet-sugary-5985274/" TargetMode="External"/><Relationship Id="rId5" Type="http://schemas.openxmlformats.org/officeDocument/2006/relationships/hyperlink" Target="https://pixabay.com/vectors/cookie-dessert-snack-biscuits-6035822/" TargetMode="External"/><Relationship Id="rId4" Type="http://schemas.openxmlformats.org/officeDocument/2006/relationships/hyperlink" Target="https://pixabay.com/vectors/banana-bunch-fruit-food-bananas-25339/"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326d1227f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326d1227f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326d1227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e326d1227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 i="1" dirty="0">
                <a:solidFill>
                  <a:schemeClr val="dk1"/>
                </a:solidFill>
              </a:rPr>
              <a:t>The Linville River Farm Bed and Breakfast, No Longer in Operation</a:t>
            </a:r>
            <a:r>
              <a:rPr lang="en" dirty="0">
                <a:solidFill>
                  <a:schemeClr val="dk1"/>
                </a:solidFill>
              </a:rPr>
              <a:t>. (n.d.). https://www.commonlit.org/en/texts/the-landlady. </a:t>
            </a:r>
            <a:endParaRPr dirty="0">
              <a:solidFill>
                <a:schemeClr val="dk1"/>
              </a:solidFill>
            </a:endParaRPr>
          </a:p>
          <a:p>
            <a:pPr marL="0" lvl="0" indent="0" algn="l" rtl="0">
              <a:spcBef>
                <a:spcPts val="120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e326d1227f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https://learn.k20center.ou.edu/strategy/61</a:t>
            </a:r>
            <a:endParaRPr dirty="0"/>
          </a:p>
        </p:txBody>
      </p:sp>
      <p:sp>
        <p:nvSpPr>
          <p:cNvPr id="221" name="Google Shape;221;ge326d1227f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e5d6b5f148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e5d6b5f148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
                <a:solidFill>
                  <a:schemeClr val="dk1"/>
                </a:solidFill>
              </a:rPr>
              <a:t>Seattle Municipal Archives. (2013). </a:t>
            </a:r>
            <a:r>
              <a:rPr lang="en" i="1">
                <a:solidFill>
                  <a:schemeClr val="dk1"/>
                </a:solidFill>
              </a:rPr>
              <a:t>Home Economics Instructor</a:t>
            </a:r>
            <a:r>
              <a:rPr lang="en">
                <a:solidFill>
                  <a:schemeClr val="dk1"/>
                </a:solidFill>
              </a:rPr>
              <a:t>. https://en.wikipedia.org/wiki/Home_economics#/media/File:Home_ec_mary_norris_seattle.gif. </a:t>
            </a: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e326d1227f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e326d1227f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e5d6b5f148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e5d6b5f148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e5d6b5f148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e5d6b5f148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hlinkClick r:id="rId3"/>
              </a:rPr>
              <a:t>Do Ink</a:t>
            </a:r>
            <a:r>
              <a:rPr lang="en-US" dirty="0"/>
              <a:t>. http://www.doink.com/</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e5d6b5f148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e5d6b5f148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e5d6b5f148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e5d6b5f148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e5d6b5f148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e5d6b5f148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e326d1227f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e326d1227f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https://learn.k20center.ou.edu/strategy/1127</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e326d1227f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e326d1227f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e5d6b5f148_0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e5d6b5f148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e326d1227f_0_1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e326d1227f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 dirty="0">
                <a:solidFill>
                  <a:schemeClr val="dk1"/>
                </a:solidFill>
              </a:rPr>
              <a:t> (2020). </a:t>
            </a:r>
            <a:r>
              <a:rPr lang="en" i="1" dirty="0">
                <a:solidFill>
                  <a:schemeClr val="dk1"/>
                </a:solidFill>
              </a:rPr>
              <a:t>YouTube</a:t>
            </a:r>
            <a:r>
              <a:rPr lang="en" dirty="0">
                <a:solidFill>
                  <a:schemeClr val="dk1"/>
                </a:solidFill>
              </a:rPr>
              <a:t>. https://youtu.be/VioMHyk9fts. </a:t>
            </a:r>
            <a:endParaRPr dirty="0">
              <a:solidFill>
                <a:schemeClr val="dk1"/>
              </a:solidFill>
            </a:endParaRPr>
          </a:p>
          <a:p>
            <a:pPr marL="0" lvl="0" indent="0" algn="l" rtl="0">
              <a:spcBef>
                <a:spcPts val="120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e326d1227f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https://learn.k20center.ou.edu/strategy/61</a:t>
            </a:r>
            <a:endParaRPr dirty="0"/>
          </a:p>
        </p:txBody>
      </p:sp>
      <p:sp>
        <p:nvSpPr>
          <p:cNvPr id="118" name="Google Shape;118;ge326d1227f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e5d6b5f14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e5d6b5f14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dirty="0">
                <a:solidFill>
                  <a:srgbClr val="BED7D3"/>
                </a:solidFill>
                <a:hlinkClick r:id="rId3">
                  <a:extLst>
                    <a:ext uri="{A12FA001-AC4F-418D-AE19-62706E023703}">
                      <ahyp:hlinkClr xmlns:ahyp="http://schemas.microsoft.com/office/drawing/2018/hyperlinkcolor" val="tx"/>
                    </a:ext>
                  </a:extLst>
                </a:hlinkClick>
              </a:rPr>
              <a:t>https://pixabay.com/illustrations/teacher-apple-school-elementary-1202735/</a:t>
            </a:r>
            <a:endParaRPr dirty="0">
              <a:solidFill>
                <a:schemeClr val="dk1"/>
              </a:solidFill>
            </a:endParaRPr>
          </a:p>
          <a:p>
            <a:pPr marL="0" lvl="0" indent="0" algn="l" rtl="0">
              <a:spcBef>
                <a:spcPts val="0"/>
              </a:spcBef>
              <a:spcAft>
                <a:spcPts val="0"/>
              </a:spcAft>
              <a:buClr>
                <a:schemeClr val="dk1"/>
              </a:buClr>
              <a:buSzPts val="1100"/>
              <a:buFont typeface="Arial"/>
              <a:buNone/>
            </a:pPr>
            <a:r>
              <a:rPr lang="en" u="sng" dirty="0">
                <a:solidFill>
                  <a:srgbClr val="BED7D3"/>
                </a:solidFill>
                <a:hlinkClick r:id="rId4">
                  <a:extLst>
                    <a:ext uri="{A12FA001-AC4F-418D-AE19-62706E023703}">
                      <ahyp:hlinkClr xmlns:ahyp="http://schemas.microsoft.com/office/drawing/2018/hyperlinkcolor" val="tx"/>
                    </a:ext>
                  </a:extLst>
                </a:hlinkClick>
              </a:rPr>
              <a:t>https://pixabay.com/vectors/banana-bunch-fruit-food-bananas-25339/</a:t>
            </a:r>
            <a:endParaRPr dirty="0">
              <a:solidFill>
                <a:schemeClr val="dk1"/>
              </a:solidFill>
            </a:endParaRPr>
          </a:p>
          <a:p>
            <a:pPr marL="0" lvl="0" indent="0" algn="l" rtl="0">
              <a:spcBef>
                <a:spcPts val="0"/>
              </a:spcBef>
              <a:spcAft>
                <a:spcPts val="0"/>
              </a:spcAft>
              <a:buClr>
                <a:schemeClr val="dk1"/>
              </a:buClr>
              <a:buSzPts val="1100"/>
              <a:buFont typeface="Arial"/>
              <a:buNone/>
            </a:pPr>
            <a:r>
              <a:rPr lang="en" u="sng" dirty="0">
                <a:solidFill>
                  <a:srgbClr val="BED7D3"/>
                </a:solidFill>
                <a:hlinkClick r:id="rId5">
                  <a:extLst>
                    <a:ext uri="{A12FA001-AC4F-418D-AE19-62706E023703}">
                      <ahyp:hlinkClr xmlns:ahyp="http://schemas.microsoft.com/office/drawing/2018/hyperlinkcolor" val="tx"/>
                    </a:ext>
                  </a:extLst>
                </a:hlinkClick>
              </a:rPr>
              <a:t>https://pixabay.com/vectors/cookie-dessert-snack-biscuits-6035822/</a:t>
            </a:r>
            <a:endParaRPr dirty="0">
              <a:solidFill>
                <a:schemeClr val="dk1"/>
              </a:solidFill>
            </a:endParaRPr>
          </a:p>
          <a:p>
            <a:pPr marL="0" lvl="0" indent="0" algn="l" rtl="0">
              <a:spcBef>
                <a:spcPts val="0"/>
              </a:spcBef>
              <a:spcAft>
                <a:spcPts val="0"/>
              </a:spcAft>
              <a:buClr>
                <a:schemeClr val="dk1"/>
              </a:buClr>
              <a:buSzPts val="1100"/>
              <a:buFont typeface="Arial"/>
              <a:buNone/>
            </a:pPr>
            <a:r>
              <a:rPr lang="en" u="sng" dirty="0">
                <a:solidFill>
                  <a:srgbClr val="BED7D3"/>
                </a:solidFill>
                <a:hlinkClick r:id="rId6">
                  <a:extLst>
                    <a:ext uri="{A12FA001-AC4F-418D-AE19-62706E023703}">
                      <ahyp:hlinkClr xmlns:ahyp="http://schemas.microsoft.com/office/drawing/2018/hyperlinkcolor" val="tx"/>
                    </a:ext>
                  </a:extLst>
                </a:hlinkClick>
              </a:rPr>
              <a:t>https://pixabay.com/vectors/donut-snack-dessert-sweet-sugary-5985274/</a:t>
            </a:r>
            <a:endParaRPr dirty="0">
              <a:solidFill>
                <a:schemeClr val="dk1"/>
              </a:solidFill>
            </a:endParaRPr>
          </a:p>
          <a:p>
            <a:pPr marL="0" lvl="0" indent="0" algn="l" rtl="0">
              <a:spcBef>
                <a:spcPts val="0"/>
              </a:spcBef>
              <a:spcAft>
                <a:spcPts val="0"/>
              </a:spcAft>
              <a:buClr>
                <a:schemeClr val="dk1"/>
              </a:buClr>
              <a:buSzPts val="1100"/>
              <a:buFont typeface="Arial"/>
              <a:buNone/>
            </a:pPr>
            <a:r>
              <a:rPr lang="en" u="sng" dirty="0">
                <a:solidFill>
                  <a:srgbClr val="BED7D3"/>
                </a:solidFill>
                <a:hlinkClick r:id="rId7">
                  <a:extLst>
                    <a:ext uri="{A12FA001-AC4F-418D-AE19-62706E023703}">
                      <ahyp:hlinkClr xmlns:ahyp="http://schemas.microsoft.com/office/drawing/2018/hyperlinkcolor" val="tx"/>
                    </a:ext>
                  </a:extLst>
                </a:hlinkClick>
              </a:rPr>
              <a:t>https://pixabay.com/vectors/aubergine-egg-plant-food-greens-1298730/</a:t>
            </a:r>
            <a:endParaRPr dirty="0">
              <a:solidFill>
                <a:schemeClr val="dk1"/>
              </a:solidFill>
            </a:endParaRPr>
          </a:p>
          <a:p>
            <a:pPr marL="0" lvl="0" indent="0" algn="l" rtl="0">
              <a:spcBef>
                <a:spcPts val="0"/>
              </a:spcBef>
              <a:spcAft>
                <a:spcPts val="0"/>
              </a:spcAft>
              <a:buClr>
                <a:schemeClr val="dk1"/>
              </a:buClr>
              <a:buSzPts val="1100"/>
              <a:buFont typeface="Arial"/>
              <a:buNone/>
            </a:pPr>
            <a:r>
              <a:rPr lang="en" u="sng" dirty="0">
                <a:solidFill>
                  <a:srgbClr val="BED7D3"/>
                </a:solidFill>
                <a:hlinkClick r:id="rId8">
                  <a:extLst>
                    <a:ext uri="{A12FA001-AC4F-418D-AE19-62706E023703}">
                      <ahyp:hlinkClr xmlns:ahyp="http://schemas.microsoft.com/office/drawing/2018/hyperlinkcolor" val="tx"/>
                    </a:ext>
                  </a:extLst>
                </a:hlinkClick>
              </a:rPr>
              <a:t>https://pixabay.com/vectors/vegetables-fruits-food-artichoke-155616/</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5d6b5f148_0_1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e5d6b5f148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e5d6b5f14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e5d6b5f14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
                <a:solidFill>
                  <a:schemeClr val="dk1"/>
                </a:solidFill>
              </a:rPr>
              <a:t>Hans van Dijk. (2014). </a:t>
            </a:r>
            <a:r>
              <a:rPr lang="en" i="1">
                <a:solidFill>
                  <a:schemeClr val="dk1"/>
                </a:solidFill>
              </a:rPr>
              <a:t>Roald Dahl (1982)</a:t>
            </a:r>
            <a:r>
              <a:rPr lang="en">
                <a:solidFill>
                  <a:schemeClr val="dk1"/>
                </a:solidFill>
              </a:rPr>
              <a:t>. https://commons.wikimedia.org/wiki/File:Roald_Dahl_(1982).jpg. </a:t>
            </a: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 name="Google Shape;50;p11"/>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51" name="Google Shape;51;p11"/>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52" name="Google Shape;52;p11"/>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23850" algn="l" rtl="0">
              <a:spcBef>
                <a:spcPts val="300"/>
              </a:spcBef>
              <a:spcAft>
                <a:spcPts val="0"/>
              </a:spcAft>
              <a:buSzPts val="1500"/>
              <a:buFont typeface="Arial"/>
              <a:buChar char="•"/>
              <a:defRPr sz="1500"/>
            </a:lvl2pPr>
            <a:lvl3pPr marL="1371600" lvl="2" indent="-314325" algn="l" rtl="0">
              <a:spcBef>
                <a:spcPts val="270"/>
              </a:spcBef>
              <a:spcAft>
                <a:spcPts val="0"/>
              </a:spcAft>
              <a:buSzPts val="1350"/>
              <a:buFont typeface="Arial"/>
              <a:buChar char="•"/>
              <a:defRPr sz="1350"/>
            </a:lvl3pPr>
            <a:lvl4pPr marL="1828800" lvl="3" indent="-304800" algn="l" rtl="0">
              <a:spcBef>
                <a:spcPts val="240"/>
              </a:spcBef>
              <a:spcAft>
                <a:spcPts val="0"/>
              </a:spcAft>
              <a:buSzPts val="1200"/>
              <a:buFont typeface="Arial"/>
              <a:buChar char="•"/>
              <a:defRPr sz="12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53" name="Google Shape;53;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23850" algn="l" rtl="0">
              <a:spcBef>
                <a:spcPts val="300"/>
              </a:spcBef>
              <a:spcAft>
                <a:spcPts val="0"/>
              </a:spcAft>
              <a:buSzPts val="1500"/>
              <a:buFont typeface="Arial"/>
              <a:buChar char="•"/>
              <a:defRPr sz="1500"/>
            </a:lvl2pPr>
            <a:lvl3pPr marL="1371600" lvl="2" indent="-314325" algn="l" rtl="0">
              <a:spcBef>
                <a:spcPts val="270"/>
              </a:spcBef>
              <a:spcAft>
                <a:spcPts val="0"/>
              </a:spcAft>
              <a:buSzPts val="1350"/>
              <a:buFont typeface="Arial"/>
              <a:buChar char="•"/>
              <a:defRPr sz="1350"/>
            </a:lvl3pPr>
            <a:lvl4pPr marL="1828800" lvl="3" indent="-304800" algn="l" rtl="0">
              <a:spcBef>
                <a:spcPts val="240"/>
              </a:spcBef>
              <a:spcAft>
                <a:spcPts val="0"/>
              </a:spcAft>
              <a:buSzPts val="1200"/>
              <a:buFont typeface="Arial"/>
              <a:buChar char="•"/>
              <a:defRPr sz="12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00" cy="3257700"/>
          </a:xfrm>
          <a:prstGeom prst="rect">
            <a:avLst/>
          </a:prstGeom>
          <a:noFill/>
          <a:ln>
            <a:noFill/>
          </a:ln>
        </p:spPr>
        <p:txBody>
          <a:bodyPr spcFirstLastPara="1" wrap="square" lIns="91425" tIns="0" rIns="91425" bIns="45700" anchor="t" anchorCtr="0">
            <a:noAutofit/>
          </a:bodyPr>
          <a:lstStyle>
            <a:lvl1pPr marL="457200" lvl="0" indent="-228600" algn="l" rtl="0">
              <a:spcBef>
                <a:spcPts val="420"/>
              </a:spcBef>
              <a:spcAft>
                <a:spcPts val="0"/>
              </a:spcAft>
              <a:buSzPts val="2100"/>
              <a:buNone/>
              <a:defRPr sz="2100"/>
            </a:lvl1pPr>
            <a:lvl2pPr marL="914400" lvl="1" indent="-333851" algn="l" rtl="0">
              <a:spcBef>
                <a:spcPts val="390"/>
              </a:spcBef>
              <a:spcAft>
                <a:spcPts val="0"/>
              </a:spcAft>
              <a:buSzPts val="1658"/>
              <a:buChar char="⚫"/>
              <a:defRPr sz="1950"/>
            </a:lvl2pPr>
            <a:lvl3pPr marL="1371600" lvl="2" indent="-308610" algn="l" rtl="0">
              <a:spcBef>
                <a:spcPts val="360"/>
              </a:spcBef>
              <a:spcAft>
                <a:spcPts val="0"/>
              </a:spcAft>
              <a:buSzPts val="1260"/>
              <a:buChar char="⚫"/>
              <a:defRPr sz="1800"/>
            </a:lvl3pPr>
            <a:lvl4pPr marL="1828800" lvl="3" indent="-290512" algn="l" rtl="0">
              <a:spcBef>
                <a:spcPts val="300"/>
              </a:spcBef>
              <a:spcAft>
                <a:spcPts val="0"/>
              </a:spcAft>
              <a:buSzPts val="975"/>
              <a:buChar char="⚫"/>
              <a:defRPr sz="150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57" name="Google Shape;57;p12"/>
          <p:cNvSpPr txBox="1">
            <a:spLocks noGrp="1"/>
          </p:cNvSpPr>
          <p:nvPr>
            <p:ph type="body" idx="2"/>
          </p:nvPr>
        </p:nvSpPr>
        <p:spPr>
          <a:xfrm>
            <a:off x="450850" y="1330012"/>
            <a:ext cx="3124200" cy="32577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30200" algn="l" rtl="0">
              <a:spcBef>
                <a:spcPts val="320"/>
              </a:spcBef>
              <a:spcAft>
                <a:spcPts val="0"/>
              </a:spcAft>
              <a:buSzPts val="1600"/>
              <a:buFont typeface="Arial"/>
              <a:buChar char="•"/>
              <a:defRPr sz="1600"/>
            </a:lvl2pPr>
            <a:lvl3pPr marL="1371600" lvl="2" indent="-317500" algn="l" rtl="0">
              <a:spcBef>
                <a:spcPts val="280"/>
              </a:spcBef>
              <a:spcAft>
                <a:spcPts val="0"/>
              </a:spcAft>
              <a:buSzPts val="1400"/>
              <a:buFont typeface="Arial"/>
              <a:buChar char="•"/>
              <a:defRPr sz="1400"/>
            </a:lvl3pPr>
            <a:lvl4pPr marL="1828800" lvl="3" indent="-311150" algn="l" rtl="0">
              <a:spcBef>
                <a:spcPts val="260"/>
              </a:spcBef>
              <a:spcAft>
                <a:spcPts val="0"/>
              </a:spcAft>
              <a:buSzPts val="1300"/>
              <a:buFont typeface="Arial"/>
              <a:buChar char="•"/>
              <a:defRPr sz="13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58" name="Google Shape;58;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1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3"/>
          <p:cNvSpPr>
            <a:spLocks noGrp="1"/>
          </p:cNvSpPr>
          <p:nvPr>
            <p:ph type="media" idx="2"/>
          </p:nvPr>
        </p:nvSpPr>
        <p:spPr>
          <a:xfrm>
            <a:off x="457200" y="1343696"/>
            <a:ext cx="6125700" cy="34083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1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77" name="Google Shape;77;p19"/>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78" name="Google Shape;78;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9"/>
        <p:cNvGrpSpPr/>
        <p:nvPr/>
      </p:nvGrpSpPr>
      <p:grpSpPr>
        <a:xfrm>
          <a:off x="0" y="0"/>
          <a:ext cx="0" cy="0"/>
          <a:chOff x="0" y="0"/>
          <a:chExt cx="0" cy="0"/>
        </a:xfrm>
      </p:grpSpPr>
      <p:sp>
        <p:nvSpPr>
          <p:cNvPr id="80" name="Google Shape;80;p20"/>
          <p:cNvSpPr txBox="1">
            <a:spLocks noGrp="1"/>
          </p:cNvSpPr>
          <p:nvPr>
            <p:ph type="title"/>
          </p:nvPr>
        </p:nvSpPr>
        <p:spPr>
          <a:xfrm>
            <a:off x="729450" y="1090050"/>
            <a:ext cx="7688400" cy="5352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chemeClr val="dk2"/>
              </a:buClr>
              <a:buSzPts val="2600"/>
              <a:buNone/>
              <a:defRPr sz="2600">
                <a:solidFill>
                  <a:schemeClr val="dk2"/>
                </a:solidFill>
              </a:defRPr>
            </a:lvl1pPr>
            <a:lvl2pPr lvl="1" algn="l" rtl="0">
              <a:lnSpc>
                <a:spcPct val="100000"/>
              </a:lnSpc>
              <a:spcBef>
                <a:spcPts val="0"/>
              </a:spcBef>
              <a:spcAft>
                <a:spcPts val="0"/>
              </a:spcAft>
              <a:buClr>
                <a:schemeClr val="dk2"/>
              </a:buClr>
              <a:buSzPts val="2600"/>
              <a:buNone/>
              <a:defRPr sz="2600">
                <a:solidFill>
                  <a:schemeClr val="dk2"/>
                </a:solidFill>
              </a:defRPr>
            </a:lvl2pPr>
            <a:lvl3pPr lvl="2" algn="l" rtl="0">
              <a:lnSpc>
                <a:spcPct val="100000"/>
              </a:lnSpc>
              <a:spcBef>
                <a:spcPts val="0"/>
              </a:spcBef>
              <a:spcAft>
                <a:spcPts val="0"/>
              </a:spcAft>
              <a:buClr>
                <a:schemeClr val="dk2"/>
              </a:buClr>
              <a:buSzPts val="2600"/>
              <a:buNone/>
              <a:defRPr sz="2600">
                <a:solidFill>
                  <a:schemeClr val="dk2"/>
                </a:solidFill>
              </a:defRPr>
            </a:lvl3pPr>
            <a:lvl4pPr lvl="3" algn="l" rtl="0">
              <a:lnSpc>
                <a:spcPct val="100000"/>
              </a:lnSpc>
              <a:spcBef>
                <a:spcPts val="0"/>
              </a:spcBef>
              <a:spcAft>
                <a:spcPts val="0"/>
              </a:spcAft>
              <a:buClr>
                <a:schemeClr val="dk2"/>
              </a:buClr>
              <a:buSzPts val="2600"/>
              <a:buNone/>
              <a:defRPr sz="2600">
                <a:solidFill>
                  <a:schemeClr val="dk2"/>
                </a:solidFill>
              </a:defRPr>
            </a:lvl4pPr>
            <a:lvl5pPr lvl="4" algn="l" rtl="0">
              <a:lnSpc>
                <a:spcPct val="100000"/>
              </a:lnSpc>
              <a:spcBef>
                <a:spcPts val="0"/>
              </a:spcBef>
              <a:spcAft>
                <a:spcPts val="0"/>
              </a:spcAft>
              <a:buClr>
                <a:schemeClr val="dk2"/>
              </a:buClr>
              <a:buSzPts val="2600"/>
              <a:buNone/>
              <a:defRPr sz="2600">
                <a:solidFill>
                  <a:schemeClr val="dk2"/>
                </a:solidFill>
              </a:defRPr>
            </a:lvl5pPr>
            <a:lvl6pPr lvl="5" algn="l" rtl="0">
              <a:lnSpc>
                <a:spcPct val="100000"/>
              </a:lnSpc>
              <a:spcBef>
                <a:spcPts val="0"/>
              </a:spcBef>
              <a:spcAft>
                <a:spcPts val="0"/>
              </a:spcAft>
              <a:buClr>
                <a:schemeClr val="dk2"/>
              </a:buClr>
              <a:buSzPts val="2600"/>
              <a:buNone/>
              <a:defRPr sz="2600">
                <a:solidFill>
                  <a:schemeClr val="dk2"/>
                </a:solidFill>
              </a:defRPr>
            </a:lvl6pPr>
            <a:lvl7pPr lvl="6" algn="l" rtl="0">
              <a:lnSpc>
                <a:spcPct val="100000"/>
              </a:lnSpc>
              <a:spcBef>
                <a:spcPts val="0"/>
              </a:spcBef>
              <a:spcAft>
                <a:spcPts val="0"/>
              </a:spcAft>
              <a:buClr>
                <a:schemeClr val="dk2"/>
              </a:buClr>
              <a:buSzPts val="2600"/>
              <a:buNone/>
              <a:defRPr sz="2600">
                <a:solidFill>
                  <a:schemeClr val="dk2"/>
                </a:solidFill>
              </a:defRPr>
            </a:lvl7pPr>
            <a:lvl8pPr lvl="7" algn="l" rtl="0">
              <a:lnSpc>
                <a:spcPct val="100000"/>
              </a:lnSpc>
              <a:spcBef>
                <a:spcPts val="0"/>
              </a:spcBef>
              <a:spcAft>
                <a:spcPts val="0"/>
              </a:spcAft>
              <a:buClr>
                <a:schemeClr val="dk2"/>
              </a:buClr>
              <a:buSzPts val="2600"/>
              <a:buNone/>
              <a:defRPr sz="2600">
                <a:solidFill>
                  <a:schemeClr val="dk2"/>
                </a:solidFill>
              </a:defRPr>
            </a:lvl8pPr>
            <a:lvl9pPr lvl="8" algn="l" rtl="0">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81" name="Google Shape;81;p20"/>
          <p:cNvSpPr txBox="1">
            <a:spLocks noGrp="1"/>
          </p:cNvSpPr>
          <p:nvPr>
            <p:ph type="body" idx="1"/>
          </p:nvPr>
        </p:nvSpPr>
        <p:spPr>
          <a:xfrm>
            <a:off x="729325" y="1850275"/>
            <a:ext cx="3774300" cy="2261100"/>
          </a:xfrm>
          <a:prstGeom prst="rect">
            <a:avLst/>
          </a:prstGeom>
          <a:noFill/>
          <a:ln>
            <a:noFill/>
          </a:ln>
        </p:spPr>
        <p:txBody>
          <a:bodyPr spcFirstLastPara="1" wrap="square" lIns="91425" tIns="91425" rIns="91425" bIns="91425" anchor="t" anchorCtr="0">
            <a:noAutofit/>
          </a:bodyPr>
          <a:lstStyle>
            <a:lvl1pPr marL="457200" lvl="0" indent="-311150" algn="l" rtl="0">
              <a:lnSpc>
                <a:spcPct val="115000"/>
              </a:lnSpc>
              <a:spcBef>
                <a:spcPts val="0"/>
              </a:spcBef>
              <a:spcAft>
                <a:spcPts val="0"/>
              </a:spcAft>
              <a:buSzPts val="1300"/>
              <a:buChar char="●"/>
              <a:defRPr/>
            </a:lvl1pPr>
            <a:lvl2pPr marL="914400" lvl="1" indent="-298450" algn="l" rtl="0">
              <a:lnSpc>
                <a:spcPct val="115000"/>
              </a:lnSpc>
              <a:spcBef>
                <a:spcPts val="1600"/>
              </a:spcBef>
              <a:spcAft>
                <a:spcPts val="0"/>
              </a:spcAft>
              <a:buSzPts val="1100"/>
              <a:buChar char="○"/>
              <a:defRPr/>
            </a:lvl2pPr>
            <a:lvl3pPr marL="1371600" lvl="2" indent="-298450" algn="l" rtl="0">
              <a:lnSpc>
                <a:spcPct val="115000"/>
              </a:lnSpc>
              <a:spcBef>
                <a:spcPts val="1600"/>
              </a:spcBef>
              <a:spcAft>
                <a:spcPts val="0"/>
              </a:spcAft>
              <a:buSzPts val="1100"/>
              <a:buChar char="■"/>
              <a:defRPr/>
            </a:lvl3pPr>
            <a:lvl4pPr marL="1828800" lvl="3" indent="-298450" algn="l" rtl="0">
              <a:lnSpc>
                <a:spcPct val="115000"/>
              </a:lnSpc>
              <a:spcBef>
                <a:spcPts val="1600"/>
              </a:spcBef>
              <a:spcAft>
                <a:spcPts val="0"/>
              </a:spcAft>
              <a:buSzPts val="1100"/>
              <a:buChar char="●"/>
              <a:defRPr/>
            </a:lvl4pPr>
            <a:lvl5pPr marL="2286000" lvl="4" indent="-298450" algn="l" rtl="0">
              <a:lnSpc>
                <a:spcPct val="115000"/>
              </a:lnSpc>
              <a:spcBef>
                <a:spcPts val="1600"/>
              </a:spcBef>
              <a:spcAft>
                <a:spcPts val="0"/>
              </a:spcAft>
              <a:buSzPts val="1100"/>
              <a:buChar char="○"/>
              <a:defRPr/>
            </a:lvl5pPr>
            <a:lvl6pPr marL="2743200" lvl="5" indent="-298450" algn="l" rtl="0">
              <a:lnSpc>
                <a:spcPct val="115000"/>
              </a:lnSpc>
              <a:spcBef>
                <a:spcPts val="1600"/>
              </a:spcBef>
              <a:spcAft>
                <a:spcPts val="0"/>
              </a:spcAft>
              <a:buSzPts val="1100"/>
              <a:buChar char="■"/>
              <a:defRPr/>
            </a:lvl6pPr>
            <a:lvl7pPr marL="3200400" lvl="6" indent="-298450" algn="l" rtl="0">
              <a:lnSpc>
                <a:spcPct val="115000"/>
              </a:lnSpc>
              <a:spcBef>
                <a:spcPts val="1600"/>
              </a:spcBef>
              <a:spcAft>
                <a:spcPts val="0"/>
              </a:spcAft>
              <a:buSzPts val="1100"/>
              <a:buChar char="●"/>
              <a:defRPr/>
            </a:lvl7pPr>
            <a:lvl8pPr marL="3657600" lvl="7" indent="-298450" algn="l" rtl="0">
              <a:lnSpc>
                <a:spcPct val="115000"/>
              </a:lnSpc>
              <a:spcBef>
                <a:spcPts val="1600"/>
              </a:spcBef>
              <a:spcAft>
                <a:spcPts val="0"/>
              </a:spcAft>
              <a:buSzPts val="1100"/>
              <a:buChar char="○"/>
              <a:defRPr/>
            </a:lvl8pPr>
            <a:lvl9pPr marL="4114800" lvl="8" indent="-298450" algn="l" rtl="0">
              <a:lnSpc>
                <a:spcPct val="115000"/>
              </a:lnSpc>
              <a:spcBef>
                <a:spcPts val="1600"/>
              </a:spcBef>
              <a:spcAft>
                <a:spcPts val="1600"/>
              </a:spcAft>
              <a:buSzPts val="1100"/>
              <a:buChar char="■"/>
              <a:defRPr/>
            </a:lvl9pPr>
          </a:lstStyle>
          <a:p>
            <a:endParaRPr/>
          </a:p>
        </p:txBody>
      </p:sp>
      <p:sp>
        <p:nvSpPr>
          <p:cNvPr id="82" name="Google Shape;82;p20"/>
          <p:cNvSpPr txBox="1">
            <a:spLocks noGrp="1"/>
          </p:cNvSpPr>
          <p:nvPr>
            <p:ph type="body" idx="2"/>
          </p:nvPr>
        </p:nvSpPr>
        <p:spPr>
          <a:xfrm>
            <a:off x="4643604" y="1850275"/>
            <a:ext cx="3774300" cy="2261100"/>
          </a:xfrm>
          <a:prstGeom prst="rect">
            <a:avLst/>
          </a:prstGeom>
          <a:noFill/>
          <a:ln>
            <a:noFill/>
          </a:ln>
        </p:spPr>
        <p:txBody>
          <a:bodyPr spcFirstLastPara="1" wrap="square" lIns="91425" tIns="91425" rIns="91425" bIns="91425" anchor="t" anchorCtr="0">
            <a:noAutofit/>
          </a:bodyPr>
          <a:lstStyle>
            <a:lvl1pPr marL="457200" lvl="0" indent="-311150" algn="l" rtl="0">
              <a:lnSpc>
                <a:spcPct val="115000"/>
              </a:lnSpc>
              <a:spcBef>
                <a:spcPts val="0"/>
              </a:spcBef>
              <a:spcAft>
                <a:spcPts val="0"/>
              </a:spcAft>
              <a:buSzPts val="1300"/>
              <a:buChar char="●"/>
              <a:defRPr/>
            </a:lvl1pPr>
            <a:lvl2pPr marL="914400" lvl="1" indent="-298450" algn="l" rtl="0">
              <a:lnSpc>
                <a:spcPct val="115000"/>
              </a:lnSpc>
              <a:spcBef>
                <a:spcPts val="1600"/>
              </a:spcBef>
              <a:spcAft>
                <a:spcPts val="0"/>
              </a:spcAft>
              <a:buSzPts val="1100"/>
              <a:buChar char="○"/>
              <a:defRPr/>
            </a:lvl2pPr>
            <a:lvl3pPr marL="1371600" lvl="2" indent="-298450" algn="l" rtl="0">
              <a:lnSpc>
                <a:spcPct val="115000"/>
              </a:lnSpc>
              <a:spcBef>
                <a:spcPts val="1600"/>
              </a:spcBef>
              <a:spcAft>
                <a:spcPts val="0"/>
              </a:spcAft>
              <a:buSzPts val="1100"/>
              <a:buChar char="■"/>
              <a:defRPr/>
            </a:lvl3pPr>
            <a:lvl4pPr marL="1828800" lvl="3" indent="-298450" algn="l" rtl="0">
              <a:lnSpc>
                <a:spcPct val="115000"/>
              </a:lnSpc>
              <a:spcBef>
                <a:spcPts val="1600"/>
              </a:spcBef>
              <a:spcAft>
                <a:spcPts val="0"/>
              </a:spcAft>
              <a:buSzPts val="1100"/>
              <a:buChar char="●"/>
              <a:defRPr/>
            </a:lvl4pPr>
            <a:lvl5pPr marL="2286000" lvl="4" indent="-298450" algn="l" rtl="0">
              <a:lnSpc>
                <a:spcPct val="115000"/>
              </a:lnSpc>
              <a:spcBef>
                <a:spcPts val="1600"/>
              </a:spcBef>
              <a:spcAft>
                <a:spcPts val="0"/>
              </a:spcAft>
              <a:buSzPts val="1100"/>
              <a:buChar char="○"/>
              <a:defRPr/>
            </a:lvl5pPr>
            <a:lvl6pPr marL="2743200" lvl="5" indent="-298450" algn="l" rtl="0">
              <a:lnSpc>
                <a:spcPct val="115000"/>
              </a:lnSpc>
              <a:spcBef>
                <a:spcPts val="1600"/>
              </a:spcBef>
              <a:spcAft>
                <a:spcPts val="0"/>
              </a:spcAft>
              <a:buSzPts val="1100"/>
              <a:buChar char="■"/>
              <a:defRPr/>
            </a:lvl6pPr>
            <a:lvl7pPr marL="3200400" lvl="6" indent="-298450" algn="l" rtl="0">
              <a:lnSpc>
                <a:spcPct val="115000"/>
              </a:lnSpc>
              <a:spcBef>
                <a:spcPts val="1600"/>
              </a:spcBef>
              <a:spcAft>
                <a:spcPts val="0"/>
              </a:spcAft>
              <a:buSzPts val="1100"/>
              <a:buChar char="●"/>
              <a:defRPr/>
            </a:lvl7pPr>
            <a:lvl8pPr marL="3657600" lvl="7" indent="-298450" algn="l" rtl="0">
              <a:lnSpc>
                <a:spcPct val="115000"/>
              </a:lnSpc>
              <a:spcBef>
                <a:spcPts val="1600"/>
              </a:spcBef>
              <a:spcAft>
                <a:spcPts val="0"/>
              </a:spcAft>
              <a:buSzPts val="1100"/>
              <a:buChar char="○"/>
              <a:defRPr/>
            </a:lvl8pPr>
            <a:lvl9pPr marL="4114800" lvl="8" indent="-298450" algn="l" rtl="0">
              <a:lnSpc>
                <a:spcPct val="115000"/>
              </a:lnSpc>
              <a:spcBef>
                <a:spcPts val="1600"/>
              </a:spcBef>
              <a:spcAft>
                <a:spcPts val="1600"/>
              </a:spcAft>
              <a:buSzPts val="1100"/>
              <a:buChar char="■"/>
              <a:defRPr/>
            </a:lvl9pPr>
          </a:lstStyle>
          <a:p>
            <a:endParaRPr/>
          </a:p>
        </p:txBody>
      </p:sp>
      <p:sp>
        <p:nvSpPr>
          <p:cNvPr id="83" name="Google Shape;83;p20"/>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84" name="Google Shape;84;p20"/>
          <p:cNvPicPr preferRelativeResize="0"/>
          <p:nvPr/>
        </p:nvPicPr>
        <p:blipFill rotWithShape="1">
          <a:blip r:embed="rId2">
            <a:alphaModFix/>
          </a:blip>
          <a:srcRect/>
          <a:stretch/>
        </p:blipFill>
        <p:spPr>
          <a:xfrm>
            <a:off x="0" y="0"/>
            <a:ext cx="5691250" cy="8951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Autofit/>
          </a:bodyPr>
          <a:lstStyle>
            <a:lvl1pPr marL="457200" lvl="0" indent="-393700" algn="l" rtl="0">
              <a:spcBef>
                <a:spcPts val="520"/>
              </a:spcBef>
              <a:spcAft>
                <a:spcPts val="0"/>
              </a:spcAft>
              <a:buClr>
                <a:schemeClr val="accent4"/>
              </a:buClr>
              <a:buSzPts val="2600"/>
              <a:buFont typeface="Arial"/>
              <a:buChar char="•"/>
              <a:defRPr sz="2600"/>
            </a:lvl1pPr>
            <a:lvl2pPr marL="914400" lvl="1" indent="-355600" algn="l" rtl="0">
              <a:spcBef>
                <a:spcPts val="400"/>
              </a:spcBef>
              <a:spcAft>
                <a:spcPts val="0"/>
              </a:spcAft>
              <a:buSzPts val="2000"/>
              <a:buFont typeface="Arial"/>
              <a:buChar char="•"/>
              <a:defRPr sz="2000"/>
            </a:lvl2pPr>
            <a:lvl3pPr marL="1371600" lvl="2" indent="-336550" algn="l" rtl="0">
              <a:spcBef>
                <a:spcPts val="340"/>
              </a:spcBef>
              <a:spcAft>
                <a:spcPts val="0"/>
              </a:spcAft>
              <a:buSzPts val="1700"/>
              <a:buFont typeface="Arial"/>
              <a:buChar char="•"/>
              <a:defRPr sz="1700"/>
            </a:lvl3pPr>
            <a:lvl4pPr marL="1828800" lvl="3" indent="-323850" algn="l" rtl="0">
              <a:spcBef>
                <a:spcPts val="300"/>
              </a:spcBef>
              <a:spcAft>
                <a:spcPts val="0"/>
              </a:spcAft>
              <a:buSzPts val="1500"/>
              <a:buFont typeface="Arial"/>
              <a:buChar char="•"/>
              <a:defRPr/>
            </a:lvl4pPr>
            <a:lvl5pPr marL="2286000" lvl="4" indent="-314325" algn="l" rtl="0">
              <a:spcBef>
                <a:spcPts val="270"/>
              </a:spcBef>
              <a:spcAft>
                <a:spcPts val="0"/>
              </a:spcAft>
              <a:buSzPts val="1350"/>
              <a:buFont typeface="Arial"/>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2" name="Google Shape;12;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5"/>
        <p:cNvGrpSpPr/>
        <p:nvPr/>
      </p:nvGrpSpPr>
      <p:grpSpPr>
        <a:xfrm>
          <a:off x="0" y="0"/>
          <a:ext cx="0" cy="0"/>
          <a:chOff x="0" y="0"/>
          <a:chExt cx="0" cy="0"/>
        </a:xfrm>
      </p:grpSpPr>
      <p:sp>
        <p:nvSpPr>
          <p:cNvPr id="86" name="Google Shape;86;p21"/>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87" name="Google Shape;87;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p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 name="Google Shape;16;p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18" name="Google Shape;18;p4"/>
          <p:cNvSpPr>
            <a:spLocks noGrp="1"/>
          </p:cNvSpPr>
          <p:nvPr>
            <p:ph type="pic" idx="2"/>
          </p:nvPr>
        </p:nvSpPr>
        <p:spPr>
          <a:xfrm>
            <a:off x="5911850" y="1663336"/>
            <a:ext cx="1828800" cy="18279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9"/>
        <p:cNvGrpSpPr/>
        <p:nvPr/>
      </p:nvGrpSpPr>
      <p:grpSpPr>
        <a:xfrm>
          <a:off x="0" y="0"/>
          <a:ext cx="0" cy="0"/>
          <a:chOff x="0" y="0"/>
          <a:chExt cx="0" cy="0"/>
        </a:xfrm>
      </p:grpSpPr>
      <p:pic>
        <p:nvPicPr>
          <p:cNvPr id="20" name="Google Shape;20;p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 name="Google Shape;21;p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 name="Google Shape;22;p5"/>
          <p:cNvSpPr txBox="1">
            <a:spLocks noGrp="1"/>
          </p:cNvSpPr>
          <p:nvPr>
            <p:ph type="body" idx="1"/>
          </p:nvPr>
        </p:nvSpPr>
        <p:spPr>
          <a:xfrm>
            <a:off x="457200" y="1305059"/>
            <a:ext cx="3994500" cy="36210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23" name="Google Shape;23;p5"/>
          <p:cNvSpPr>
            <a:spLocks noGrp="1"/>
          </p:cNvSpPr>
          <p:nvPr>
            <p:ph type="pic" idx="2"/>
          </p:nvPr>
        </p:nvSpPr>
        <p:spPr>
          <a:xfrm>
            <a:off x="4692302" y="1305059"/>
            <a:ext cx="3994200" cy="1420800"/>
          </a:xfrm>
          <a:prstGeom prst="rect">
            <a:avLst/>
          </a:prstGeom>
          <a:noFill/>
          <a:ln w="9525" cap="flat" cmpd="sng">
            <a:solidFill>
              <a:srgbClr val="BCD4E9"/>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4"/>
        <p:cNvGrpSpPr/>
        <p:nvPr/>
      </p:nvGrpSpPr>
      <p:grpSpPr>
        <a:xfrm>
          <a:off x="0" y="0"/>
          <a:ext cx="0" cy="0"/>
          <a:chOff x="0" y="0"/>
          <a:chExt cx="0" cy="0"/>
        </a:xfrm>
      </p:grpSpPr>
      <p:sp>
        <p:nvSpPr>
          <p:cNvPr id="25" name="Google Shape;25;p6"/>
          <p:cNvSpPr/>
          <p:nvPr/>
        </p:nvSpPr>
        <p:spPr>
          <a:xfrm>
            <a:off x="1721476" y="1313644"/>
            <a:ext cx="5700900" cy="320670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 name="Google Shape;27;p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 name="Google Shape;28;p6"/>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Autofit/>
          </a:bodyPr>
          <a:lstStyle>
            <a:lvl1pPr marL="457200" lvl="0" indent="-228600" algn="l" rtl="0">
              <a:spcBef>
                <a:spcPts val="520"/>
              </a:spcBef>
              <a:spcAft>
                <a:spcPts val="0"/>
              </a:spcAft>
              <a:buSzPts val="2600"/>
              <a:buNone/>
              <a:defRPr b="1">
                <a:solidFill>
                  <a:schemeClr val="lt1"/>
                </a:solidFill>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29" name="Google Shape;29;p6"/>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Autofit/>
          </a:bodyPr>
          <a:lstStyle>
            <a:lvl1pPr marL="457200" lvl="0" indent="-228600" algn="l" rtl="0">
              <a:spcBef>
                <a:spcPts val="320"/>
              </a:spcBef>
              <a:spcAft>
                <a:spcPts val="0"/>
              </a:spcAft>
              <a:buSzPts val="1600"/>
              <a:buNone/>
              <a:defRPr sz="1600" b="1" i="1">
                <a:solidFill>
                  <a:schemeClr val="lt1"/>
                </a:solidFill>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pic>
        <p:nvPicPr>
          <p:cNvPr id="30" name="Google Shape;30;p6" descr="A picture containing icon&#10;&#10;Description automatically generated"/>
          <p:cNvPicPr preferRelativeResize="0"/>
          <p:nvPr/>
        </p:nvPicPr>
        <p:blipFill rotWithShape="1">
          <a:blip r:embed="rId3">
            <a:alphaModFix/>
          </a:blip>
          <a:srcRect l="34178" t="21571" r="32618"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 name="Google Shape;33;p7"/>
          <p:cNvSpPr txBox="1">
            <a:spLocks noGrp="1"/>
          </p:cNvSpPr>
          <p:nvPr>
            <p:ph type="subTitle" idx="1"/>
          </p:nvPr>
        </p:nvSpPr>
        <p:spPr>
          <a:xfrm>
            <a:off x="644652" y="2400300"/>
            <a:ext cx="7854600" cy="1314300"/>
          </a:xfrm>
          <a:prstGeom prst="rect">
            <a:avLst/>
          </a:prstGeom>
          <a:noFill/>
          <a:ln>
            <a:noFill/>
          </a:ln>
        </p:spPr>
        <p:txBody>
          <a:bodyPr spcFirstLastPara="1" wrap="square" lIns="0" tIns="45700" rIns="18275" bIns="45700" anchor="t" anchorCtr="0">
            <a:no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34" name="Google Shape;34;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Autofit/>
          </a:bodyPr>
          <a:lstStyle>
            <a:lvl1pPr marL="457200" lvl="0" indent="-393700" algn="l" rtl="0">
              <a:spcBef>
                <a:spcPts val="520"/>
              </a:spcBef>
              <a:spcAft>
                <a:spcPts val="0"/>
              </a:spcAft>
              <a:buClr>
                <a:schemeClr val="accent4"/>
              </a:buClr>
              <a:buSzPts val="2600"/>
              <a:buFont typeface="Calibri"/>
              <a:buAutoNum type="arabicPeriod"/>
              <a:defRPr sz="2600"/>
            </a:lvl1pPr>
            <a:lvl2pPr marL="914400" lvl="1" indent="-355600" algn="l" rtl="0">
              <a:spcBef>
                <a:spcPts val="400"/>
              </a:spcBef>
              <a:spcAft>
                <a:spcPts val="0"/>
              </a:spcAft>
              <a:buClr>
                <a:schemeClr val="accent4"/>
              </a:buClr>
              <a:buSzPts val="2000"/>
              <a:buFont typeface="Calibri"/>
              <a:buAutoNum type="alphaLcParenR"/>
              <a:defRPr sz="2000"/>
            </a:lvl2pPr>
            <a:lvl3pPr marL="1371600" lvl="2" indent="-336550" algn="l" rtl="0">
              <a:spcBef>
                <a:spcPts val="340"/>
              </a:spcBef>
              <a:spcAft>
                <a:spcPts val="0"/>
              </a:spcAft>
              <a:buClr>
                <a:schemeClr val="accent4"/>
              </a:buClr>
              <a:buSzPts val="1700"/>
              <a:buFont typeface="Calibri"/>
              <a:buAutoNum type="romanLcPeriod"/>
              <a:defRPr sz="1700"/>
            </a:lvl3pPr>
            <a:lvl4pPr marL="1828800" lvl="3" indent="-323850" algn="l" rtl="0">
              <a:spcBef>
                <a:spcPts val="300"/>
              </a:spcBef>
              <a:spcAft>
                <a:spcPts val="0"/>
              </a:spcAft>
              <a:buSzPts val="1500"/>
              <a:buFont typeface="Calibri"/>
              <a:buAutoNum type="arabicPeriod"/>
              <a:defRPr/>
            </a:lvl4pPr>
            <a:lvl5pPr marL="2286000" lvl="4" indent="-314325" algn="l" rtl="0">
              <a:spcBef>
                <a:spcPts val="270"/>
              </a:spcBef>
              <a:spcAft>
                <a:spcPts val="0"/>
              </a:spcAft>
              <a:buSzPts val="1350"/>
              <a:buFont typeface="Calibri"/>
              <a:buAutoNum type="arabicPeriod"/>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37" name="Google Shape;37;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393700" algn="l" rtl="0">
              <a:spcBef>
                <a:spcPts val="520"/>
              </a:spcBef>
              <a:spcAft>
                <a:spcPts val="0"/>
              </a:spcAft>
              <a:buClr>
                <a:schemeClr val="lt1"/>
              </a:buClr>
              <a:buSzPts val="2600"/>
              <a:buFont typeface="Arial"/>
              <a:buChar char="•"/>
              <a:defRPr sz="2600">
                <a:solidFill>
                  <a:schemeClr val="lt1"/>
                </a:solidFill>
              </a:defRPr>
            </a:lvl1pPr>
            <a:lvl2pPr marL="914400" lvl="1" indent="-228600" algn="l" rtl="0">
              <a:spcBef>
                <a:spcPts val="270"/>
              </a:spcBef>
              <a:spcAft>
                <a:spcPts val="0"/>
              </a:spcAft>
              <a:buSzPts val="1148"/>
              <a:buNone/>
              <a:defRPr sz="1350">
                <a:solidFill>
                  <a:schemeClr val="lt1"/>
                </a:solidFill>
              </a:defRPr>
            </a:lvl2pPr>
            <a:lvl3pPr marL="1371600" lvl="2" indent="-228600" algn="l" rtl="0">
              <a:spcBef>
                <a:spcPts val="240"/>
              </a:spcBef>
              <a:spcAft>
                <a:spcPts val="0"/>
              </a:spcAft>
              <a:buSzPts val="840"/>
              <a:buNone/>
              <a:defRPr sz="1200">
                <a:solidFill>
                  <a:schemeClr val="lt1"/>
                </a:solidFill>
              </a:defRPr>
            </a:lvl3pPr>
            <a:lvl4pPr marL="1828800" lvl="3" indent="-228600" algn="l" rtl="0">
              <a:spcBef>
                <a:spcPts val="210"/>
              </a:spcBef>
              <a:spcAft>
                <a:spcPts val="0"/>
              </a:spcAft>
              <a:buSzPts val="683"/>
              <a:buNone/>
              <a:defRPr sz="1050">
                <a:solidFill>
                  <a:schemeClr val="lt1"/>
                </a:solidFill>
              </a:defRPr>
            </a:lvl4pPr>
            <a:lvl5pPr marL="2286000" lvl="4" indent="-228600" algn="l" rtl="0">
              <a:spcBef>
                <a:spcPts val="210"/>
              </a:spcBef>
              <a:spcAft>
                <a:spcPts val="0"/>
              </a:spcAft>
              <a:buSzPts val="683"/>
              <a:buNone/>
              <a:defRPr sz="1050">
                <a:solidFill>
                  <a:schemeClr val="lt1"/>
                </a:solidFill>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5" name="Google Shape;45;p10"/>
          <p:cNvSpPr txBox="1">
            <a:spLocks noGrp="1"/>
          </p:cNvSpPr>
          <p:nvPr>
            <p:ph type="body" idx="1"/>
          </p:nvPr>
        </p:nvSpPr>
        <p:spPr>
          <a:xfrm>
            <a:off x="457200" y="1317938"/>
            <a:ext cx="4038600" cy="34482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Font typeface="Arial"/>
              <a:buChar char="•"/>
              <a:defRPr sz="2000"/>
            </a:lvl2pPr>
            <a:lvl3pPr marL="1371600" lvl="2" indent="-342900" algn="l" rtl="0">
              <a:spcBef>
                <a:spcPts val="360"/>
              </a:spcBef>
              <a:spcAft>
                <a:spcPts val="0"/>
              </a:spcAft>
              <a:buSzPts val="1800"/>
              <a:buFont typeface="Arial"/>
              <a:buChar char="•"/>
              <a:defRPr sz="1800"/>
            </a:lvl3pPr>
            <a:lvl4pPr marL="1828800" lvl="3" indent="-323850" algn="l" rtl="0">
              <a:spcBef>
                <a:spcPts val="300"/>
              </a:spcBef>
              <a:spcAft>
                <a:spcPts val="0"/>
              </a:spcAft>
              <a:buSzPts val="1500"/>
              <a:buFont typeface="Arial"/>
              <a:buChar char="•"/>
              <a:defRPr sz="1500"/>
            </a:lvl4pPr>
            <a:lvl5pPr marL="2286000" lvl="4" indent="-314325" algn="l" rtl="0">
              <a:spcBef>
                <a:spcPts val="270"/>
              </a:spcBef>
              <a:spcAft>
                <a:spcPts val="0"/>
              </a:spcAft>
              <a:buSzPts val="1350"/>
              <a:buFont typeface="Arial"/>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46" name="Google Shape;46;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10"/>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Font typeface="Arial"/>
              <a:buChar char="•"/>
              <a:defRPr sz="2000"/>
            </a:lvl2pPr>
            <a:lvl3pPr marL="1371600" lvl="2" indent="-342900" algn="l" rtl="0">
              <a:spcBef>
                <a:spcPts val="360"/>
              </a:spcBef>
              <a:spcAft>
                <a:spcPts val="0"/>
              </a:spcAft>
              <a:buSzPts val="1800"/>
              <a:buFont typeface="Arial"/>
              <a:buChar char="•"/>
              <a:defRPr sz="1800"/>
            </a:lvl3pPr>
            <a:lvl4pPr marL="1828800" lvl="3" indent="-323850" algn="l" rtl="0">
              <a:spcBef>
                <a:spcPts val="300"/>
              </a:spcBef>
              <a:spcAft>
                <a:spcPts val="0"/>
              </a:spcAft>
              <a:buSzPts val="1500"/>
              <a:buFont typeface="Arial"/>
              <a:buChar char="•"/>
              <a:defRPr sz="1500"/>
            </a:lvl4pPr>
            <a:lvl5pPr marL="2286000" lvl="4" indent="-314325" algn="l" rtl="0">
              <a:spcBef>
                <a:spcPts val="270"/>
              </a:spcBef>
              <a:spcAft>
                <a:spcPts val="0"/>
              </a:spcAft>
              <a:buSzPts val="1350"/>
              <a:buFont typeface="Arial"/>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VioMHyk9fts"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hyperlink" Target="http://www.youtube.com/watch?v=VioMHyk9ft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1"/>
          <p:cNvSpPr txBox="1">
            <a:spLocks noGrp="1"/>
          </p:cNvSpPr>
          <p:nvPr>
            <p:ph type="title"/>
          </p:nvPr>
        </p:nvSpPr>
        <p:spPr>
          <a:xfrm>
            <a:off x="463504" y="18926"/>
            <a:ext cx="278419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b="1" dirty="0"/>
              <a:t>The Landlady </a:t>
            </a:r>
            <a:endParaRPr b="1" dirty="0"/>
          </a:p>
        </p:txBody>
      </p:sp>
      <p:sp>
        <p:nvSpPr>
          <p:cNvPr id="217" name="Google Shape;217;p31"/>
          <p:cNvSpPr txBox="1">
            <a:spLocks noGrp="1"/>
          </p:cNvSpPr>
          <p:nvPr>
            <p:ph type="body" idx="1"/>
          </p:nvPr>
        </p:nvSpPr>
        <p:spPr>
          <a:xfrm>
            <a:off x="463504" y="876326"/>
            <a:ext cx="5331899" cy="3621000"/>
          </a:xfrm>
          <a:prstGeom prst="rect">
            <a:avLst/>
          </a:prstGeom>
        </p:spPr>
        <p:txBody>
          <a:bodyPr spcFirstLastPara="1" wrap="square" lIns="91400" tIns="91400" rIns="91400" bIns="91400" anchor="t" anchorCtr="0">
            <a:noAutofit/>
          </a:bodyPr>
          <a:lstStyle/>
          <a:p>
            <a:pPr marL="457200" lvl="0" indent="-393700" algn="l" rtl="0">
              <a:spcBef>
                <a:spcPts val="520"/>
              </a:spcBef>
              <a:spcAft>
                <a:spcPts val="0"/>
              </a:spcAft>
              <a:buSzPts val="2600"/>
              <a:buChar char="•"/>
            </a:pPr>
            <a:r>
              <a:rPr lang="en" sz="2000" dirty="0"/>
              <a:t>Published on November 28, 1959;</a:t>
            </a:r>
            <a:endParaRPr sz="2000" dirty="0"/>
          </a:p>
          <a:p>
            <a:pPr marL="457200" lvl="0" indent="-393700" algn="l" rtl="0">
              <a:spcBef>
                <a:spcPts val="0"/>
              </a:spcBef>
              <a:spcAft>
                <a:spcPts val="0"/>
              </a:spcAft>
              <a:buSzPts val="2600"/>
              <a:buChar char="•"/>
            </a:pPr>
            <a:r>
              <a:rPr lang="en" sz="2000" dirty="0"/>
              <a:t>As you are reading, find at least five quotations you want to analyze.</a:t>
            </a:r>
          </a:p>
          <a:p>
            <a:pPr marL="457200" lvl="0" indent="-393700" algn="l" rtl="0">
              <a:spcBef>
                <a:spcPts val="0"/>
              </a:spcBef>
              <a:spcAft>
                <a:spcPts val="0"/>
              </a:spcAft>
              <a:buSzPts val="2600"/>
              <a:buChar char="•"/>
            </a:pPr>
            <a:r>
              <a:rPr lang="en" sz="2000" dirty="0"/>
              <a:t>Consider the following:</a:t>
            </a:r>
          </a:p>
          <a:p>
            <a:pPr lvl="1" indent="-393700">
              <a:spcBef>
                <a:spcPts val="0"/>
              </a:spcBef>
              <a:buSzPct val="100000"/>
              <a:buFont typeface="Wingdings" panose="05000000000000000000" pitchFamily="2" charset="2"/>
              <a:buChar char="§"/>
            </a:pPr>
            <a:r>
              <a:rPr lang="en" sz="1400" dirty="0"/>
              <a:t>What does the text actually say?</a:t>
            </a:r>
          </a:p>
          <a:p>
            <a:pPr lvl="1" indent="-393700">
              <a:spcBef>
                <a:spcPts val="0"/>
              </a:spcBef>
              <a:buSzPct val="100000"/>
              <a:buFont typeface="Wingdings" panose="05000000000000000000" pitchFamily="2" charset="2"/>
              <a:buChar char="§"/>
            </a:pPr>
            <a:r>
              <a:rPr lang="en" sz="1400" dirty="0"/>
              <a:t>What does the text mean?</a:t>
            </a:r>
          </a:p>
          <a:p>
            <a:pPr lvl="1" indent="-393700">
              <a:spcBef>
                <a:spcPts val="0"/>
              </a:spcBef>
              <a:buSzPct val="100000"/>
              <a:buFont typeface="Wingdings" panose="05000000000000000000" pitchFamily="2" charset="2"/>
              <a:buChar char="§"/>
            </a:pPr>
            <a:r>
              <a:rPr lang="en" sz="1400" dirty="0"/>
              <a:t>What does the text reveal about the characters?</a:t>
            </a:r>
          </a:p>
          <a:p>
            <a:pPr lvl="1" indent="-393700">
              <a:spcBef>
                <a:spcPts val="0"/>
              </a:spcBef>
              <a:buSzPct val="100000"/>
              <a:buFont typeface="Wingdings" panose="05000000000000000000" pitchFamily="2" charset="2"/>
              <a:buChar char="§"/>
            </a:pPr>
            <a:r>
              <a:rPr lang="en" sz="1400" dirty="0"/>
              <a:t>Example:</a:t>
            </a:r>
            <a:endParaRPr sz="1400" dirty="0"/>
          </a:p>
          <a:p>
            <a:pPr lvl="2">
              <a:spcBef>
                <a:spcPts val="0"/>
              </a:spcBef>
              <a:buClr>
                <a:schemeClr val="tx1"/>
              </a:buClr>
              <a:buSzPct val="100000"/>
              <a:buFont typeface="Courier New" panose="02070309020205020404" pitchFamily="49" charset="0"/>
              <a:buChar char="o"/>
            </a:pPr>
            <a:r>
              <a:rPr lang="en" sz="1400" dirty="0"/>
              <a:t>Says: “He had never been to Bath before.  He didn’t know anyone who lived there.”</a:t>
            </a:r>
            <a:endParaRPr sz="1400" dirty="0"/>
          </a:p>
          <a:p>
            <a:pPr lvl="2">
              <a:spcBef>
                <a:spcPts val="0"/>
              </a:spcBef>
              <a:buClr>
                <a:schemeClr val="tx1"/>
              </a:buClr>
              <a:buSzPct val="100000"/>
              <a:buFont typeface="Courier New" panose="02070309020205020404" pitchFamily="49" charset="0"/>
              <a:buChar char="o"/>
            </a:pPr>
            <a:r>
              <a:rPr lang="en" sz="1400" dirty="0"/>
              <a:t>Means?</a:t>
            </a:r>
            <a:endParaRPr sz="1400" dirty="0"/>
          </a:p>
          <a:p>
            <a:pPr lvl="2">
              <a:spcBef>
                <a:spcPts val="0"/>
              </a:spcBef>
              <a:buClr>
                <a:schemeClr val="tx1"/>
              </a:buClr>
              <a:buSzPct val="100000"/>
              <a:buFont typeface="Courier New" panose="02070309020205020404" pitchFamily="49" charset="0"/>
              <a:buChar char="o"/>
            </a:pPr>
            <a:r>
              <a:rPr lang="en" sz="1400" dirty="0"/>
              <a:t>Reveals? </a:t>
            </a:r>
            <a:endParaRPr sz="1400" dirty="0"/>
          </a:p>
        </p:txBody>
      </p:sp>
      <p:pic>
        <p:nvPicPr>
          <p:cNvPr id="218" name="Google Shape;218;p31"/>
          <p:cNvPicPr preferRelativeResize="0"/>
          <p:nvPr/>
        </p:nvPicPr>
        <p:blipFill>
          <a:blip r:embed="rId3">
            <a:alphaModFix/>
          </a:blip>
          <a:stretch>
            <a:fillRect/>
          </a:stretch>
        </p:blipFill>
        <p:spPr>
          <a:xfrm>
            <a:off x="6143709" y="1252265"/>
            <a:ext cx="1905000" cy="2857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2"/>
          <p:cNvSpPr txBox="1">
            <a:spLocks noGrp="1"/>
          </p:cNvSpPr>
          <p:nvPr>
            <p:ph type="title"/>
          </p:nvPr>
        </p:nvSpPr>
        <p:spPr>
          <a:xfrm>
            <a:off x="457200" y="307247"/>
            <a:ext cx="562829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b="1" dirty="0"/>
              <a:t>Honeycomb Harvest - Revisit</a:t>
            </a:r>
            <a:endParaRPr b="1" dirty="0"/>
          </a:p>
        </p:txBody>
      </p:sp>
      <p:sp>
        <p:nvSpPr>
          <p:cNvPr id="224" name="Google Shape;224;p32"/>
          <p:cNvSpPr txBox="1">
            <a:spLocks noGrp="1"/>
          </p:cNvSpPr>
          <p:nvPr>
            <p:ph type="body" idx="1"/>
          </p:nvPr>
        </p:nvSpPr>
        <p:spPr>
          <a:xfrm>
            <a:off x="457200" y="1305059"/>
            <a:ext cx="5020500" cy="2544880"/>
          </a:xfrm>
          <a:prstGeom prst="rect">
            <a:avLst/>
          </a:prstGeom>
          <a:noFill/>
          <a:ln>
            <a:noFill/>
          </a:ln>
        </p:spPr>
        <p:txBody>
          <a:bodyPr spcFirstLastPara="1" wrap="square" lIns="91400" tIns="91400" rIns="91400" bIns="91400" anchor="t" anchorCtr="0">
            <a:noAutofit/>
          </a:bodyPr>
          <a:lstStyle/>
          <a:p>
            <a:pPr marL="457200" lvl="0" indent="-393700" algn="l" rtl="0">
              <a:spcBef>
                <a:spcPts val="0"/>
              </a:spcBef>
              <a:spcAft>
                <a:spcPts val="0"/>
              </a:spcAft>
              <a:buSzPts val="2600"/>
              <a:buChar char="•"/>
            </a:pPr>
            <a:r>
              <a:rPr lang="en" sz="2400" dirty="0"/>
              <a:t>Revisit your Honeycomb Harvest. </a:t>
            </a:r>
            <a:endParaRPr sz="2400" dirty="0"/>
          </a:p>
          <a:p>
            <a:pPr marL="457200" lvl="0" indent="-393700" algn="l" rtl="0">
              <a:spcBef>
                <a:spcPts val="0"/>
              </a:spcBef>
              <a:spcAft>
                <a:spcPts val="0"/>
              </a:spcAft>
              <a:buSzPts val="2600"/>
              <a:buChar char="•"/>
            </a:pPr>
            <a:r>
              <a:rPr lang="en" sz="2400" dirty="0"/>
              <a:t>Explain your reasons for the way you arranged your honeycomb on sticky notes.</a:t>
            </a:r>
            <a:endParaRPr sz="2400" dirty="0"/>
          </a:p>
          <a:p>
            <a:pPr marL="457200" lvl="0" indent="-393700" algn="l" rtl="0">
              <a:spcBef>
                <a:spcPts val="0"/>
              </a:spcBef>
              <a:spcAft>
                <a:spcPts val="0"/>
              </a:spcAft>
              <a:buSzPts val="2600"/>
              <a:buChar char="•"/>
            </a:pPr>
            <a:r>
              <a:rPr lang="en" sz="2400" dirty="0"/>
              <a:t>Add your own characteristics or evidence to the Harvest.</a:t>
            </a:r>
            <a:endParaRPr sz="2400" dirty="0"/>
          </a:p>
        </p:txBody>
      </p:sp>
      <p:pic>
        <p:nvPicPr>
          <p:cNvPr id="225" name="Google Shape;225;p32"/>
          <p:cNvPicPr preferRelativeResize="0"/>
          <p:nvPr/>
        </p:nvPicPr>
        <p:blipFill rotWithShape="1">
          <a:blip r:embed="rId3">
            <a:alphaModFix/>
          </a:blip>
          <a:srcRect/>
          <a:stretch/>
        </p:blipFill>
        <p:spPr>
          <a:xfrm>
            <a:off x="5660343" y="1135432"/>
            <a:ext cx="2530000" cy="26140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3"/>
          <p:cNvSpPr txBox="1">
            <a:spLocks noGrp="1"/>
          </p:cNvSpPr>
          <p:nvPr>
            <p:ph type="title"/>
          </p:nvPr>
        </p:nvSpPr>
        <p:spPr>
          <a:xfrm>
            <a:off x="510803" y="89683"/>
            <a:ext cx="4395426"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b="1" dirty="0"/>
              <a:t>Lamb to the Slaughter </a:t>
            </a:r>
            <a:endParaRPr b="1" dirty="0"/>
          </a:p>
        </p:txBody>
      </p:sp>
      <p:sp>
        <p:nvSpPr>
          <p:cNvPr id="231" name="Google Shape;231;p33"/>
          <p:cNvSpPr txBox="1">
            <a:spLocks noGrp="1"/>
          </p:cNvSpPr>
          <p:nvPr>
            <p:ph type="body" idx="1"/>
          </p:nvPr>
        </p:nvSpPr>
        <p:spPr>
          <a:xfrm>
            <a:off x="457200" y="974553"/>
            <a:ext cx="5020500" cy="3953748"/>
          </a:xfrm>
          <a:prstGeom prst="rect">
            <a:avLst/>
          </a:prstGeom>
        </p:spPr>
        <p:txBody>
          <a:bodyPr spcFirstLastPara="1" wrap="square" lIns="91400" tIns="91400" rIns="91400" bIns="91400" anchor="t" anchorCtr="0">
            <a:noAutofit/>
          </a:bodyPr>
          <a:lstStyle/>
          <a:p>
            <a:pPr marL="457200" lvl="0" indent="-393700" algn="l" rtl="0">
              <a:spcBef>
                <a:spcPts val="520"/>
              </a:spcBef>
              <a:spcAft>
                <a:spcPts val="0"/>
              </a:spcAft>
              <a:buSzPts val="2600"/>
              <a:buChar char="•"/>
            </a:pPr>
            <a:r>
              <a:rPr lang="en" sz="2000" dirty="0"/>
              <a:t>Published September 1953;</a:t>
            </a:r>
            <a:endParaRPr sz="2000" dirty="0"/>
          </a:p>
          <a:p>
            <a:pPr marL="457200" lvl="0" indent="-393700" algn="l" rtl="0">
              <a:spcBef>
                <a:spcPts val="0"/>
              </a:spcBef>
              <a:spcAft>
                <a:spcPts val="0"/>
              </a:spcAft>
              <a:buSzPts val="2600"/>
              <a:buChar char="•"/>
            </a:pPr>
            <a:r>
              <a:rPr lang="en" sz="2000" dirty="0"/>
              <a:t>As you are reading, find at least 5 quotations you want to analyze.</a:t>
            </a:r>
            <a:endParaRPr sz="2000" dirty="0"/>
          </a:p>
          <a:p>
            <a:pPr marL="457200" lvl="0" indent="-393700" algn="l" rtl="0">
              <a:spcBef>
                <a:spcPts val="0"/>
              </a:spcBef>
              <a:spcAft>
                <a:spcPts val="0"/>
              </a:spcAft>
              <a:buSzPts val="2600"/>
              <a:buChar char="•"/>
            </a:pPr>
            <a:r>
              <a:rPr lang="en-US" sz="2000" dirty="0"/>
              <a:t>Consider the following:</a:t>
            </a:r>
          </a:p>
          <a:p>
            <a:pPr lvl="1" indent="-393700">
              <a:spcBef>
                <a:spcPts val="0"/>
              </a:spcBef>
              <a:buSzPct val="100000"/>
              <a:buFont typeface="Wingdings" panose="05000000000000000000" pitchFamily="2" charset="2"/>
              <a:buChar char="§"/>
            </a:pPr>
            <a:r>
              <a:rPr lang="en-US" sz="1400" dirty="0"/>
              <a:t>What does the text actually say?</a:t>
            </a:r>
          </a:p>
          <a:p>
            <a:pPr lvl="1" indent="-393700">
              <a:spcBef>
                <a:spcPts val="0"/>
              </a:spcBef>
              <a:buSzPct val="100000"/>
              <a:buFont typeface="Wingdings" panose="05000000000000000000" pitchFamily="2" charset="2"/>
              <a:buChar char="§"/>
            </a:pPr>
            <a:r>
              <a:rPr lang="en-US" sz="1400" dirty="0"/>
              <a:t>What does the text mean?</a:t>
            </a:r>
          </a:p>
          <a:p>
            <a:pPr lvl="1" indent="-393700">
              <a:spcBef>
                <a:spcPts val="0"/>
              </a:spcBef>
              <a:buSzPct val="100000"/>
              <a:buFont typeface="Wingdings" panose="05000000000000000000" pitchFamily="2" charset="2"/>
              <a:buChar char="§"/>
            </a:pPr>
            <a:r>
              <a:rPr lang="en-US" sz="1400" dirty="0"/>
              <a:t>What does the text reveal about the characters?</a:t>
            </a:r>
          </a:p>
          <a:p>
            <a:pPr lvl="1" indent="-393700">
              <a:spcBef>
                <a:spcPts val="0"/>
              </a:spcBef>
              <a:buSzPct val="100000"/>
              <a:buFont typeface="Wingdings" panose="05000000000000000000" pitchFamily="2" charset="2"/>
              <a:buChar char="§"/>
            </a:pPr>
            <a:r>
              <a:rPr lang="en-US" sz="1400" dirty="0"/>
              <a:t>Example:</a:t>
            </a:r>
          </a:p>
          <a:p>
            <a:pPr lvl="2">
              <a:spcBef>
                <a:spcPts val="0"/>
              </a:spcBef>
              <a:buClr>
                <a:schemeClr val="tx1"/>
              </a:buClr>
              <a:buSzPct val="100000"/>
              <a:buFont typeface="Courier New" panose="02070309020205020404" pitchFamily="49" charset="0"/>
              <a:buChar char="o"/>
            </a:pPr>
            <a:r>
              <a:rPr lang="en-US" sz="1400" dirty="0"/>
              <a:t>Says: “He now became absolutely motionless, and he kept his head down so that the light from the lamp beside him fell across the upper part of his face, leaving the chin and mouth in shadow.”</a:t>
            </a:r>
          </a:p>
          <a:p>
            <a:pPr lvl="2">
              <a:spcBef>
                <a:spcPts val="0"/>
              </a:spcBef>
              <a:buClr>
                <a:schemeClr val="tx1"/>
              </a:buClr>
              <a:buSzPct val="100000"/>
              <a:buFont typeface="Courier New" panose="02070309020205020404" pitchFamily="49" charset="0"/>
              <a:buChar char="o"/>
            </a:pPr>
            <a:r>
              <a:rPr lang="en-US" sz="1400" dirty="0"/>
              <a:t>Means?</a:t>
            </a:r>
          </a:p>
          <a:p>
            <a:pPr lvl="2">
              <a:spcBef>
                <a:spcPts val="0"/>
              </a:spcBef>
              <a:buClr>
                <a:schemeClr val="tx1"/>
              </a:buClr>
              <a:buSzPct val="100000"/>
              <a:buFont typeface="Courier New" panose="02070309020205020404" pitchFamily="49" charset="0"/>
              <a:buChar char="o"/>
            </a:pPr>
            <a:r>
              <a:rPr lang="en-US" sz="1400" dirty="0"/>
              <a:t>Reveals? </a:t>
            </a:r>
            <a:endParaRPr dirty="0"/>
          </a:p>
        </p:txBody>
      </p:sp>
      <p:pic>
        <p:nvPicPr>
          <p:cNvPr id="232" name="Google Shape;232;p33"/>
          <p:cNvPicPr preferRelativeResize="0"/>
          <p:nvPr/>
        </p:nvPicPr>
        <p:blipFill>
          <a:blip r:embed="rId3">
            <a:alphaModFix/>
          </a:blip>
          <a:stretch>
            <a:fillRect/>
          </a:stretch>
        </p:blipFill>
        <p:spPr>
          <a:xfrm>
            <a:off x="5553900" y="1575637"/>
            <a:ext cx="2394575" cy="3079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4"/>
          <p:cNvSpPr txBox="1">
            <a:spLocks noGrp="1"/>
          </p:cNvSpPr>
          <p:nvPr>
            <p:ph type="title"/>
          </p:nvPr>
        </p:nvSpPr>
        <p:spPr>
          <a:xfrm>
            <a:off x="476118" y="58254"/>
            <a:ext cx="3651295"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b="1" dirty="0"/>
              <a:t>Dateline Interview </a:t>
            </a:r>
            <a:endParaRPr b="1" dirty="0"/>
          </a:p>
        </p:txBody>
      </p:sp>
      <p:sp>
        <p:nvSpPr>
          <p:cNvPr id="238" name="Google Shape;238;p34"/>
          <p:cNvSpPr txBox="1">
            <a:spLocks noGrp="1"/>
          </p:cNvSpPr>
          <p:nvPr>
            <p:ph type="body" idx="1"/>
          </p:nvPr>
        </p:nvSpPr>
        <p:spPr>
          <a:xfrm>
            <a:off x="441434" y="975489"/>
            <a:ext cx="6804398" cy="3192913"/>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 sz="2000" dirty="0"/>
              <a:t>Find a partner.</a:t>
            </a:r>
          </a:p>
          <a:p>
            <a:pPr marL="457200" lvl="0" indent="-393700" algn="l" rtl="0">
              <a:spcBef>
                <a:spcPts val="520"/>
              </a:spcBef>
              <a:spcAft>
                <a:spcPts val="0"/>
              </a:spcAft>
              <a:buSzPts val="2600"/>
              <a:buChar char="•"/>
            </a:pPr>
            <a:r>
              <a:rPr lang="en" sz="2000" dirty="0"/>
              <a:t>Based on information from the two short stories, complete the following:</a:t>
            </a:r>
            <a:endParaRPr sz="2000" dirty="0"/>
          </a:p>
          <a:p>
            <a:pPr lvl="1" algn="l" rtl="0">
              <a:spcBef>
                <a:spcPts val="0"/>
              </a:spcBef>
              <a:spcAft>
                <a:spcPts val="0"/>
              </a:spcAft>
              <a:buSzPts val="1530"/>
              <a:buFont typeface="Wingdings" panose="05000000000000000000" pitchFamily="2" charset="2"/>
              <a:buChar char="§"/>
            </a:pPr>
            <a:r>
              <a:rPr lang="en" sz="1400" dirty="0"/>
              <a:t>Write interview questions that an interviewer might ask an imaginary neighbor, a close friend of the Landlady or Mary Maloney, or even one of the other characters from the story if they were writing a news story about the experience.</a:t>
            </a:r>
            <a:endParaRPr sz="1400" dirty="0"/>
          </a:p>
          <a:p>
            <a:pPr lvl="1" algn="l" rtl="0">
              <a:spcBef>
                <a:spcPts val="0"/>
              </a:spcBef>
              <a:spcAft>
                <a:spcPts val="0"/>
              </a:spcAft>
              <a:buSzPts val="1530"/>
              <a:buFont typeface="Wingdings" panose="05000000000000000000" pitchFamily="2" charset="2"/>
              <a:buChar char="§"/>
            </a:pPr>
            <a:r>
              <a:rPr lang="en" sz="1400" dirty="0"/>
              <a:t>Write the answers the interviewee might provide.</a:t>
            </a:r>
            <a:endParaRPr sz="1400" dirty="0"/>
          </a:p>
          <a:p>
            <a:pPr lvl="2" algn="l" rtl="0">
              <a:spcBef>
                <a:spcPts val="0"/>
              </a:spcBef>
              <a:spcAft>
                <a:spcPts val="0"/>
              </a:spcAft>
              <a:buSzPts val="1103"/>
              <a:buFont typeface="Courier New" panose="02070309020205020404" pitchFamily="49" charset="0"/>
              <a:buChar char="o"/>
            </a:pPr>
            <a:r>
              <a:rPr lang="en" sz="1400" dirty="0"/>
              <a:t>What are some characteristics of the Landlady or Mary Maloney?</a:t>
            </a:r>
          </a:p>
          <a:p>
            <a:pPr lvl="2" algn="l" rtl="0">
              <a:spcBef>
                <a:spcPts val="0"/>
              </a:spcBef>
              <a:spcAft>
                <a:spcPts val="0"/>
              </a:spcAft>
              <a:buSzPts val="1103"/>
              <a:buFont typeface="Courier New" panose="02070309020205020404" pitchFamily="49" charset="0"/>
              <a:buChar char="o"/>
            </a:pPr>
            <a:r>
              <a:rPr lang="en" sz="1400" dirty="0"/>
              <a:t>How would the Landlady or Mary Maloney be described? </a:t>
            </a:r>
            <a:endParaRPr sz="1400" dirty="0"/>
          </a:p>
          <a:p>
            <a:pPr marL="457200" lvl="0" indent="-393700" algn="l" rtl="0">
              <a:spcBef>
                <a:spcPts val="0"/>
              </a:spcBef>
              <a:spcAft>
                <a:spcPts val="0"/>
              </a:spcAft>
              <a:buSzPts val="2600"/>
              <a:buChar char="•"/>
            </a:pPr>
            <a:r>
              <a:rPr lang="en" sz="2000" dirty="0"/>
              <a:t>Decide who will play the roles of the interviewer and the interviewee.</a:t>
            </a:r>
            <a:endParaRPr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5"/>
          <p:cNvSpPr txBox="1">
            <a:spLocks noGrp="1"/>
          </p:cNvSpPr>
          <p:nvPr>
            <p:ph type="title"/>
          </p:nvPr>
        </p:nvSpPr>
        <p:spPr>
          <a:xfrm>
            <a:off x="428822" y="184378"/>
            <a:ext cx="4102188"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b="1" dirty="0"/>
              <a:t>Dateline Interview</a:t>
            </a:r>
            <a:endParaRPr b="1" dirty="0"/>
          </a:p>
        </p:txBody>
      </p:sp>
      <p:sp>
        <p:nvSpPr>
          <p:cNvPr id="244" name="Google Shape;244;p35"/>
          <p:cNvSpPr txBox="1">
            <a:spLocks noGrp="1"/>
          </p:cNvSpPr>
          <p:nvPr>
            <p:ph type="body" idx="1"/>
          </p:nvPr>
        </p:nvSpPr>
        <p:spPr>
          <a:xfrm>
            <a:off x="368913" y="1111075"/>
            <a:ext cx="7548530" cy="2783008"/>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 dirty="0"/>
              <a:t>Using the questions and answers you have brainstormed:</a:t>
            </a:r>
            <a:endParaRPr dirty="0"/>
          </a:p>
          <a:p>
            <a:pPr marL="914400" lvl="1" indent="-325755" algn="l" rtl="0">
              <a:spcBef>
                <a:spcPts val="0"/>
              </a:spcBef>
              <a:spcAft>
                <a:spcPts val="0"/>
              </a:spcAft>
              <a:buSzPts val="1530"/>
              <a:buChar char="●"/>
            </a:pPr>
            <a:r>
              <a:rPr lang="en" dirty="0"/>
              <a:t>Create a video with your partner in front of your green screen;</a:t>
            </a:r>
            <a:endParaRPr dirty="0"/>
          </a:p>
          <a:p>
            <a:pPr marL="914400" lvl="1" indent="-325755" algn="l" rtl="0">
              <a:spcBef>
                <a:spcPts val="0"/>
              </a:spcBef>
              <a:spcAft>
                <a:spcPts val="0"/>
              </a:spcAft>
              <a:buSzPts val="1530"/>
              <a:buChar char="●"/>
            </a:pPr>
            <a:r>
              <a:rPr lang="en" dirty="0"/>
              <a:t>Take a few pictures that will help you tell your story;</a:t>
            </a:r>
            <a:endParaRPr dirty="0"/>
          </a:p>
          <a:p>
            <a:pPr marL="1371600" lvl="2" indent="-298640" algn="l" rtl="0">
              <a:spcBef>
                <a:spcPts val="0"/>
              </a:spcBef>
              <a:spcAft>
                <a:spcPts val="0"/>
              </a:spcAft>
              <a:buSzPts val="1103"/>
              <a:buChar char="●"/>
            </a:pPr>
            <a:r>
              <a:rPr lang="en" dirty="0"/>
              <a:t>Take some pictures in front of the green screen;</a:t>
            </a:r>
            <a:endParaRPr dirty="0"/>
          </a:p>
          <a:p>
            <a:pPr marL="1371600" lvl="2" indent="-298640" algn="l" rtl="0">
              <a:spcBef>
                <a:spcPts val="0"/>
              </a:spcBef>
              <a:spcAft>
                <a:spcPts val="0"/>
              </a:spcAft>
              <a:buSzPts val="1103"/>
              <a:buChar char="●"/>
            </a:pPr>
            <a:r>
              <a:rPr lang="en" dirty="0"/>
              <a:t>Take some without the green screen;</a:t>
            </a:r>
            <a:endParaRPr dirty="0"/>
          </a:p>
          <a:p>
            <a:pPr marL="1371600" lvl="2" indent="-298640" algn="l" rtl="0">
              <a:spcBef>
                <a:spcPts val="0"/>
              </a:spcBef>
              <a:spcAft>
                <a:spcPts val="0"/>
              </a:spcAft>
              <a:buSzPts val="1103"/>
              <a:buChar char="●"/>
            </a:pPr>
            <a:r>
              <a:rPr lang="en" dirty="0"/>
              <a:t>Use the internet to find some additional ones if you need them.</a:t>
            </a:r>
            <a:endParaRPr dirty="0"/>
          </a:p>
          <a:p>
            <a:pPr marL="457200" lvl="0" indent="-393700" algn="l" rtl="0">
              <a:spcBef>
                <a:spcPts val="0"/>
              </a:spcBef>
              <a:spcAft>
                <a:spcPts val="0"/>
              </a:spcAft>
              <a:buSzPts val="2600"/>
              <a:buChar char="•"/>
            </a:pPr>
            <a:r>
              <a:rPr lang="en" dirty="0"/>
              <a:t>Be creative and have fun!</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6"/>
          <p:cNvSpPr txBox="1">
            <a:spLocks noGrp="1"/>
          </p:cNvSpPr>
          <p:nvPr>
            <p:ph type="title"/>
          </p:nvPr>
        </p:nvSpPr>
        <p:spPr>
          <a:xfrm>
            <a:off x="425669" y="114907"/>
            <a:ext cx="7810237"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b="1" dirty="0"/>
              <a:t>Getting to Know Green Screen by Do Ink</a:t>
            </a:r>
            <a:endParaRPr b="1" dirty="0"/>
          </a:p>
        </p:txBody>
      </p:sp>
      <p:sp>
        <p:nvSpPr>
          <p:cNvPr id="250" name="Google Shape;250;p36"/>
          <p:cNvSpPr txBox="1">
            <a:spLocks noGrp="1"/>
          </p:cNvSpPr>
          <p:nvPr>
            <p:ph type="body" idx="1"/>
          </p:nvPr>
        </p:nvSpPr>
        <p:spPr>
          <a:xfrm>
            <a:off x="454047" y="1049649"/>
            <a:ext cx="5634600" cy="3714690"/>
          </a:xfrm>
          <a:prstGeom prst="rect">
            <a:avLst/>
          </a:prstGeom>
        </p:spPr>
        <p:txBody>
          <a:bodyPr spcFirstLastPara="1" wrap="square" lIns="91400" tIns="91400" rIns="91400" bIns="91400" anchor="t" anchorCtr="0">
            <a:noAutofit/>
          </a:bodyPr>
          <a:lstStyle/>
          <a:p>
            <a:pPr marL="457200" lvl="0" indent="-393700" algn="l" rtl="0">
              <a:spcBef>
                <a:spcPts val="520"/>
              </a:spcBef>
              <a:spcAft>
                <a:spcPts val="0"/>
              </a:spcAft>
              <a:buSzPts val="2600"/>
              <a:buChar char="•"/>
            </a:pPr>
            <a:r>
              <a:rPr lang="en" dirty="0"/>
              <a:t>How well do you know the </a:t>
            </a:r>
            <a:r>
              <a:rPr lang="en" b="1" dirty="0"/>
              <a:t>Do Ink </a:t>
            </a:r>
            <a:r>
              <a:rPr lang="en" dirty="0"/>
              <a:t>app?</a:t>
            </a:r>
            <a:endParaRPr dirty="0"/>
          </a:p>
          <a:p>
            <a:pPr marL="457200" lvl="0" indent="-393700" algn="l" rtl="0">
              <a:spcBef>
                <a:spcPts val="0"/>
              </a:spcBef>
              <a:spcAft>
                <a:spcPts val="0"/>
              </a:spcAft>
              <a:buSzPts val="2600"/>
              <a:buChar char="•"/>
            </a:pPr>
            <a:r>
              <a:rPr lang="en" dirty="0"/>
              <a:t>With your partner, use the provided Scavenger Hunt to identify and explore key features of the application.</a:t>
            </a:r>
            <a:endParaRPr dirty="0"/>
          </a:p>
          <a:p>
            <a:pPr marL="457200" lvl="0" indent="-393700" algn="l" rtl="0">
              <a:spcBef>
                <a:spcPts val="0"/>
              </a:spcBef>
              <a:spcAft>
                <a:spcPts val="0"/>
              </a:spcAft>
              <a:buSzPts val="2600"/>
              <a:buChar char="•"/>
            </a:pPr>
            <a:r>
              <a:rPr lang="en" dirty="0"/>
              <a:t>As you work through the list, upload the videos and pictures you took into </a:t>
            </a:r>
            <a:r>
              <a:rPr lang="en" b="1" dirty="0"/>
              <a:t>Do Ink</a:t>
            </a:r>
            <a:r>
              <a:rPr lang="en" dirty="0"/>
              <a:t>.</a:t>
            </a:r>
            <a:endParaRPr dirty="0"/>
          </a:p>
        </p:txBody>
      </p:sp>
      <p:pic>
        <p:nvPicPr>
          <p:cNvPr id="251" name="Google Shape;251;p36"/>
          <p:cNvPicPr preferRelativeResize="0"/>
          <p:nvPr/>
        </p:nvPicPr>
        <p:blipFill rotWithShape="1">
          <a:blip r:embed="rId3">
            <a:alphaModFix/>
          </a:blip>
          <a:srcRect r="54959"/>
          <a:stretch/>
        </p:blipFill>
        <p:spPr>
          <a:xfrm>
            <a:off x="6256601" y="1666112"/>
            <a:ext cx="2210900" cy="1811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7"/>
          <p:cNvSpPr txBox="1">
            <a:spLocks noGrp="1"/>
          </p:cNvSpPr>
          <p:nvPr>
            <p:ph type="title"/>
          </p:nvPr>
        </p:nvSpPr>
        <p:spPr>
          <a:xfrm>
            <a:off x="403597" y="237980"/>
            <a:ext cx="6287289"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b="1" dirty="0"/>
              <a:t>Step into the Production Room</a:t>
            </a:r>
            <a:endParaRPr b="1" dirty="0"/>
          </a:p>
        </p:txBody>
      </p:sp>
      <p:sp>
        <p:nvSpPr>
          <p:cNvPr id="257" name="Google Shape;257;p37"/>
          <p:cNvSpPr txBox="1">
            <a:spLocks noGrp="1"/>
          </p:cNvSpPr>
          <p:nvPr>
            <p:ph type="body" idx="1"/>
          </p:nvPr>
        </p:nvSpPr>
        <p:spPr>
          <a:xfrm>
            <a:off x="403597" y="1189903"/>
            <a:ext cx="7816544" cy="2846069"/>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900" dirty="0"/>
              <a:t>Using your digital storytelling experience from </a:t>
            </a:r>
            <a:r>
              <a:rPr lang="en" sz="1900" b="1" dirty="0"/>
              <a:t>Do Ink</a:t>
            </a:r>
            <a:r>
              <a:rPr lang="en" sz="1900" dirty="0"/>
              <a:t>:</a:t>
            </a:r>
            <a:endParaRPr sz="1900" dirty="0"/>
          </a:p>
          <a:p>
            <a:pPr marL="457200" lvl="0" indent="-355600" algn="l" rtl="0">
              <a:lnSpc>
                <a:spcPct val="115000"/>
              </a:lnSpc>
              <a:spcBef>
                <a:spcPts val="0"/>
              </a:spcBef>
              <a:spcAft>
                <a:spcPts val="0"/>
              </a:spcAft>
              <a:buSzPts val="2000"/>
              <a:buChar char="•"/>
            </a:pPr>
            <a:r>
              <a:rPr lang="en" sz="1900" dirty="0"/>
              <a:t>Open </a:t>
            </a:r>
            <a:r>
              <a:rPr lang="en" sz="1900" b="1" dirty="0"/>
              <a:t>iMovie</a:t>
            </a:r>
            <a:r>
              <a:rPr lang="en" sz="1900" dirty="0"/>
              <a:t>.</a:t>
            </a:r>
            <a:endParaRPr sz="1900" dirty="0"/>
          </a:p>
          <a:p>
            <a:pPr marL="457200" lvl="0" indent="-355600" algn="l" rtl="0">
              <a:lnSpc>
                <a:spcPct val="115000"/>
              </a:lnSpc>
              <a:spcBef>
                <a:spcPts val="0"/>
              </a:spcBef>
              <a:spcAft>
                <a:spcPts val="0"/>
              </a:spcAft>
              <a:buSzPts val="2000"/>
              <a:buChar char="•"/>
            </a:pPr>
            <a:r>
              <a:rPr lang="en" sz="1900" dirty="0"/>
              <a:t>Choose “New Project.”</a:t>
            </a:r>
            <a:endParaRPr sz="1900" dirty="0"/>
          </a:p>
          <a:p>
            <a:pPr marL="457200" lvl="0" indent="-355600" algn="l" rtl="0">
              <a:lnSpc>
                <a:spcPct val="115000"/>
              </a:lnSpc>
              <a:spcBef>
                <a:spcPts val="0"/>
              </a:spcBef>
              <a:spcAft>
                <a:spcPts val="0"/>
              </a:spcAft>
              <a:buSzPts val="2000"/>
              <a:buChar char="•"/>
            </a:pPr>
            <a:r>
              <a:rPr lang="en" sz="1900" dirty="0"/>
              <a:t>Import your media from </a:t>
            </a:r>
            <a:r>
              <a:rPr lang="en" sz="1900" b="1" dirty="0"/>
              <a:t>Do Ink </a:t>
            </a:r>
            <a:r>
              <a:rPr lang="en" sz="1900" dirty="0"/>
              <a:t>into </a:t>
            </a:r>
            <a:r>
              <a:rPr lang="en" sz="1900" b="1" dirty="0"/>
              <a:t>iMovie</a:t>
            </a:r>
            <a:r>
              <a:rPr lang="en" sz="1900" dirty="0"/>
              <a:t>.</a:t>
            </a:r>
            <a:endParaRPr sz="1900" dirty="0"/>
          </a:p>
          <a:p>
            <a:pPr marL="457200" lvl="0" indent="-355600" algn="l" rtl="0">
              <a:lnSpc>
                <a:spcPct val="115000"/>
              </a:lnSpc>
              <a:spcBef>
                <a:spcPts val="0"/>
              </a:spcBef>
              <a:spcAft>
                <a:spcPts val="0"/>
              </a:spcAft>
              <a:buSzPts val="2000"/>
              <a:buChar char="•"/>
            </a:pPr>
            <a:r>
              <a:rPr lang="en" sz="1900" dirty="0"/>
              <a:t>Record a script. Use your storyboard template as an outline and guide.</a:t>
            </a:r>
            <a:endParaRPr sz="1900" dirty="0"/>
          </a:p>
          <a:p>
            <a:pPr marL="457200" lvl="0" indent="-355600" algn="l" rtl="0">
              <a:lnSpc>
                <a:spcPct val="115000"/>
              </a:lnSpc>
              <a:spcBef>
                <a:spcPts val="0"/>
              </a:spcBef>
              <a:spcAft>
                <a:spcPts val="0"/>
              </a:spcAft>
              <a:buSzPts val="2000"/>
              <a:buChar char="•"/>
            </a:pPr>
            <a:r>
              <a:rPr lang="en" sz="1900" dirty="0"/>
              <a:t>Add effects and background sound.</a:t>
            </a:r>
            <a:endParaRPr sz="1900" dirty="0"/>
          </a:p>
          <a:p>
            <a:pPr marL="457200" lvl="0" indent="-355600" algn="l" rtl="0">
              <a:lnSpc>
                <a:spcPct val="115000"/>
              </a:lnSpc>
              <a:spcBef>
                <a:spcPts val="0"/>
              </a:spcBef>
              <a:spcAft>
                <a:spcPts val="0"/>
              </a:spcAft>
              <a:buSzPts val="2000"/>
              <a:buChar char="•"/>
            </a:pPr>
            <a:r>
              <a:rPr lang="en" sz="1900" dirty="0"/>
              <a:t>Export to your camera roll to share it with an audience.</a:t>
            </a:r>
            <a:endParaRPr sz="1900" dirty="0"/>
          </a:p>
          <a:p>
            <a:pPr marL="457200" lvl="0" indent="-355600" algn="l" rtl="0">
              <a:lnSpc>
                <a:spcPct val="115000"/>
              </a:lnSpc>
              <a:spcBef>
                <a:spcPts val="0"/>
              </a:spcBef>
              <a:spcAft>
                <a:spcPts val="0"/>
              </a:spcAft>
              <a:buSzPts val="2000"/>
              <a:buChar char="•"/>
            </a:pPr>
            <a:r>
              <a:rPr lang="en" sz="1900" dirty="0"/>
              <a:t>Ask questions as needed!</a:t>
            </a:r>
            <a:endParaRPr sz="19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8"/>
          <p:cNvSpPr txBox="1">
            <a:spLocks noGrp="1"/>
          </p:cNvSpPr>
          <p:nvPr>
            <p:ph type="title"/>
          </p:nvPr>
        </p:nvSpPr>
        <p:spPr>
          <a:xfrm>
            <a:off x="537289" y="681701"/>
            <a:ext cx="7772400" cy="102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b="1" dirty="0"/>
              <a:t>Audience, take your seats!</a:t>
            </a:r>
            <a:endParaRPr b="1" dirty="0"/>
          </a:p>
        </p:txBody>
      </p:sp>
      <p:sp>
        <p:nvSpPr>
          <p:cNvPr id="263" name="Google Shape;263;p38"/>
          <p:cNvSpPr txBox="1">
            <a:spLocks noGrp="1"/>
          </p:cNvSpPr>
          <p:nvPr>
            <p:ph type="body" idx="1"/>
          </p:nvPr>
        </p:nvSpPr>
        <p:spPr>
          <a:xfrm>
            <a:off x="537289" y="1861384"/>
            <a:ext cx="7772400" cy="1132200"/>
          </a:xfrm>
          <a:prstGeom prst="rect">
            <a:avLst/>
          </a:prstGeom>
        </p:spPr>
        <p:txBody>
          <a:bodyPr spcFirstLastPara="1" wrap="square" lIns="45700" tIns="45700" rIns="45700" bIns="45700" anchor="t" anchorCtr="0">
            <a:noAutofit/>
          </a:bodyPr>
          <a:lstStyle/>
          <a:p>
            <a:pPr marL="0" lvl="0" indent="0" algn="l" rtl="0">
              <a:spcBef>
                <a:spcPts val="520"/>
              </a:spcBef>
              <a:spcAft>
                <a:spcPts val="0"/>
              </a:spcAft>
              <a:buNone/>
            </a:pPr>
            <a:r>
              <a:rPr lang="en" dirty="0"/>
              <a:t>Show and explain your collaboration and production.</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9"/>
          <p:cNvSpPr/>
          <p:nvPr/>
        </p:nvSpPr>
        <p:spPr>
          <a:xfrm>
            <a:off x="3802255" y="1955856"/>
            <a:ext cx="3267600" cy="3101100"/>
          </a:xfrm>
          <a:prstGeom prst="ellipse">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9"/>
          <p:cNvSpPr/>
          <p:nvPr/>
        </p:nvSpPr>
        <p:spPr>
          <a:xfrm>
            <a:off x="2074150" y="1955856"/>
            <a:ext cx="3267600" cy="3101100"/>
          </a:xfrm>
          <a:prstGeom prst="ellipse">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9"/>
          <p:cNvSpPr txBox="1">
            <a:spLocks noGrp="1"/>
          </p:cNvSpPr>
          <p:nvPr>
            <p:ph type="title"/>
          </p:nvPr>
        </p:nvSpPr>
        <p:spPr>
          <a:xfrm>
            <a:off x="457200" y="528066"/>
            <a:ext cx="305851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b="1" dirty="0"/>
              <a:t>Venn Diagram </a:t>
            </a:r>
            <a:endParaRPr b="1" dirty="0"/>
          </a:p>
        </p:txBody>
      </p:sp>
      <p:pic>
        <p:nvPicPr>
          <p:cNvPr id="271" name="Google Shape;271;p39"/>
          <p:cNvPicPr preferRelativeResize="0"/>
          <p:nvPr/>
        </p:nvPicPr>
        <p:blipFill>
          <a:blip r:embed="rId3">
            <a:alphaModFix/>
          </a:blip>
          <a:stretch>
            <a:fillRect/>
          </a:stretch>
        </p:blipFill>
        <p:spPr>
          <a:xfrm>
            <a:off x="7000725" y="3076341"/>
            <a:ext cx="390525" cy="295275"/>
          </a:xfrm>
          <a:prstGeom prst="rect">
            <a:avLst/>
          </a:prstGeom>
          <a:noFill/>
          <a:ln>
            <a:noFill/>
          </a:ln>
        </p:spPr>
      </p:pic>
      <p:pic>
        <p:nvPicPr>
          <p:cNvPr id="272" name="Google Shape;272;p39"/>
          <p:cNvPicPr preferRelativeResize="0"/>
          <p:nvPr/>
        </p:nvPicPr>
        <p:blipFill>
          <a:blip r:embed="rId3">
            <a:alphaModFix/>
          </a:blip>
          <a:stretch>
            <a:fillRect/>
          </a:stretch>
        </p:blipFill>
        <p:spPr>
          <a:xfrm rot="10800000">
            <a:off x="1826375" y="3076341"/>
            <a:ext cx="390525" cy="295275"/>
          </a:xfrm>
          <a:prstGeom prst="rect">
            <a:avLst/>
          </a:prstGeom>
          <a:noFill/>
          <a:ln>
            <a:noFill/>
          </a:ln>
        </p:spPr>
      </p:pic>
      <p:pic>
        <p:nvPicPr>
          <p:cNvPr id="273" name="Google Shape;273;p39"/>
          <p:cNvPicPr preferRelativeResize="0"/>
          <p:nvPr/>
        </p:nvPicPr>
        <p:blipFill>
          <a:blip r:embed="rId3">
            <a:alphaModFix/>
          </a:blip>
          <a:stretch>
            <a:fillRect/>
          </a:stretch>
        </p:blipFill>
        <p:spPr>
          <a:xfrm rot="-5400000">
            <a:off x="4414838" y="1886166"/>
            <a:ext cx="390525" cy="295275"/>
          </a:xfrm>
          <a:prstGeom prst="rect">
            <a:avLst/>
          </a:prstGeom>
          <a:noFill/>
          <a:ln>
            <a:noFill/>
          </a:ln>
        </p:spPr>
      </p:pic>
      <p:sp>
        <p:nvSpPr>
          <p:cNvPr id="274" name="Google Shape;274;p39"/>
          <p:cNvSpPr txBox="1"/>
          <p:nvPr/>
        </p:nvSpPr>
        <p:spPr>
          <a:xfrm>
            <a:off x="254075" y="2667650"/>
            <a:ext cx="1511100" cy="1112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Calibri"/>
                <a:ea typeface="Calibri"/>
                <a:cs typeface="Calibri"/>
                <a:sym typeface="Calibri"/>
              </a:rPr>
              <a:t>Unique characteristics of the Landlady</a:t>
            </a:r>
            <a:endParaRPr>
              <a:latin typeface="Calibri"/>
              <a:ea typeface="Calibri"/>
              <a:cs typeface="Calibri"/>
              <a:sym typeface="Calibri"/>
            </a:endParaRPr>
          </a:p>
        </p:txBody>
      </p:sp>
      <p:sp>
        <p:nvSpPr>
          <p:cNvPr id="275" name="Google Shape;275;p39"/>
          <p:cNvSpPr txBox="1"/>
          <p:nvPr/>
        </p:nvSpPr>
        <p:spPr>
          <a:xfrm>
            <a:off x="7454900" y="2667625"/>
            <a:ext cx="1511100" cy="1112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Calibri"/>
                <a:ea typeface="Calibri"/>
                <a:cs typeface="Calibri"/>
                <a:sym typeface="Calibri"/>
              </a:rPr>
              <a:t>Unique characteristics of Mary Maloney</a:t>
            </a:r>
            <a:endParaRPr>
              <a:latin typeface="Calibri"/>
              <a:ea typeface="Calibri"/>
              <a:cs typeface="Calibri"/>
              <a:sym typeface="Calibri"/>
            </a:endParaRPr>
          </a:p>
        </p:txBody>
      </p:sp>
      <p:sp>
        <p:nvSpPr>
          <p:cNvPr id="276" name="Google Shape;276;p39"/>
          <p:cNvSpPr txBox="1"/>
          <p:nvPr/>
        </p:nvSpPr>
        <p:spPr>
          <a:xfrm>
            <a:off x="3671563" y="705213"/>
            <a:ext cx="1877100" cy="111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libri"/>
                <a:ea typeface="Calibri"/>
                <a:cs typeface="Calibri"/>
                <a:sym typeface="Calibri"/>
              </a:rPr>
              <a:t>Similar characteristics of the Landlady and Mary Maloney</a:t>
            </a:r>
            <a:endParaRPr>
              <a:latin typeface="Calibri"/>
              <a:ea typeface="Calibri"/>
              <a:cs typeface="Calibri"/>
              <a:sym typeface="Calibri"/>
            </a:endParaRPr>
          </a:p>
        </p:txBody>
      </p:sp>
      <p:sp>
        <p:nvSpPr>
          <p:cNvPr id="277" name="Google Shape;277;p39"/>
          <p:cNvSpPr txBox="1"/>
          <p:nvPr/>
        </p:nvSpPr>
        <p:spPr>
          <a:xfrm>
            <a:off x="2882031" y="1704850"/>
            <a:ext cx="1651800" cy="35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1800" b="1" cap="small">
                <a:latin typeface="Calibri"/>
                <a:ea typeface="Calibri"/>
                <a:cs typeface="Calibri"/>
                <a:sym typeface="Calibri"/>
              </a:rPr>
              <a:t>LANDLADY</a:t>
            </a:r>
            <a:endParaRPr sz="1800"/>
          </a:p>
        </p:txBody>
      </p:sp>
      <p:sp>
        <p:nvSpPr>
          <p:cNvPr id="278" name="Google Shape;278;p39"/>
          <p:cNvSpPr txBox="1"/>
          <p:nvPr/>
        </p:nvSpPr>
        <p:spPr>
          <a:xfrm>
            <a:off x="4692650" y="1704850"/>
            <a:ext cx="1800000" cy="35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1800" b="1" cap="small">
                <a:latin typeface="Calibri"/>
                <a:ea typeface="Calibri"/>
                <a:cs typeface="Calibri"/>
                <a:sym typeface="Calibri"/>
              </a:rPr>
              <a:t>MARY MALONEY</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0"/>
          <p:cNvSpPr txBox="1">
            <a:spLocks noGrp="1"/>
          </p:cNvSpPr>
          <p:nvPr>
            <p:ph type="title"/>
          </p:nvPr>
        </p:nvSpPr>
        <p:spPr>
          <a:xfrm>
            <a:off x="457200" y="152745"/>
            <a:ext cx="2569779"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b="1" dirty="0"/>
              <a:t>Quick Write </a:t>
            </a:r>
            <a:endParaRPr b="1" dirty="0"/>
          </a:p>
        </p:txBody>
      </p:sp>
      <p:sp>
        <p:nvSpPr>
          <p:cNvPr id="284" name="Google Shape;284;p40"/>
          <p:cNvSpPr txBox="1">
            <a:spLocks noGrp="1"/>
          </p:cNvSpPr>
          <p:nvPr>
            <p:ph type="body" idx="1"/>
          </p:nvPr>
        </p:nvSpPr>
        <p:spPr>
          <a:xfrm>
            <a:off x="457200" y="1087495"/>
            <a:ext cx="5020500" cy="3621000"/>
          </a:xfrm>
          <a:prstGeom prst="rect">
            <a:avLst/>
          </a:prstGeom>
        </p:spPr>
        <p:txBody>
          <a:bodyPr spcFirstLastPara="1" wrap="square" lIns="91400" tIns="91400" rIns="91400" bIns="91400" anchor="t" anchorCtr="0">
            <a:noAutofit/>
          </a:bodyPr>
          <a:lstStyle/>
          <a:p>
            <a:pPr marL="457200" lvl="0" indent="-393700" algn="l" rtl="0">
              <a:spcBef>
                <a:spcPts val="520"/>
              </a:spcBef>
              <a:spcAft>
                <a:spcPts val="0"/>
              </a:spcAft>
              <a:buSzPts val="2600"/>
              <a:buChar char="•"/>
            </a:pPr>
            <a:r>
              <a:rPr lang="en" sz="2400" dirty="0"/>
              <a:t>How does the author use multiple texts to convey the same message?</a:t>
            </a:r>
            <a:endParaRPr sz="2400" dirty="0"/>
          </a:p>
          <a:p>
            <a:pPr marL="457200" lvl="0" indent="-393700" algn="l" rtl="0">
              <a:spcBef>
                <a:spcPts val="0"/>
              </a:spcBef>
              <a:spcAft>
                <a:spcPts val="0"/>
              </a:spcAft>
              <a:buSzPts val="2600"/>
              <a:buChar char="•"/>
            </a:pPr>
            <a:r>
              <a:rPr lang="en" sz="2400" dirty="0"/>
              <a:t>What characteristics from the Honeycomb Harvest do you see in these characters?</a:t>
            </a:r>
            <a:endParaRPr sz="2400" dirty="0"/>
          </a:p>
          <a:p>
            <a:pPr lvl="1" algn="l" rtl="0">
              <a:spcBef>
                <a:spcPts val="0"/>
              </a:spcBef>
              <a:spcAft>
                <a:spcPts val="0"/>
              </a:spcAft>
              <a:buSzPts val="1530"/>
              <a:buFont typeface="Wingdings" panose="05000000000000000000" pitchFamily="2" charset="2"/>
              <a:buChar char="§"/>
            </a:pPr>
            <a:r>
              <a:rPr lang="en" dirty="0"/>
              <a:t>Provide evidence from the text to support your answer.</a:t>
            </a:r>
            <a:endParaRPr dirty="0"/>
          </a:p>
          <a:p>
            <a:pPr lvl="1" algn="l" rtl="0">
              <a:spcBef>
                <a:spcPts val="0"/>
              </a:spcBef>
              <a:spcAft>
                <a:spcPts val="0"/>
              </a:spcAft>
              <a:buSzPts val="1530"/>
              <a:buFont typeface="Wingdings" panose="05000000000000000000" pitchFamily="2" charset="2"/>
              <a:buChar char="§"/>
            </a:pPr>
            <a:r>
              <a:rPr lang="en" dirty="0"/>
              <a:t>Use your Says/Means/Reveals chart to support your answer.</a:t>
            </a:r>
            <a:endParaRPr dirty="0"/>
          </a:p>
          <a:p>
            <a:pPr marL="0" lvl="0" indent="0" algn="l" rtl="0">
              <a:spcBef>
                <a:spcPts val="520"/>
              </a:spcBef>
              <a:spcAft>
                <a:spcPts val="0"/>
              </a:spcAft>
              <a:buNone/>
            </a:pPr>
            <a:endParaRPr dirty="0"/>
          </a:p>
        </p:txBody>
      </p:sp>
      <p:pic>
        <p:nvPicPr>
          <p:cNvPr id="285" name="Google Shape;285;p40"/>
          <p:cNvPicPr preferRelativeResize="0"/>
          <p:nvPr/>
        </p:nvPicPr>
        <p:blipFill>
          <a:blip r:embed="rId3">
            <a:alphaModFix/>
          </a:blip>
          <a:stretch>
            <a:fillRect/>
          </a:stretch>
        </p:blipFill>
        <p:spPr>
          <a:xfrm>
            <a:off x="6215377" y="919200"/>
            <a:ext cx="1519000" cy="2513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3"/>
          <p:cNvSpPr txBox="1">
            <a:spLocks noGrp="1"/>
          </p:cNvSpPr>
          <p:nvPr>
            <p:ph type="ctrTitle"/>
          </p:nvPr>
        </p:nvSpPr>
        <p:spPr>
          <a:xfrm>
            <a:off x="644652" y="1007598"/>
            <a:ext cx="7061533"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b="1" dirty="0"/>
              <a:t>Femme Fatales: </a:t>
            </a:r>
            <a:br>
              <a:rPr lang="en" b="1" dirty="0"/>
            </a:br>
            <a:r>
              <a:rPr lang="en" sz="4000" b="1" dirty="0"/>
              <a:t>The Landlady  and Mrs. Maloney </a:t>
            </a:r>
            <a:endParaRPr sz="4000" b="1" dirty="0"/>
          </a:p>
        </p:txBody>
      </p:sp>
      <p:sp>
        <p:nvSpPr>
          <p:cNvPr id="97" name="Google Shape;97;p23"/>
          <p:cNvSpPr txBox="1">
            <a:spLocks noGrp="1"/>
          </p:cNvSpPr>
          <p:nvPr>
            <p:ph type="subTitle" idx="1"/>
          </p:nvPr>
        </p:nvSpPr>
        <p:spPr>
          <a:xfrm>
            <a:off x="644652" y="2400300"/>
            <a:ext cx="5721464" cy="752803"/>
          </a:xfrm>
          <a:prstGeom prst="rect">
            <a:avLst/>
          </a:prstGeom>
        </p:spPr>
        <p:txBody>
          <a:bodyPr spcFirstLastPara="1" wrap="square" lIns="0" tIns="45700" rIns="18275" bIns="45700" anchor="t" anchorCtr="0">
            <a:noAutofit/>
          </a:bodyPr>
          <a:lstStyle/>
          <a:p>
            <a:pPr marL="0" lvl="0" indent="0" algn="l" rtl="0">
              <a:spcBef>
                <a:spcPts val="520"/>
              </a:spcBef>
              <a:spcAft>
                <a:spcPts val="0"/>
              </a:spcAft>
              <a:buNone/>
            </a:pPr>
            <a:r>
              <a:rPr lang="en" b="1" dirty="0"/>
              <a:t>Character Analysis Across Multiple Texts</a:t>
            </a:r>
            <a:endParaRPr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4"/>
          <p:cNvSpPr txBox="1">
            <a:spLocks noGrp="1"/>
          </p:cNvSpPr>
          <p:nvPr>
            <p:ph type="title"/>
          </p:nvPr>
        </p:nvSpPr>
        <p:spPr>
          <a:xfrm>
            <a:off x="530352" y="501974"/>
            <a:ext cx="5324961" cy="102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b="1" dirty="0"/>
              <a:t>Essential Question</a:t>
            </a:r>
            <a:endParaRPr b="1" dirty="0"/>
          </a:p>
        </p:txBody>
      </p:sp>
      <p:sp>
        <p:nvSpPr>
          <p:cNvPr id="103" name="Google Shape;103;p24"/>
          <p:cNvSpPr txBox="1">
            <a:spLocks noGrp="1"/>
          </p:cNvSpPr>
          <p:nvPr>
            <p:ph type="body" idx="1"/>
          </p:nvPr>
        </p:nvSpPr>
        <p:spPr>
          <a:xfrm>
            <a:off x="530352" y="1675351"/>
            <a:ext cx="7772400" cy="1594418"/>
          </a:xfrm>
          <a:prstGeom prst="rect">
            <a:avLst/>
          </a:prstGeom>
        </p:spPr>
        <p:txBody>
          <a:bodyPr spcFirstLastPara="1" wrap="square" lIns="45700" tIns="45700" rIns="45700" bIns="45700" anchor="t" anchorCtr="0">
            <a:noAutofit/>
          </a:bodyPr>
          <a:lstStyle/>
          <a:p>
            <a:pPr indent="-457200"/>
            <a:r>
              <a:rPr lang="en" dirty="0"/>
              <a:t>What is gained and missed by making assumptions?</a:t>
            </a:r>
          </a:p>
          <a:p>
            <a:pPr indent="-457200"/>
            <a:r>
              <a:rPr lang="en" dirty="0"/>
              <a:t>How do assumptions influence our perceptions of individuals?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5"/>
          <p:cNvSpPr txBox="1">
            <a:spLocks noGrp="1"/>
          </p:cNvSpPr>
          <p:nvPr>
            <p:ph type="title"/>
          </p:nvPr>
        </p:nvSpPr>
        <p:spPr>
          <a:xfrm>
            <a:off x="495668" y="511433"/>
            <a:ext cx="5684415" cy="102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b="1" dirty="0"/>
              <a:t>Learning Objectives</a:t>
            </a:r>
            <a:endParaRPr b="1" dirty="0"/>
          </a:p>
        </p:txBody>
      </p:sp>
      <p:sp>
        <p:nvSpPr>
          <p:cNvPr id="109" name="Google Shape;109;p25"/>
          <p:cNvSpPr txBox="1">
            <a:spLocks noGrp="1"/>
          </p:cNvSpPr>
          <p:nvPr>
            <p:ph type="body" idx="1"/>
          </p:nvPr>
        </p:nvSpPr>
        <p:spPr>
          <a:xfrm>
            <a:off x="495668" y="1662738"/>
            <a:ext cx="7772400" cy="1430456"/>
          </a:xfrm>
          <a:prstGeom prst="rect">
            <a:avLst/>
          </a:prstGeom>
        </p:spPr>
        <p:txBody>
          <a:bodyPr spcFirstLastPara="1" wrap="square" lIns="45700" tIns="45700" rIns="45700" bIns="45700" anchor="t" anchorCtr="0">
            <a:noAutofit/>
          </a:bodyPr>
          <a:lstStyle/>
          <a:p>
            <a:pPr indent="-457200"/>
            <a:r>
              <a:rPr lang="en-US" dirty="0"/>
              <a:t>Draw inferences about characters and character development by evaluating multiple texts by same author.</a:t>
            </a:r>
          </a:p>
          <a:p>
            <a:pPr indent="-457200"/>
            <a:r>
              <a:rPr lang="en-US" dirty="0"/>
              <a:t>Determine how authors effectively use literary devices such as irony to create meaning across texts.</a:t>
            </a:r>
          </a:p>
          <a:p>
            <a:pPr indent="-457200"/>
            <a:endParaRPr lang="en-US" dirty="0"/>
          </a:p>
          <a:p>
            <a:pPr marL="0" lvl="0" indent="0" algn="l" rtl="0">
              <a:spcBef>
                <a:spcPts val="520"/>
              </a:spcBef>
              <a:spcAft>
                <a:spcPts val="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6"/>
          <p:cNvSpPr>
            <a:spLocks noGrp="1"/>
          </p:cNvSpPr>
          <p:nvPr>
            <p:ph type="media" idx="2"/>
          </p:nvPr>
        </p:nvSpPr>
        <p:spPr>
          <a:xfrm>
            <a:off x="1802600" y="4289775"/>
            <a:ext cx="5538900" cy="462300"/>
          </a:xfrm>
          <a:prstGeom prst="rect">
            <a:avLst/>
          </a:prstGeom>
        </p:spPr>
        <p:txBody>
          <a:bodyPr spcFirstLastPara="1" wrap="square" lIns="91425" tIns="45700" rIns="91425" bIns="45700" anchor="t" anchorCtr="0">
            <a:noAutofit/>
          </a:bodyPr>
          <a:lstStyle/>
          <a:p>
            <a:pPr marL="0" lvl="0" indent="0" algn="ctr" rtl="0">
              <a:spcBef>
                <a:spcPts val="520"/>
              </a:spcBef>
              <a:spcAft>
                <a:spcPts val="0"/>
              </a:spcAft>
              <a:buNone/>
            </a:pPr>
            <a:r>
              <a:rPr lang="en" u="sng" dirty="0">
                <a:solidFill>
                  <a:srgbClr val="980000"/>
                </a:solidFill>
                <a:hlinkClick r:id="rId3">
                  <a:extLst>
                    <a:ext uri="{A12FA001-AC4F-418D-AE19-62706E023703}">
                      <ahyp:hlinkClr xmlns:ahyp="http://schemas.microsoft.com/office/drawing/2018/hyperlinkcolor" val="tx"/>
                    </a:ext>
                  </a:extLst>
                </a:hlinkClick>
              </a:rPr>
              <a:t>Point Blank</a:t>
            </a:r>
            <a:endParaRPr dirty="0">
              <a:solidFill>
                <a:srgbClr val="980000"/>
              </a:solidFill>
            </a:endParaRPr>
          </a:p>
        </p:txBody>
      </p:sp>
      <p:pic>
        <p:nvPicPr>
          <p:cNvPr id="115" name="Google Shape;115;p26" descr="After Todd Chance is murdered, police follow a trail of video evidence as they work to track down his killer. Andrea Canning reports.&#10;&#10;Watch this full episode: https://www.nbc.com/dateline/video/point-blank/4256757&#10;&#10;Like us on Facebook: http://www.facebook.com/datelinenbc&#10;Follow us on Twitter: http://www.twitter.com/datelinenbc&#10;Follow us on Instagram: http://www.instagram.com/datelinenbc&#10;&#10;Plus! Stream recent and classic episodes of Dateline now on Peacock, the new free streaming service from NBCUniversal here: https://www.peacocktv.com/watch/home" title="Dateline Episode Trailer: Point Blank | Dateline NBC">
            <a:hlinkClick r:id="rId4"/>
          </p:cNvPr>
          <p:cNvPicPr preferRelativeResize="0"/>
          <p:nvPr/>
        </p:nvPicPr>
        <p:blipFill>
          <a:blip r:embed="rId5">
            <a:alphaModFix/>
          </a:blip>
          <a:stretch>
            <a:fillRect/>
          </a:stretch>
        </p:blipFill>
        <p:spPr>
          <a:xfrm>
            <a:off x="1802600" y="187000"/>
            <a:ext cx="5538800" cy="4154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0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7"/>
          <p:cNvSpPr txBox="1">
            <a:spLocks noGrp="1"/>
          </p:cNvSpPr>
          <p:nvPr>
            <p:ph type="title"/>
          </p:nvPr>
        </p:nvSpPr>
        <p:spPr>
          <a:xfrm>
            <a:off x="457200" y="307247"/>
            <a:ext cx="4363895"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b="1" dirty="0"/>
              <a:t>Honeycomb Harvest</a:t>
            </a:r>
            <a:endParaRPr b="1" dirty="0"/>
          </a:p>
        </p:txBody>
      </p:sp>
      <p:sp>
        <p:nvSpPr>
          <p:cNvPr id="121" name="Google Shape;121;p27"/>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Autofit/>
          </a:bodyPr>
          <a:lstStyle/>
          <a:p>
            <a:pPr marL="457200" lvl="0" indent="-393700" algn="l" rtl="0">
              <a:spcBef>
                <a:spcPts val="0"/>
              </a:spcBef>
              <a:spcAft>
                <a:spcPts val="0"/>
              </a:spcAft>
              <a:buSzPts val="2600"/>
              <a:buChar char="•"/>
            </a:pPr>
            <a:r>
              <a:rPr lang="en" sz="2400" dirty="0"/>
              <a:t>Each hexagon has one of the following on it:</a:t>
            </a:r>
            <a:endParaRPr sz="2400" dirty="0"/>
          </a:p>
          <a:p>
            <a:pPr marL="914400" lvl="1" indent="-285750" algn="l" rtl="0">
              <a:spcBef>
                <a:spcPts val="0"/>
              </a:spcBef>
              <a:spcAft>
                <a:spcPts val="0"/>
              </a:spcAft>
              <a:buSzPct val="100000"/>
              <a:buFont typeface="Wingdings" panose="05000000000000000000" pitchFamily="2" charset="2"/>
              <a:buChar char="§"/>
            </a:pPr>
            <a:r>
              <a:rPr lang="en" dirty="0"/>
              <a:t>Character name</a:t>
            </a:r>
            <a:endParaRPr dirty="0"/>
          </a:p>
          <a:p>
            <a:pPr marL="914400" lvl="1" indent="-285750" algn="l" rtl="0">
              <a:spcBef>
                <a:spcPts val="0"/>
              </a:spcBef>
              <a:spcAft>
                <a:spcPts val="0"/>
              </a:spcAft>
              <a:buSzPct val="100000"/>
              <a:buFont typeface="Wingdings" panose="05000000000000000000" pitchFamily="2" charset="2"/>
              <a:buChar char="§"/>
            </a:pPr>
            <a:r>
              <a:rPr lang="en" dirty="0"/>
              <a:t>Characteristics </a:t>
            </a:r>
            <a:endParaRPr dirty="0"/>
          </a:p>
          <a:p>
            <a:pPr marL="457200" lvl="0" indent="-393700" algn="l" rtl="0">
              <a:spcBef>
                <a:spcPts val="0"/>
              </a:spcBef>
              <a:spcAft>
                <a:spcPts val="0"/>
              </a:spcAft>
              <a:buSzPts val="2600"/>
              <a:buChar char="•"/>
            </a:pPr>
            <a:r>
              <a:rPr lang="en" sz="2400" dirty="0"/>
              <a:t>With your group, organize the hexagons into groups to determine their relationships and how they all connect with each other.</a:t>
            </a:r>
            <a:endParaRPr sz="2400" dirty="0"/>
          </a:p>
        </p:txBody>
      </p:sp>
      <p:pic>
        <p:nvPicPr>
          <p:cNvPr id="122" name="Google Shape;122;p27"/>
          <p:cNvPicPr preferRelativeResize="0"/>
          <p:nvPr/>
        </p:nvPicPr>
        <p:blipFill rotWithShape="1">
          <a:blip r:embed="rId3">
            <a:alphaModFix/>
          </a:blip>
          <a:srcRect/>
          <a:stretch/>
        </p:blipFill>
        <p:spPr>
          <a:xfrm>
            <a:off x="5688721" y="1050298"/>
            <a:ext cx="2530000" cy="26140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8"/>
          <p:cNvSpPr txBox="1">
            <a:spLocks noGrp="1"/>
          </p:cNvSpPr>
          <p:nvPr>
            <p:ph type="title"/>
          </p:nvPr>
        </p:nvSpPr>
        <p:spPr>
          <a:xfrm>
            <a:off x="457200" y="307247"/>
            <a:ext cx="5666127"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b="1" dirty="0"/>
              <a:t>Example Honeycomb Harvest</a:t>
            </a:r>
            <a:endParaRPr b="1" dirty="0"/>
          </a:p>
        </p:txBody>
      </p:sp>
      <p:sp>
        <p:nvSpPr>
          <p:cNvPr id="128" name="Google Shape;128;p28"/>
          <p:cNvSpPr/>
          <p:nvPr/>
        </p:nvSpPr>
        <p:spPr>
          <a:xfrm>
            <a:off x="5926696" y="414594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A</a:t>
            </a:r>
            <a:endParaRPr sz="2500" b="0" i="0" u="none" strike="noStrike" cap="none">
              <a:solidFill>
                <a:srgbClr val="000000"/>
              </a:solidFill>
              <a:latin typeface="Calibri"/>
              <a:ea typeface="Calibri"/>
              <a:cs typeface="Calibri"/>
              <a:sym typeface="Calibri"/>
            </a:endParaRPr>
          </a:p>
        </p:txBody>
      </p:sp>
      <p:sp>
        <p:nvSpPr>
          <p:cNvPr id="129" name="Google Shape;129;p28"/>
          <p:cNvSpPr/>
          <p:nvPr/>
        </p:nvSpPr>
        <p:spPr>
          <a:xfrm>
            <a:off x="2609309" y="18070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a</a:t>
            </a:r>
            <a:endParaRPr sz="2500" b="0" i="0" u="none" strike="noStrike" cap="none">
              <a:solidFill>
                <a:srgbClr val="000000"/>
              </a:solidFill>
              <a:latin typeface="Calibri"/>
              <a:ea typeface="Calibri"/>
              <a:cs typeface="Calibri"/>
              <a:sym typeface="Calibri"/>
            </a:endParaRPr>
          </a:p>
        </p:txBody>
      </p:sp>
      <p:sp>
        <p:nvSpPr>
          <p:cNvPr id="130" name="Google Shape;130;p28"/>
          <p:cNvSpPr/>
          <p:nvPr/>
        </p:nvSpPr>
        <p:spPr>
          <a:xfrm>
            <a:off x="8318546" y="257174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1100">
                <a:latin typeface="Calibri"/>
                <a:ea typeface="Calibri"/>
                <a:cs typeface="Calibri"/>
                <a:sym typeface="Calibri"/>
              </a:rPr>
              <a:t>apple</a:t>
            </a:r>
            <a:endParaRPr sz="1100" b="0" i="0" u="none" strike="noStrike" cap="none">
              <a:solidFill>
                <a:srgbClr val="000000"/>
              </a:solidFill>
              <a:latin typeface="Calibri"/>
              <a:ea typeface="Calibri"/>
              <a:cs typeface="Calibri"/>
              <a:sym typeface="Calibri"/>
            </a:endParaRPr>
          </a:p>
        </p:txBody>
      </p:sp>
      <p:grpSp>
        <p:nvGrpSpPr>
          <p:cNvPr id="131" name="Google Shape;131;p28"/>
          <p:cNvGrpSpPr/>
          <p:nvPr/>
        </p:nvGrpSpPr>
        <p:grpSpPr>
          <a:xfrm>
            <a:off x="5143096" y="2189399"/>
            <a:ext cx="783600" cy="764700"/>
            <a:chOff x="4371571" y="2189399"/>
            <a:chExt cx="783600" cy="764700"/>
          </a:xfrm>
        </p:grpSpPr>
        <p:sp>
          <p:nvSpPr>
            <p:cNvPr id="132" name="Google Shape;132;p28"/>
            <p:cNvSpPr/>
            <p:nvPr/>
          </p:nvSpPr>
          <p:spPr>
            <a:xfrm>
              <a:off x="4371571" y="218939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133" name="Google Shape;133;p28"/>
            <p:cNvPicPr preferRelativeResize="0"/>
            <p:nvPr/>
          </p:nvPicPr>
          <p:blipFill>
            <a:blip r:embed="rId3">
              <a:alphaModFix/>
            </a:blip>
            <a:stretch>
              <a:fillRect/>
            </a:stretch>
          </p:blipFill>
          <p:spPr>
            <a:xfrm>
              <a:off x="4505109" y="2313478"/>
              <a:ext cx="516523" cy="516523"/>
            </a:xfrm>
            <a:prstGeom prst="rect">
              <a:avLst/>
            </a:prstGeom>
            <a:noFill/>
            <a:ln>
              <a:noFill/>
            </a:ln>
          </p:spPr>
        </p:pic>
      </p:grpSp>
      <p:sp>
        <p:nvSpPr>
          <p:cNvPr id="134" name="Google Shape;134;p28"/>
          <p:cNvSpPr/>
          <p:nvPr/>
        </p:nvSpPr>
        <p:spPr>
          <a:xfrm>
            <a:off x="1325996" y="1826211"/>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B</a:t>
            </a:r>
            <a:endParaRPr sz="2500" b="0" i="0" u="none" strike="noStrike" cap="none">
              <a:solidFill>
                <a:srgbClr val="000000"/>
              </a:solidFill>
              <a:latin typeface="Calibri"/>
              <a:ea typeface="Calibri"/>
              <a:cs typeface="Calibri"/>
              <a:sym typeface="Calibri"/>
            </a:endParaRPr>
          </a:p>
        </p:txBody>
      </p:sp>
      <p:sp>
        <p:nvSpPr>
          <p:cNvPr id="135" name="Google Shape;135;p28"/>
          <p:cNvSpPr/>
          <p:nvPr/>
        </p:nvSpPr>
        <p:spPr>
          <a:xfrm>
            <a:off x="6730821" y="180704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b</a:t>
            </a:r>
            <a:endParaRPr sz="2500" b="0" i="0" u="none" strike="noStrike" cap="none">
              <a:solidFill>
                <a:srgbClr val="000000"/>
              </a:solidFill>
              <a:latin typeface="Calibri"/>
              <a:ea typeface="Calibri"/>
              <a:cs typeface="Calibri"/>
              <a:sym typeface="Calibri"/>
            </a:endParaRPr>
          </a:p>
        </p:txBody>
      </p:sp>
      <p:sp>
        <p:nvSpPr>
          <p:cNvPr id="136" name="Google Shape;136;p28"/>
          <p:cNvSpPr/>
          <p:nvPr/>
        </p:nvSpPr>
        <p:spPr>
          <a:xfrm>
            <a:off x="4991196" y="369707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800">
                <a:latin typeface="Calibri"/>
                <a:ea typeface="Calibri"/>
                <a:cs typeface="Calibri"/>
                <a:sym typeface="Calibri"/>
              </a:rPr>
              <a:t>banana</a:t>
            </a:r>
            <a:endParaRPr sz="800" b="0" i="0" u="none" strike="noStrike" cap="none">
              <a:solidFill>
                <a:srgbClr val="000000"/>
              </a:solidFill>
              <a:latin typeface="Calibri"/>
              <a:ea typeface="Calibri"/>
              <a:cs typeface="Calibri"/>
              <a:sym typeface="Calibri"/>
            </a:endParaRPr>
          </a:p>
        </p:txBody>
      </p:sp>
      <p:grpSp>
        <p:nvGrpSpPr>
          <p:cNvPr id="137" name="Google Shape;137;p28"/>
          <p:cNvGrpSpPr/>
          <p:nvPr/>
        </p:nvGrpSpPr>
        <p:grpSpPr>
          <a:xfrm>
            <a:off x="8249121" y="1603636"/>
            <a:ext cx="783600" cy="764700"/>
            <a:chOff x="7127871" y="2876399"/>
            <a:chExt cx="783600" cy="764700"/>
          </a:xfrm>
        </p:grpSpPr>
        <p:sp>
          <p:nvSpPr>
            <p:cNvPr id="138" name="Google Shape;138;p28"/>
            <p:cNvSpPr/>
            <p:nvPr/>
          </p:nvSpPr>
          <p:spPr>
            <a:xfrm>
              <a:off x="7127871" y="287639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139" name="Google Shape;139;p28"/>
            <p:cNvPicPr preferRelativeResize="0"/>
            <p:nvPr/>
          </p:nvPicPr>
          <p:blipFill>
            <a:blip r:embed="rId4">
              <a:alphaModFix/>
            </a:blip>
            <a:stretch>
              <a:fillRect/>
            </a:stretch>
          </p:blipFill>
          <p:spPr>
            <a:xfrm>
              <a:off x="7248163" y="3022450"/>
              <a:ext cx="543024" cy="472601"/>
            </a:xfrm>
            <a:prstGeom prst="rect">
              <a:avLst/>
            </a:prstGeom>
            <a:noFill/>
            <a:ln>
              <a:noFill/>
            </a:ln>
          </p:spPr>
        </p:pic>
      </p:grpSp>
      <p:sp>
        <p:nvSpPr>
          <p:cNvPr id="140" name="Google Shape;140;p28"/>
          <p:cNvSpPr/>
          <p:nvPr/>
        </p:nvSpPr>
        <p:spPr>
          <a:xfrm>
            <a:off x="4129696" y="295409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C</a:t>
            </a:r>
            <a:endParaRPr sz="2500" b="0" i="0" u="none" strike="noStrike" cap="none">
              <a:solidFill>
                <a:srgbClr val="000000"/>
              </a:solidFill>
              <a:latin typeface="Calibri"/>
              <a:ea typeface="Calibri"/>
              <a:cs typeface="Calibri"/>
              <a:sym typeface="Calibri"/>
            </a:endParaRPr>
          </a:p>
        </p:txBody>
      </p:sp>
      <p:sp>
        <p:nvSpPr>
          <p:cNvPr id="141" name="Google Shape;141;p28"/>
          <p:cNvSpPr/>
          <p:nvPr/>
        </p:nvSpPr>
        <p:spPr>
          <a:xfrm>
            <a:off x="2862471" y="264707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c</a:t>
            </a:r>
            <a:endParaRPr sz="2500" b="0" i="0" u="none" strike="noStrike" cap="none">
              <a:solidFill>
                <a:srgbClr val="000000"/>
              </a:solidFill>
              <a:latin typeface="Calibri"/>
              <a:ea typeface="Calibri"/>
              <a:cs typeface="Calibri"/>
              <a:sym typeface="Calibri"/>
            </a:endParaRPr>
          </a:p>
        </p:txBody>
      </p:sp>
      <p:sp>
        <p:nvSpPr>
          <p:cNvPr id="142" name="Google Shape;142;p28"/>
          <p:cNvSpPr/>
          <p:nvPr/>
        </p:nvSpPr>
        <p:spPr>
          <a:xfrm>
            <a:off x="2537321" y="39291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1000">
                <a:latin typeface="Calibri"/>
                <a:ea typeface="Calibri"/>
                <a:cs typeface="Calibri"/>
                <a:sym typeface="Calibri"/>
              </a:rPr>
              <a:t>cookie</a:t>
            </a:r>
            <a:endParaRPr sz="1000" b="0" i="0" u="none" strike="noStrike" cap="none">
              <a:solidFill>
                <a:srgbClr val="000000"/>
              </a:solidFill>
              <a:latin typeface="Calibri"/>
              <a:ea typeface="Calibri"/>
              <a:cs typeface="Calibri"/>
              <a:sym typeface="Calibri"/>
            </a:endParaRPr>
          </a:p>
        </p:txBody>
      </p:sp>
      <p:grpSp>
        <p:nvGrpSpPr>
          <p:cNvPr id="143" name="Google Shape;143;p28"/>
          <p:cNvGrpSpPr/>
          <p:nvPr/>
        </p:nvGrpSpPr>
        <p:grpSpPr>
          <a:xfrm>
            <a:off x="791871" y="2773086"/>
            <a:ext cx="783600" cy="764700"/>
            <a:chOff x="5852696" y="3164424"/>
            <a:chExt cx="783600" cy="764700"/>
          </a:xfrm>
        </p:grpSpPr>
        <p:sp>
          <p:nvSpPr>
            <p:cNvPr id="144" name="Google Shape;144;p28"/>
            <p:cNvSpPr/>
            <p:nvPr/>
          </p:nvSpPr>
          <p:spPr>
            <a:xfrm>
              <a:off x="5852696" y="31644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145" name="Google Shape;145;p28"/>
            <p:cNvPicPr preferRelativeResize="0"/>
            <p:nvPr/>
          </p:nvPicPr>
          <p:blipFill>
            <a:blip r:embed="rId5">
              <a:alphaModFix/>
            </a:blip>
            <a:stretch>
              <a:fillRect/>
            </a:stretch>
          </p:blipFill>
          <p:spPr>
            <a:xfrm>
              <a:off x="5921439" y="3301192"/>
              <a:ext cx="646125" cy="491156"/>
            </a:xfrm>
            <a:prstGeom prst="rect">
              <a:avLst/>
            </a:prstGeom>
            <a:noFill/>
            <a:ln>
              <a:noFill/>
            </a:ln>
          </p:spPr>
        </p:pic>
      </p:grpSp>
      <p:sp>
        <p:nvSpPr>
          <p:cNvPr id="146" name="Google Shape;146;p28"/>
          <p:cNvSpPr/>
          <p:nvPr/>
        </p:nvSpPr>
        <p:spPr>
          <a:xfrm>
            <a:off x="4162334" y="19212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D</a:t>
            </a:r>
            <a:endParaRPr sz="2500" b="0" i="0" u="none" strike="noStrike" cap="none">
              <a:solidFill>
                <a:srgbClr val="000000"/>
              </a:solidFill>
              <a:latin typeface="Calibri"/>
              <a:ea typeface="Calibri"/>
              <a:cs typeface="Calibri"/>
              <a:sym typeface="Calibri"/>
            </a:endParaRPr>
          </a:p>
        </p:txBody>
      </p:sp>
      <p:sp>
        <p:nvSpPr>
          <p:cNvPr id="147" name="Google Shape;147;p28"/>
          <p:cNvSpPr/>
          <p:nvPr/>
        </p:nvSpPr>
        <p:spPr>
          <a:xfrm>
            <a:off x="5843509" y="15097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d</a:t>
            </a:r>
            <a:endParaRPr sz="2500" b="0" i="0" u="none" strike="noStrike" cap="none">
              <a:solidFill>
                <a:srgbClr val="000000"/>
              </a:solidFill>
              <a:latin typeface="Calibri"/>
              <a:ea typeface="Calibri"/>
              <a:cs typeface="Calibri"/>
              <a:sym typeface="Calibri"/>
            </a:endParaRPr>
          </a:p>
        </p:txBody>
      </p:sp>
      <p:sp>
        <p:nvSpPr>
          <p:cNvPr id="148" name="Google Shape;148;p28"/>
          <p:cNvSpPr/>
          <p:nvPr/>
        </p:nvSpPr>
        <p:spPr>
          <a:xfrm>
            <a:off x="1325996" y="414594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1000">
                <a:latin typeface="Calibri"/>
                <a:ea typeface="Calibri"/>
                <a:cs typeface="Calibri"/>
                <a:sym typeface="Calibri"/>
              </a:rPr>
              <a:t>donut</a:t>
            </a:r>
            <a:endParaRPr sz="1000" b="0" i="0" u="none" strike="noStrike" cap="none">
              <a:solidFill>
                <a:srgbClr val="000000"/>
              </a:solidFill>
              <a:latin typeface="Calibri"/>
              <a:ea typeface="Calibri"/>
              <a:cs typeface="Calibri"/>
              <a:sym typeface="Calibri"/>
            </a:endParaRPr>
          </a:p>
        </p:txBody>
      </p:sp>
      <p:grpSp>
        <p:nvGrpSpPr>
          <p:cNvPr id="149" name="Google Shape;149;p28"/>
          <p:cNvGrpSpPr/>
          <p:nvPr/>
        </p:nvGrpSpPr>
        <p:grpSpPr>
          <a:xfrm>
            <a:off x="6971496" y="3832249"/>
            <a:ext cx="783600" cy="764700"/>
            <a:chOff x="6971496" y="3832249"/>
            <a:chExt cx="783600" cy="764700"/>
          </a:xfrm>
        </p:grpSpPr>
        <p:sp>
          <p:nvSpPr>
            <p:cNvPr id="150" name="Google Shape;150;p28"/>
            <p:cNvSpPr/>
            <p:nvPr/>
          </p:nvSpPr>
          <p:spPr>
            <a:xfrm>
              <a:off x="6971496" y="383224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151" name="Google Shape;151;p28"/>
            <p:cNvPicPr preferRelativeResize="0"/>
            <p:nvPr/>
          </p:nvPicPr>
          <p:blipFill>
            <a:blip r:embed="rId6">
              <a:alphaModFix/>
            </a:blip>
            <a:stretch>
              <a:fillRect/>
            </a:stretch>
          </p:blipFill>
          <p:spPr>
            <a:xfrm>
              <a:off x="7109347" y="4055685"/>
              <a:ext cx="507901" cy="317841"/>
            </a:xfrm>
            <a:prstGeom prst="rect">
              <a:avLst/>
            </a:prstGeom>
            <a:noFill/>
            <a:ln>
              <a:noFill/>
            </a:ln>
          </p:spPr>
        </p:pic>
      </p:grpSp>
      <p:sp>
        <p:nvSpPr>
          <p:cNvPr id="152" name="Google Shape;152;p28"/>
          <p:cNvSpPr/>
          <p:nvPr/>
        </p:nvSpPr>
        <p:spPr>
          <a:xfrm>
            <a:off x="114671" y="393237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E</a:t>
            </a:r>
            <a:endParaRPr sz="2500" b="0" i="0" u="none" strike="noStrike" cap="none">
              <a:solidFill>
                <a:srgbClr val="000000"/>
              </a:solidFill>
              <a:latin typeface="Calibri"/>
              <a:ea typeface="Calibri"/>
              <a:cs typeface="Calibri"/>
              <a:sym typeface="Calibri"/>
            </a:endParaRPr>
          </a:p>
        </p:txBody>
      </p:sp>
      <p:sp>
        <p:nvSpPr>
          <p:cNvPr id="153" name="Google Shape;153;p28"/>
          <p:cNvSpPr/>
          <p:nvPr/>
        </p:nvSpPr>
        <p:spPr>
          <a:xfrm>
            <a:off x="7514421" y="10423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e</a:t>
            </a:r>
            <a:endParaRPr sz="2500" b="0" i="0" u="none" strike="noStrike" cap="none">
              <a:solidFill>
                <a:srgbClr val="000000"/>
              </a:solidFill>
              <a:latin typeface="Calibri"/>
              <a:ea typeface="Calibri"/>
              <a:cs typeface="Calibri"/>
              <a:sym typeface="Calibri"/>
            </a:endParaRPr>
          </a:p>
        </p:txBody>
      </p:sp>
      <p:sp>
        <p:nvSpPr>
          <p:cNvPr id="154" name="Google Shape;154;p28"/>
          <p:cNvSpPr/>
          <p:nvPr/>
        </p:nvSpPr>
        <p:spPr>
          <a:xfrm>
            <a:off x="5852696" y="316767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0"/>
              </a:spcAft>
              <a:buNone/>
            </a:pPr>
            <a:r>
              <a:rPr lang="en" sz="1200">
                <a:latin typeface="Calibri"/>
                <a:ea typeface="Calibri"/>
                <a:cs typeface="Calibri"/>
                <a:sym typeface="Calibri"/>
              </a:rPr>
              <a:t>Egg-</a:t>
            </a:r>
            <a:endParaRPr sz="1200">
              <a:latin typeface="Calibri"/>
              <a:ea typeface="Calibri"/>
              <a:cs typeface="Calibri"/>
              <a:sym typeface="Calibri"/>
            </a:endParaRPr>
          </a:p>
          <a:p>
            <a:pPr marL="0" marR="0" lvl="0" indent="0" algn="ctr" rtl="0">
              <a:lnSpc>
                <a:spcPct val="115000"/>
              </a:lnSpc>
              <a:spcBef>
                <a:spcPts val="1000"/>
              </a:spcBef>
              <a:spcAft>
                <a:spcPts val="600"/>
              </a:spcAft>
              <a:buNone/>
            </a:pPr>
            <a:r>
              <a:rPr lang="en" sz="1200">
                <a:latin typeface="Calibri"/>
                <a:ea typeface="Calibri"/>
                <a:cs typeface="Calibri"/>
                <a:sym typeface="Calibri"/>
              </a:rPr>
              <a:t>plant</a:t>
            </a:r>
            <a:endParaRPr sz="1200" b="0" i="0" u="none" strike="noStrike" cap="none">
              <a:solidFill>
                <a:srgbClr val="000000"/>
              </a:solidFill>
              <a:latin typeface="Calibri"/>
              <a:ea typeface="Calibri"/>
              <a:cs typeface="Calibri"/>
              <a:sym typeface="Calibri"/>
            </a:endParaRPr>
          </a:p>
        </p:txBody>
      </p:sp>
      <p:grpSp>
        <p:nvGrpSpPr>
          <p:cNvPr id="155" name="Google Shape;155;p28"/>
          <p:cNvGrpSpPr/>
          <p:nvPr/>
        </p:nvGrpSpPr>
        <p:grpSpPr>
          <a:xfrm>
            <a:off x="288421" y="1374549"/>
            <a:ext cx="783600" cy="764700"/>
            <a:chOff x="8090296" y="3929124"/>
            <a:chExt cx="783600" cy="764700"/>
          </a:xfrm>
        </p:grpSpPr>
        <p:sp>
          <p:nvSpPr>
            <p:cNvPr id="156" name="Google Shape;156;p28"/>
            <p:cNvSpPr/>
            <p:nvPr/>
          </p:nvSpPr>
          <p:spPr>
            <a:xfrm>
              <a:off x="8090296" y="39291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157" name="Google Shape;157;p28"/>
            <p:cNvPicPr preferRelativeResize="0"/>
            <p:nvPr/>
          </p:nvPicPr>
          <p:blipFill>
            <a:blip r:embed="rId7">
              <a:alphaModFix/>
            </a:blip>
            <a:stretch>
              <a:fillRect/>
            </a:stretch>
          </p:blipFill>
          <p:spPr>
            <a:xfrm>
              <a:off x="8251466" y="4076626"/>
              <a:ext cx="461250" cy="469686"/>
            </a:xfrm>
            <a:prstGeom prst="rect">
              <a:avLst/>
            </a:prstGeom>
            <a:noFill/>
            <a:ln>
              <a:noFill/>
            </a:ln>
          </p:spPr>
        </p:pic>
      </p:grpSp>
      <p:sp>
        <p:nvSpPr>
          <p:cNvPr id="158" name="Google Shape;158;p28"/>
          <p:cNvSpPr/>
          <p:nvPr/>
        </p:nvSpPr>
        <p:spPr>
          <a:xfrm>
            <a:off x="7085634" y="281964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F</a:t>
            </a:r>
            <a:endParaRPr sz="2500" b="0" i="0" u="none" strike="noStrike" cap="none">
              <a:solidFill>
                <a:srgbClr val="000000"/>
              </a:solidFill>
              <a:latin typeface="Calibri"/>
              <a:ea typeface="Calibri"/>
              <a:cs typeface="Calibri"/>
              <a:sym typeface="Calibri"/>
            </a:endParaRPr>
          </a:p>
        </p:txBody>
      </p:sp>
      <p:sp>
        <p:nvSpPr>
          <p:cNvPr id="159" name="Google Shape;159;p28"/>
          <p:cNvSpPr/>
          <p:nvPr/>
        </p:nvSpPr>
        <p:spPr>
          <a:xfrm>
            <a:off x="1827171" y="2868086"/>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f</a:t>
            </a:r>
            <a:endParaRPr sz="2500" b="0" i="0" u="none" strike="noStrike" cap="none">
              <a:solidFill>
                <a:srgbClr val="000000"/>
              </a:solidFill>
              <a:latin typeface="Calibri"/>
              <a:ea typeface="Calibri"/>
              <a:cs typeface="Calibri"/>
              <a:sym typeface="Calibri"/>
            </a:endParaRPr>
          </a:p>
        </p:txBody>
      </p:sp>
      <p:sp>
        <p:nvSpPr>
          <p:cNvPr id="160" name="Google Shape;160;p28"/>
          <p:cNvSpPr/>
          <p:nvPr/>
        </p:nvSpPr>
        <p:spPr>
          <a:xfrm>
            <a:off x="3509621" y="142469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1100">
                <a:latin typeface="Calibri"/>
                <a:ea typeface="Calibri"/>
                <a:cs typeface="Calibri"/>
                <a:sym typeface="Calibri"/>
              </a:rPr>
              <a:t>food</a:t>
            </a:r>
            <a:endParaRPr sz="1100" b="0" i="0" u="none" strike="noStrike" cap="none">
              <a:solidFill>
                <a:srgbClr val="000000"/>
              </a:solidFill>
              <a:latin typeface="Calibri"/>
              <a:ea typeface="Calibri"/>
              <a:cs typeface="Calibri"/>
              <a:sym typeface="Calibri"/>
            </a:endParaRPr>
          </a:p>
        </p:txBody>
      </p:sp>
      <p:grpSp>
        <p:nvGrpSpPr>
          <p:cNvPr id="161" name="Google Shape;161;p28"/>
          <p:cNvGrpSpPr/>
          <p:nvPr/>
        </p:nvGrpSpPr>
        <p:grpSpPr>
          <a:xfrm>
            <a:off x="3788396" y="3932374"/>
            <a:ext cx="783600" cy="764700"/>
            <a:chOff x="3788396" y="3932374"/>
            <a:chExt cx="783600" cy="764700"/>
          </a:xfrm>
        </p:grpSpPr>
        <p:sp>
          <p:nvSpPr>
            <p:cNvPr id="162" name="Google Shape;162;p28"/>
            <p:cNvSpPr/>
            <p:nvPr/>
          </p:nvSpPr>
          <p:spPr>
            <a:xfrm>
              <a:off x="3788396" y="393237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163" name="Google Shape;163;p28"/>
            <p:cNvPicPr preferRelativeResize="0"/>
            <p:nvPr/>
          </p:nvPicPr>
          <p:blipFill>
            <a:blip r:embed="rId8">
              <a:alphaModFix/>
            </a:blip>
            <a:stretch>
              <a:fillRect/>
            </a:stretch>
          </p:blipFill>
          <p:spPr>
            <a:xfrm>
              <a:off x="3867474" y="4098876"/>
              <a:ext cx="577174" cy="425199"/>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grpSp>
        <p:nvGrpSpPr>
          <p:cNvPr id="168" name="Google Shape;168;p29"/>
          <p:cNvGrpSpPr/>
          <p:nvPr/>
        </p:nvGrpSpPr>
        <p:grpSpPr>
          <a:xfrm>
            <a:off x="1491621" y="478974"/>
            <a:ext cx="6134513" cy="4205850"/>
            <a:chOff x="1567821" y="783774"/>
            <a:chExt cx="6134513" cy="4205850"/>
          </a:xfrm>
        </p:grpSpPr>
        <p:sp>
          <p:nvSpPr>
            <p:cNvPr id="169" name="Google Shape;169;p29"/>
            <p:cNvSpPr/>
            <p:nvPr/>
          </p:nvSpPr>
          <p:spPr>
            <a:xfrm>
              <a:off x="2184696" y="11661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A</a:t>
              </a:r>
              <a:endParaRPr sz="2500" b="0" i="0" u="none" strike="noStrike" cap="none">
                <a:solidFill>
                  <a:srgbClr val="000000"/>
                </a:solidFill>
                <a:latin typeface="Calibri"/>
                <a:ea typeface="Calibri"/>
                <a:cs typeface="Calibri"/>
                <a:sym typeface="Calibri"/>
              </a:endParaRPr>
            </a:p>
          </p:txBody>
        </p:sp>
        <p:sp>
          <p:nvSpPr>
            <p:cNvPr id="170" name="Google Shape;170;p29"/>
            <p:cNvSpPr/>
            <p:nvPr/>
          </p:nvSpPr>
          <p:spPr>
            <a:xfrm>
              <a:off x="2183846" y="19308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a</a:t>
              </a:r>
              <a:endParaRPr sz="2500" b="0" i="0" u="none" strike="noStrike" cap="none">
                <a:solidFill>
                  <a:srgbClr val="000000"/>
                </a:solidFill>
                <a:latin typeface="Calibri"/>
                <a:ea typeface="Calibri"/>
                <a:cs typeface="Calibri"/>
                <a:sym typeface="Calibri"/>
              </a:endParaRPr>
            </a:p>
          </p:txBody>
        </p:sp>
        <p:sp>
          <p:nvSpPr>
            <p:cNvPr id="171" name="Google Shape;171;p29"/>
            <p:cNvSpPr/>
            <p:nvPr/>
          </p:nvSpPr>
          <p:spPr>
            <a:xfrm>
              <a:off x="1567821" y="155934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1100">
                  <a:latin typeface="Calibri"/>
                  <a:ea typeface="Calibri"/>
                  <a:cs typeface="Calibri"/>
                  <a:sym typeface="Calibri"/>
                </a:rPr>
                <a:t>apple</a:t>
              </a:r>
              <a:endParaRPr sz="1100" b="0" i="0" u="none" strike="noStrike" cap="none">
                <a:solidFill>
                  <a:srgbClr val="000000"/>
                </a:solidFill>
                <a:latin typeface="Calibri"/>
                <a:ea typeface="Calibri"/>
                <a:cs typeface="Calibri"/>
                <a:sym typeface="Calibri"/>
              </a:endParaRPr>
            </a:p>
          </p:txBody>
        </p:sp>
        <p:grpSp>
          <p:nvGrpSpPr>
            <p:cNvPr id="172" name="Google Shape;172;p29"/>
            <p:cNvGrpSpPr/>
            <p:nvPr/>
          </p:nvGrpSpPr>
          <p:grpSpPr>
            <a:xfrm>
              <a:off x="2779396" y="2324049"/>
              <a:ext cx="783600" cy="764700"/>
              <a:chOff x="4371571" y="2189399"/>
              <a:chExt cx="783600" cy="764700"/>
            </a:xfrm>
          </p:grpSpPr>
          <p:sp>
            <p:nvSpPr>
              <p:cNvPr id="173" name="Google Shape;173;p29"/>
              <p:cNvSpPr/>
              <p:nvPr/>
            </p:nvSpPr>
            <p:spPr>
              <a:xfrm>
                <a:off x="4371571" y="218939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174" name="Google Shape;174;p29"/>
              <p:cNvPicPr preferRelativeResize="0"/>
              <p:nvPr/>
            </p:nvPicPr>
            <p:blipFill>
              <a:blip r:embed="rId3">
                <a:alphaModFix/>
              </a:blip>
              <a:stretch>
                <a:fillRect/>
              </a:stretch>
            </p:blipFill>
            <p:spPr>
              <a:xfrm>
                <a:off x="4505109" y="2313478"/>
                <a:ext cx="516523" cy="516523"/>
              </a:xfrm>
              <a:prstGeom prst="rect">
                <a:avLst/>
              </a:prstGeom>
              <a:noFill/>
              <a:ln>
                <a:noFill/>
              </a:ln>
            </p:spPr>
          </p:pic>
        </p:grpSp>
        <p:sp>
          <p:nvSpPr>
            <p:cNvPr id="175" name="Google Shape;175;p29"/>
            <p:cNvSpPr/>
            <p:nvPr/>
          </p:nvSpPr>
          <p:spPr>
            <a:xfrm>
              <a:off x="2779396" y="383169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B</a:t>
              </a:r>
              <a:endParaRPr sz="2500" b="0" i="0" u="none" strike="noStrike" cap="none">
                <a:solidFill>
                  <a:srgbClr val="000000"/>
                </a:solidFill>
                <a:latin typeface="Calibri"/>
                <a:ea typeface="Calibri"/>
                <a:cs typeface="Calibri"/>
                <a:sym typeface="Calibri"/>
              </a:endParaRPr>
            </a:p>
          </p:txBody>
        </p:sp>
        <p:sp>
          <p:nvSpPr>
            <p:cNvPr id="176" name="Google Shape;176;p29"/>
            <p:cNvSpPr/>
            <p:nvPr/>
          </p:nvSpPr>
          <p:spPr>
            <a:xfrm>
              <a:off x="3377021" y="42249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b</a:t>
              </a:r>
              <a:endParaRPr sz="2500" b="0" i="0" u="none" strike="noStrike" cap="none">
                <a:solidFill>
                  <a:srgbClr val="000000"/>
                </a:solidFill>
                <a:latin typeface="Calibri"/>
                <a:ea typeface="Calibri"/>
                <a:cs typeface="Calibri"/>
                <a:sym typeface="Calibri"/>
              </a:endParaRPr>
            </a:p>
          </p:txBody>
        </p:sp>
        <p:sp>
          <p:nvSpPr>
            <p:cNvPr id="177" name="Google Shape;177;p29"/>
            <p:cNvSpPr/>
            <p:nvPr/>
          </p:nvSpPr>
          <p:spPr>
            <a:xfrm>
              <a:off x="3397121" y="34602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800">
                  <a:latin typeface="Calibri"/>
                  <a:ea typeface="Calibri"/>
                  <a:cs typeface="Calibri"/>
                  <a:sym typeface="Calibri"/>
                </a:rPr>
                <a:t>banana</a:t>
              </a:r>
              <a:endParaRPr sz="800" b="0" i="0" u="none" strike="noStrike" cap="none">
                <a:solidFill>
                  <a:srgbClr val="000000"/>
                </a:solidFill>
                <a:latin typeface="Calibri"/>
                <a:ea typeface="Calibri"/>
                <a:cs typeface="Calibri"/>
                <a:sym typeface="Calibri"/>
              </a:endParaRPr>
            </a:p>
          </p:txBody>
        </p:sp>
        <p:grpSp>
          <p:nvGrpSpPr>
            <p:cNvPr id="178" name="Google Shape;178;p29"/>
            <p:cNvGrpSpPr/>
            <p:nvPr/>
          </p:nvGrpSpPr>
          <p:grpSpPr>
            <a:xfrm>
              <a:off x="3397121" y="2695524"/>
              <a:ext cx="783600" cy="764700"/>
              <a:chOff x="7127871" y="2876399"/>
              <a:chExt cx="783600" cy="764700"/>
            </a:xfrm>
          </p:grpSpPr>
          <p:sp>
            <p:nvSpPr>
              <p:cNvPr id="179" name="Google Shape;179;p29"/>
              <p:cNvSpPr/>
              <p:nvPr/>
            </p:nvSpPr>
            <p:spPr>
              <a:xfrm>
                <a:off x="7127871" y="287639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180" name="Google Shape;180;p29"/>
              <p:cNvPicPr preferRelativeResize="0"/>
              <p:nvPr/>
            </p:nvPicPr>
            <p:blipFill>
              <a:blip r:embed="rId4">
                <a:alphaModFix/>
              </a:blip>
              <a:stretch>
                <a:fillRect/>
              </a:stretch>
            </p:blipFill>
            <p:spPr>
              <a:xfrm>
                <a:off x="7248163" y="3022450"/>
                <a:ext cx="543024" cy="472601"/>
              </a:xfrm>
              <a:prstGeom prst="rect">
                <a:avLst/>
              </a:prstGeom>
              <a:noFill/>
              <a:ln>
                <a:noFill/>
              </a:ln>
            </p:spPr>
          </p:pic>
        </p:grpSp>
        <p:sp>
          <p:nvSpPr>
            <p:cNvPr id="181" name="Google Shape;181;p29"/>
            <p:cNvSpPr/>
            <p:nvPr/>
          </p:nvSpPr>
          <p:spPr>
            <a:xfrm>
              <a:off x="3377034" y="11661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E</a:t>
              </a:r>
              <a:endParaRPr sz="2500" b="0" i="0" u="none" strike="noStrike" cap="none">
                <a:solidFill>
                  <a:srgbClr val="000000"/>
                </a:solidFill>
                <a:latin typeface="Calibri"/>
                <a:ea typeface="Calibri"/>
                <a:cs typeface="Calibri"/>
                <a:sym typeface="Calibri"/>
              </a:endParaRPr>
            </a:p>
          </p:txBody>
        </p:sp>
        <p:sp>
          <p:nvSpPr>
            <p:cNvPr id="182" name="Google Shape;182;p29"/>
            <p:cNvSpPr/>
            <p:nvPr/>
          </p:nvSpPr>
          <p:spPr>
            <a:xfrm>
              <a:off x="3973871" y="155934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e</a:t>
              </a:r>
              <a:endParaRPr sz="2500" b="0" i="0" u="none" strike="noStrike" cap="none">
                <a:solidFill>
                  <a:srgbClr val="000000"/>
                </a:solidFill>
                <a:latin typeface="Calibri"/>
                <a:ea typeface="Calibri"/>
                <a:cs typeface="Calibri"/>
                <a:sym typeface="Calibri"/>
              </a:endParaRPr>
            </a:p>
          </p:txBody>
        </p:sp>
        <p:sp>
          <p:nvSpPr>
            <p:cNvPr id="183" name="Google Shape;183;p29"/>
            <p:cNvSpPr/>
            <p:nvPr/>
          </p:nvSpPr>
          <p:spPr>
            <a:xfrm>
              <a:off x="3973421" y="78377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0"/>
                </a:spcAft>
                <a:buNone/>
              </a:pPr>
              <a:r>
                <a:rPr lang="en" sz="1200">
                  <a:latin typeface="Calibri"/>
                  <a:ea typeface="Calibri"/>
                  <a:cs typeface="Calibri"/>
                  <a:sym typeface="Calibri"/>
                </a:rPr>
                <a:t>Egg-</a:t>
              </a:r>
              <a:endParaRPr sz="1200">
                <a:latin typeface="Calibri"/>
                <a:ea typeface="Calibri"/>
                <a:cs typeface="Calibri"/>
                <a:sym typeface="Calibri"/>
              </a:endParaRPr>
            </a:p>
            <a:p>
              <a:pPr marL="0" marR="0" lvl="0" indent="0" algn="ctr" rtl="0">
                <a:lnSpc>
                  <a:spcPct val="115000"/>
                </a:lnSpc>
                <a:spcBef>
                  <a:spcPts val="1000"/>
                </a:spcBef>
                <a:spcAft>
                  <a:spcPts val="600"/>
                </a:spcAft>
                <a:buNone/>
              </a:pPr>
              <a:r>
                <a:rPr lang="en" sz="1200">
                  <a:latin typeface="Calibri"/>
                  <a:ea typeface="Calibri"/>
                  <a:cs typeface="Calibri"/>
                  <a:sym typeface="Calibri"/>
                </a:rPr>
                <a:t>plant</a:t>
              </a:r>
              <a:endParaRPr sz="1200" b="0" i="0" u="none" strike="noStrike" cap="none">
                <a:solidFill>
                  <a:srgbClr val="000000"/>
                </a:solidFill>
                <a:latin typeface="Calibri"/>
                <a:ea typeface="Calibri"/>
                <a:cs typeface="Calibri"/>
                <a:sym typeface="Calibri"/>
              </a:endParaRPr>
            </a:p>
          </p:txBody>
        </p:sp>
        <p:grpSp>
          <p:nvGrpSpPr>
            <p:cNvPr id="184" name="Google Shape;184;p29"/>
            <p:cNvGrpSpPr/>
            <p:nvPr/>
          </p:nvGrpSpPr>
          <p:grpSpPr>
            <a:xfrm>
              <a:off x="3973434" y="2324049"/>
              <a:ext cx="783600" cy="764700"/>
              <a:chOff x="8090296" y="3929124"/>
              <a:chExt cx="783600" cy="764700"/>
            </a:xfrm>
          </p:grpSpPr>
          <p:sp>
            <p:nvSpPr>
              <p:cNvPr id="185" name="Google Shape;185;p29"/>
              <p:cNvSpPr/>
              <p:nvPr/>
            </p:nvSpPr>
            <p:spPr>
              <a:xfrm>
                <a:off x="8090296" y="39291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186" name="Google Shape;186;p29"/>
              <p:cNvPicPr preferRelativeResize="0"/>
              <p:nvPr/>
            </p:nvPicPr>
            <p:blipFill>
              <a:blip r:embed="rId5">
                <a:alphaModFix/>
              </a:blip>
              <a:stretch>
                <a:fillRect/>
              </a:stretch>
            </p:blipFill>
            <p:spPr>
              <a:xfrm>
                <a:off x="8251466" y="4076626"/>
                <a:ext cx="461250" cy="469686"/>
              </a:xfrm>
              <a:prstGeom prst="rect">
                <a:avLst/>
              </a:prstGeom>
              <a:noFill/>
              <a:ln>
                <a:noFill/>
              </a:ln>
            </p:spPr>
          </p:pic>
        </p:grpSp>
        <p:sp>
          <p:nvSpPr>
            <p:cNvPr id="187" name="Google Shape;187;p29"/>
            <p:cNvSpPr/>
            <p:nvPr/>
          </p:nvSpPr>
          <p:spPr>
            <a:xfrm>
              <a:off x="5174109" y="383169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F</a:t>
              </a:r>
              <a:endParaRPr sz="2500" b="0" i="0" u="none" strike="noStrike" cap="none">
                <a:solidFill>
                  <a:srgbClr val="000000"/>
                </a:solidFill>
                <a:latin typeface="Calibri"/>
                <a:ea typeface="Calibri"/>
                <a:cs typeface="Calibri"/>
                <a:sym typeface="Calibri"/>
              </a:endParaRPr>
            </a:p>
          </p:txBody>
        </p:sp>
        <p:sp>
          <p:nvSpPr>
            <p:cNvPr id="188" name="Google Shape;188;p29"/>
            <p:cNvSpPr/>
            <p:nvPr/>
          </p:nvSpPr>
          <p:spPr>
            <a:xfrm>
              <a:off x="4569384" y="3460236"/>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f</a:t>
              </a:r>
              <a:endParaRPr sz="2500" b="0" i="0" u="none" strike="noStrike" cap="none">
                <a:solidFill>
                  <a:srgbClr val="000000"/>
                </a:solidFill>
                <a:latin typeface="Calibri"/>
                <a:ea typeface="Calibri"/>
                <a:cs typeface="Calibri"/>
                <a:sym typeface="Calibri"/>
              </a:endParaRPr>
            </a:p>
          </p:txBody>
        </p:sp>
        <p:sp>
          <p:nvSpPr>
            <p:cNvPr id="189" name="Google Shape;189;p29"/>
            <p:cNvSpPr/>
            <p:nvPr/>
          </p:nvSpPr>
          <p:spPr>
            <a:xfrm>
              <a:off x="4569371" y="42249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1100">
                  <a:latin typeface="Calibri"/>
                  <a:ea typeface="Calibri"/>
                  <a:cs typeface="Calibri"/>
                  <a:sym typeface="Calibri"/>
                </a:rPr>
                <a:t>food</a:t>
              </a:r>
              <a:endParaRPr sz="1100" b="0" i="0" u="none" strike="noStrike" cap="none">
                <a:solidFill>
                  <a:srgbClr val="000000"/>
                </a:solidFill>
                <a:latin typeface="Calibri"/>
                <a:ea typeface="Calibri"/>
                <a:cs typeface="Calibri"/>
                <a:sym typeface="Calibri"/>
              </a:endParaRPr>
            </a:p>
          </p:txBody>
        </p:sp>
        <p:sp>
          <p:nvSpPr>
            <p:cNvPr id="190" name="Google Shape;190;p29"/>
            <p:cNvSpPr/>
            <p:nvPr/>
          </p:nvSpPr>
          <p:spPr>
            <a:xfrm>
              <a:off x="5157946" y="154847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C</a:t>
              </a:r>
              <a:endParaRPr sz="2500" b="0" i="0" u="none" strike="noStrike" cap="none">
                <a:solidFill>
                  <a:srgbClr val="000000"/>
                </a:solidFill>
                <a:latin typeface="Calibri"/>
                <a:ea typeface="Calibri"/>
                <a:cs typeface="Calibri"/>
                <a:sym typeface="Calibri"/>
              </a:endParaRPr>
            </a:p>
          </p:txBody>
        </p:sp>
        <p:sp>
          <p:nvSpPr>
            <p:cNvPr id="191" name="Google Shape;191;p29"/>
            <p:cNvSpPr/>
            <p:nvPr/>
          </p:nvSpPr>
          <p:spPr>
            <a:xfrm>
              <a:off x="5785109" y="11735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c</a:t>
              </a:r>
              <a:endParaRPr sz="2500" b="0" i="0" u="none" strike="noStrike" cap="none">
                <a:solidFill>
                  <a:srgbClr val="000000"/>
                </a:solidFill>
                <a:latin typeface="Calibri"/>
                <a:ea typeface="Calibri"/>
                <a:cs typeface="Calibri"/>
                <a:sym typeface="Calibri"/>
              </a:endParaRPr>
            </a:p>
          </p:txBody>
        </p:sp>
        <p:sp>
          <p:nvSpPr>
            <p:cNvPr id="192" name="Google Shape;192;p29"/>
            <p:cNvSpPr/>
            <p:nvPr/>
          </p:nvSpPr>
          <p:spPr>
            <a:xfrm>
              <a:off x="5157959" y="78377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1000">
                  <a:latin typeface="Calibri"/>
                  <a:ea typeface="Calibri"/>
                  <a:cs typeface="Calibri"/>
                  <a:sym typeface="Calibri"/>
                </a:rPr>
                <a:t>cookie</a:t>
              </a:r>
              <a:endParaRPr sz="1000" b="0" i="0" u="none" strike="noStrike" cap="none">
                <a:solidFill>
                  <a:srgbClr val="000000"/>
                </a:solidFill>
                <a:latin typeface="Calibri"/>
                <a:ea typeface="Calibri"/>
                <a:cs typeface="Calibri"/>
                <a:sym typeface="Calibri"/>
              </a:endParaRPr>
            </a:p>
          </p:txBody>
        </p:sp>
        <p:grpSp>
          <p:nvGrpSpPr>
            <p:cNvPr id="193" name="Google Shape;193;p29"/>
            <p:cNvGrpSpPr/>
            <p:nvPr/>
          </p:nvGrpSpPr>
          <p:grpSpPr>
            <a:xfrm>
              <a:off x="5157934" y="2313186"/>
              <a:ext cx="783600" cy="764700"/>
              <a:chOff x="5852696" y="3164424"/>
              <a:chExt cx="783600" cy="764700"/>
            </a:xfrm>
          </p:grpSpPr>
          <p:sp>
            <p:nvSpPr>
              <p:cNvPr id="194" name="Google Shape;194;p29"/>
              <p:cNvSpPr/>
              <p:nvPr/>
            </p:nvSpPr>
            <p:spPr>
              <a:xfrm>
                <a:off x="5852696" y="31644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195" name="Google Shape;195;p29"/>
              <p:cNvPicPr preferRelativeResize="0"/>
              <p:nvPr/>
            </p:nvPicPr>
            <p:blipFill>
              <a:blip r:embed="rId6">
                <a:alphaModFix/>
              </a:blip>
              <a:stretch>
                <a:fillRect/>
              </a:stretch>
            </p:blipFill>
            <p:spPr>
              <a:xfrm>
                <a:off x="5921439" y="3301192"/>
                <a:ext cx="646125" cy="491156"/>
              </a:xfrm>
              <a:prstGeom prst="rect">
                <a:avLst/>
              </a:prstGeom>
              <a:noFill/>
              <a:ln>
                <a:noFill/>
              </a:ln>
            </p:spPr>
          </p:pic>
        </p:grpSp>
        <p:sp>
          <p:nvSpPr>
            <p:cNvPr id="196" name="Google Shape;196;p29"/>
            <p:cNvSpPr/>
            <p:nvPr/>
          </p:nvSpPr>
          <p:spPr>
            <a:xfrm>
              <a:off x="6918734" y="26955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D</a:t>
              </a:r>
              <a:endParaRPr sz="2500" b="0" i="0" u="none" strike="noStrike" cap="none">
                <a:solidFill>
                  <a:srgbClr val="000000"/>
                </a:solidFill>
                <a:latin typeface="Calibri"/>
                <a:ea typeface="Calibri"/>
                <a:cs typeface="Calibri"/>
                <a:sym typeface="Calibri"/>
              </a:endParaRPr>
            </a:p>
          </p:txBody>
        </p:sp>
        <p:sp>
          <p:nvSpPr>
            <p:cNvPr id="197" name="Google Shape;197;p29"/>
            <p:cNvSpPr/>
            <p:nvPr/>
          </p:nvSpPr>
          <p:spPr>
            <a:xfrm>
              <a:off x="6359359" y="308874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d</a:t>
              </a:r>
              <a:endParaRPr sz="2500" b="0" i="0" u="none" strike="noStrike" cap="none">
                <a:solidFill>
                  <a:srgbClr val="000000"/>
                </a:solidFill>
                <a:latin typeface="Calibri"/>
                <a:ea typeface="Calibri"/>
                <a:cs typeface="Calibri"/>
                <a:sym typeface="Calibri"/>
              </a:endParaRPr>
            </a:p>
          </p:txBody>
        </p:sp>
        <p:sp>
          <p:nvSpPr>
            <p:cNvPr id="198" name="Google Shape;198;p29"/>
            <p:cNvSpPr/>
            <p:nvPr/>
          </p:nvSpPr>
          <p:spPr>
            <a:xfrm>
              <a:off x="6359359" y="230774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1000">
                  <a:latin typeface="Calibri"/>
                  <a:ea typeface="Calibri"/>
                  <a:cs typeface="Calibri"/>
                  <a:sym typeface="Calibri"/>
                </a:rPr>
                <a:t>donut</a:t>
              </a:r>
              <a:endParaRPr sz="1000" b="0" i="0" u="none" strike="noStrike" cap="none">
                <a:solidFill>
                  <a:srgbClr val="000000"/>
                </a:solidFill>
                <a:latin typeface="Calibri"/>
                <a:ea typeface="Calibri"/>
                <a:cs typeface="Calibri"/>
                <a:sym typeface="Calibri"/>
              </a:endParaRPr>
            </a:p>
          </p:txBody>
        </p:sp>
        <p:grpSp>
          <p:nvGrpSpPr>
            <p:cNvPr id="199" name="Google Shape;199;p29"/>
            <p:cNvGrpSpPr/>
            <p:nvPr/>
          </p:nvGrpSpPr>
          <p:grpSpPr>
            <a:xfrm>
              <a:off x="5783446" y="2695524"/>
              <a:ext cx="783600" cy="764700"/>
              <a:chOff x="7596996" y="3474324"/>
              <a:chExt cx="783600" cy="764700"/>
            </a:xfrm>
          </p:grpSpPr>
          <p:sp>
            <p:nvSpPr>
              <p:cNvPr id="200" name="Google Shape;200;p29"/>
              <p:cNvSpPr/>
              <p:nvPr/>
            </p:nvSpPr>
            <p:spPr>
              <a:xfrm>
                <a:off x="7596996" y="34743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201" name="Google Shape;201;p29"/>
              <p:cNvPicPr preferRelativeResize="0"/>
              <p:nvPr/>
            </p:nvPicPr>
            <p:blipFill>
              <a:blip r:embed="rId7">
                <a:alphaModFix/>
              </a:blip>
              <a:stretch>
                <a:fillRect/>
              </a:stretch>
            </p:blipFill>
            <p:spPr>
              <a:xfrm>
                <a:off x="7734847" y="3697760"/>
                <a:ext cx="507901" cy="317841"/>
              </a:xfrm>
              <a:prstGeom prst="rect">
                <a:avLst/>
              </a:prstGeom>
              <a:noFill/>
              <a:ln>
                <a:noFill/>
              </a:ln>
            </p:spPr>
          </p:pic>
        </p:grpSp>
        <p:grpSp>
          <p:nvGrpSpPr>
            <p:cNvPr id="202" name="Google Shape;202;p29"/>
            <p:cNvGrpSpPr/>
            <p:nvPr/>
          </p:nvGrpSpPr>
          <p:grpSpPr>
            <a:xfrm>
              <a:off x="4569371" y="2688149"/>
              <a:ext cx="783600" cy="764700"/>
              <a:chOff x="3788396" y="3932374"/>
              <a:chExt cx="783600" cy="764700"/>
            </a:xfrm>
          </p:grpSpPr>
          <p:sp>
            <p:nvSpPr>
              <p:cNvPr id="203" name="Google Shape;203;p29"/>
              <p:cNvSpPr/>
              <p:nvPr/>
            </p:nvSpPr>
            <p:spPr>
              <a:xfrm>
                <a:off x="3788396" y="393237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204" name="Google Shape;204;p29"/>
              <p:cNvPicPr preferRelativeResize="0"/>
              <p:nvPr/>
            </p:nvPicPr>
            <p:blipFill>
              <a:blip r:embed="rId8">
                <a:alphaModFix/>
              </a:blip>
              <a:stretch>
                <a:fillRect/>
              </a:stretch>
            </p:blipFill>
            <p:spPr>
              <a:xfrm>
                <a:off x="3867474" y="4098876"/>
                <a:ext cx="577174" cy="425199"/>
              </a:xfrm>
              <a:prstGeom prst="rect">
                <a:avLst/>
              </a:prstGeom>
              <a:noFill/>
              <a:ln>
                <a:noFill/>
              </a:ln>
            </p:spPr>
          </p:pic>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0"/>
          <p:cNvSpPr txBox="1">
            <a:spLocks noGrp="1"/>
          </p:cNvSpPr>
          <p:nvPr>
            <p:ph type="body" idx="1"/>
          </p:nvPr>
        </p:nvSpPr>
        <p:spPr>
          <a:xfrm>
            <a:off x="457200" y="880049"/>
            <a:ext cx="5020500" cy="4046100"/>
          </a:xfrm>
          <a:prstGeom prst="rect">
            <a:avLst/>
          </a:prstGeom>
        </p:spPr>
        <p:txBody>
          <a:bodyPr spcFirstLastPara="1" wrap="square" lIns="91400" tIns="91400" rIns="91400" bIns="91400" anchor="t" anchorCtr="0">
            <a:noAutofit/>
          </a:bodyPr>
          <a:lstStyle/>
          <a:p>
            <a:pPr marL="457200" lvl="0" indent="-368300" algn="l" rtl="0">
              <a:spcBef>
                <a:spcPts val="520"/>
              </a:spcBef>
              <a:spcAft>
                <a:spcPts val="0"/>
              </a:spcAft>
              <a:buSzPts val="2200"/>
              <a:buChar char="•"/>
            </a:pPr>
            <a:r>
              <a:rPr lang="en" sz="2200" dirty="0"/>
              <a:t>Born in Wales;</a:t>
            </a:r>
            <a:endParaRPr sz="2200" dirty="0"/>
          </a:p>
          <a:p>
            <a:pPr marL="457200" lvl="0" indent="-368300" algn="l" rtl="0">
              <a:spcBef>
                <a:spcPts val="0"/>
              </a:spcBef>
              <a:spcAft>
                <a:spcPts val="0"/>
              </a:spcAft>
              <a:buSzPts val="2200"/>
              <a:buChar char="•"/>
            </a:pPr>
            <a:r>
              <a:rPr lang="en" sz="2200" dirty="0"/>
              <a:t>Fought in WWII as a fighter pilot in the Royal Air Force;</a:t>
            </a:r>
            <a:endParaRPr sz="2200" dirty="0"/>
          </a:p>
          <a:p>
            <a:pPr marL="457200" lvl="0" indent="-368300" algn="l" rtl="0">
              <a:spcBef>
                <a:spcPts val="0"/>
              </a:spcBef>
              <a:spcAft>
                <a:spcPts val="0"/>
              </a:spcAft>
              <a:buSzPts val="2200"/>
              <a:buChar char="•"/>
            </a:pPr>
            <a:r>
              <a:rPr lang="en" sz="2200" dirty="0"/>
              <a:t>When his 4-month old son suffered from hydrocephalus after being hit by a taxi, Dahl became involved in developing the WDT valve which helps alleviate the condition;</a:t>
            </a:r>
            <a:endParaRPr sz="2200" dirty="0"/>
          </a:p>
          <a:p>
            <a:pPr marL="457200" lvl="0" indent="-368300" algn="l" rtl="0">
              <a:spcBef>
                <a:spcPts val="0"/>
              </a:spcBef>
              <a:spcAft>
                <a:spcPts val="0"/>
              </a:spcAft>
              <a:buSzPts val="2200"/>
              <a:buChar char="•"/>
            </a:pPr>
            <a:r>
              <a:rPr lang="en" sz="2200" dirty="0"/>
              <a:t>Wrote </a:t>
            </a:r>
            <a:r>
              <a:rPr lang="en" sz="2200" u="sng" dirty="0"/>
              <a:t>Charlie and the Chocolate Factory</a:t>
            </a:r>
            <a:r>
              <a:rPr lang="en" sz="2200" dirty="0"/>
              <a:t>, </a:t>
            </a:r>
            <a:r>
              <a:rPr lang="en" sz="2200" u="sng" dirty="0"/>
              <a:t>James and the Giant Peach, The BFG</a:t>
            </a:r>
            <a:r>
              <a:rPr lang="en" sz="2200" dirty="0"/>
              <a:t>, and </a:t>
            </a:r>
            <a:r>
              <a:rPr lang="en" sz="2200" u="sng" dirty="0"/>
              <a:t>Matilda.</a:t>
            </a:r>
            <a:endParaRPr sz="2200" dirty="0"/>
          </a:p>
        </p:txBody>
      </p:sp>
      <p:sp>
        <p:nvSpPr>
          <p:cNvPr id="210" name="Google Shape;210;p30"/>
          <p:cNvSpPr txBox="1">
            <a:spLocks noGrp="1"/>
          </p:cNvSpPr>
          <p:nvPr>
            <p:ph type="title"/>
          </p:nvPr>
        </p:nvSpPr>
        <p:spPr>
          <a:xfrm>
            <a:off x="457200" y="157655"/>
            <a:ext cx="2740047" cy="625992"/>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b="1" dirty="0"/>
              <a:t>Roald Dahl</a:t>
            </a:r>
            <a:endParaRPr b="1" dirty="0"/>
          </a:p>
        </p:txBody>
      </p:sp>
      <p:pic>
        <p:nvPicPr>
          <p:cNvPr id="211" name="Google Shape;211;p30"/>
          <p:cNvPicPr preferRelativeResize="0"/>
          <p:nvPr/>
        </p:nvPicPr>
        <p:blipFill>
          <a:blip r:embed="rId3">
            <a:alphaModFix/>
          </a:blip>
          <a:stretch>
            <a:fillRect/>
          </a:stretch>
        </p:blipFill>
        <p:spPr>
          <a:xfrm>
            <a:off x="5569672" y="1032512"/>
            <a:ext cx="2438174" cy="3251675"/>
          </a:xfrm>
          <a:prstGeom prst="rect">
            <a:avLst/>
          </a:prstGeom>
          <a:noFill/>
          <a:ln>
            <a:noFill/>
          </a:ln>
        </p:spPr>
      </p:pic>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B981ECC0E692C48A0B148E61CFECC3A" ma:contentTypeVersion="12" ma:contentTypeDescription="Create a new document." ma:contentTypeScope="" ma:versionID="6032c95b1214d194c89b77317faffa72">
  <xsd:schema xmlns:xsd="http://www.w3.org/2001/XMLSchema" xmlns:xs="http://www.w3.org/2001/XMLSchema" xmlns:p="http://schemas.microsoft.com/office/2006/metadata/properties" xmlns:ns3="966e68ee-ec3c-4f12-bd4f-fedbbec8de0b" xmlns:ns4="d06b737b-b789-4524-96b5-d3d460658ae2" targetNamespace="http://schemas.microsoft.com/office/2006/metadata/properties" ma:root="true" ma:fieldsID="1a9859e18f99c4d8ce53eb7baf51b1eb" ns3:_="" ns4:_="">
    <xsd:import namespace="966e68ee-ec3c-4f12-bd4f-fedbbec8de0b"/>
    <xsd:import namespace="d06b737b-b789-4524-96b5-d3d460658ae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6e68ee-ec3c-4f12-bd4f-fedbbec8de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6b737b-b789-4524-96b5-d3d460658a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1E00EC2-23BE-4F41-9D2B-0036F34F2971}">
  <ds:schemaRefs>
    <ds:schemaRef ds:uri="http://schemas.microsoft.com/sharepoint/v3/contenttype/forms"/>
  </ds:schemaRefs>
</ds:datastoreItem>
</file>

<file path=customXml/itemProps2.xml><?xml version="1.0" encoding="utf-8"?>
<ds:datastoreItem xmlns:ds="http://schemas.openxmlformats.org/officeDocument/2006/customXml" ds:itemID="{B69F62DD-5B9D-429E-9662-CEB192011E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6e68ee-ec3c-4f12-bd4f-fedbbec8de0b"/>
    <ds:schemaRef ds:uri="d06b737b-b789-4524-96b5-d3d460658a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3A081A-E9DC-404F-897D-E717E97E09E9}">
  <ds:schemaRefs>
    <ds:schemaRef ds:uri="http://schemas.microsoft.com/office/2006/metadata/properties"/>
    <ds:schemaRef ds:uri="http://schemas.microsoft.com/office/2006/documentManagement/types"/>
    <ds:schemaRef ds:uri="http://schemas.microsoft.com/office/infopath/2007/PartnerControls"/>
    <ds:schemaRef ds:uri="http://purl.org/dc/elements/1.1/"/>
    <ds:schemaRef ds:uri="http://purl.org/dc/terms/"/>
    <ds:schemaRef ds:uri="d06b737b-b789-4524-96b5-d3d460658ae2"/>
    <ds:schemaRef ds:uri="966e68ee-ec3c-4f12-bd4f-fedbbec8de0b"/>
    <ds:schemaRef ds:uri="http://www.w3.org/XML/1998/namespace"/>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257</TotalTime>
  <Words>1035</Words>
  <Application>Microsoft Macintosh PowerPoint</Application>
  <PresentationFormat>On-screen Show (16:9)</PresentationFormat>
  <Paragraphs>140</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Calibri</vt:lpstr>
      <vt:lpstr>Wingdings</vt:lpstr>
      <vt:lpstr>Courier New</vt:lpstr>
      <vt:lpstr>Arial</vt:lpstr>
      <vt:lpstr>Lato</vt:lpstr>
      <vt:lpstr>Noto Sans Symbols</vt:lpstr>
      <vt:lpstr>Constantia</vt:lpstr>
      <vt:lpstr>LEARN theme</vt:lpstr>
      <vt:lpstr>PowerPoint Presentation</vt:lpstr>
      <vt:lpstr>Femme Fatales:  The Landlady  and Mrs. Maloney </vt:lpstr>
      <vt:lpstr>Essential Question</vt:lpstr>
      <vt:lpstr>Learning Objectives</vt:lpstr>
      <vt:lpstr>PowerPoint Presentation</vt:lpstr>
      <vt:lpstr>Honeycomb Harvest</vt:lpstr>
      <vt:lpstr>Example Honeycomb Harvest</vt:lpstr>
      <vt:lpstr>PowerPoint Presentation</vt:lpstr>
      <vt:lpstr>Roald Dahl</vt:lpstr>
      <vt:lpstr>The Landlady </vt:lpstr>
      <vt:lpstr>Honeycomb Harvest - Revisit</vt:lpstr>
      <vt:lpstr>Lamb to the Slaughter </vt:lpstr>
      <vt:lpstr>Dateline Interview </vt:lpstr>
      <vt:lpstr>Dateline Interview</vt:lpstr>
      <vt:lpstr>Getting to Know Green Screen by Do Ink</vt:lpstr>
      <vt:lpstr>Step into the Production Room</vt:lpstr>
      <vt:lpstr>Audience, take your seats!</vt:lpstr>
      <vt:lpstr>Venn Diagram </vt:lpstr>
      <vt:lpstr>Quick Write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Femme Fatales</dc:title>
  <dc:subject/>
  <dc:creator>K20 Center</dc:creator>
  <cp:keywords/>
  <dc:description/>
  <cp:lastModifiedBy>Walker, Helena M.</cp:lastModifiedBy>
  <cp:revision>8</cp:revision>
  <dcterms:modified xsi:type="dcterms:W3CDTF">2023-06-12T18:48:12Z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0x010100BB981ECC0E692C48A0B148E61CFECC3A</vt:lpwstr>
  </property>
</Properties>
</file>