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9"/>
  </p:notesMasterIdLst>
  <p:sldIdLst>
    <p:sldId id="276" r:id="rId2"/>
    <p:sldId id="256" r:id="rId3"/>
    <p:sldId id="274" r:id="rId4"/>
    <p:sldId id="275" r:id="rId5"/>
    <p:sldId id="273" r:id="rId6"/>
    <p:sldId id="284" r:id="rId7"/>
    <p:sldId id="285" r:id="rId8"/>
    <p:sldId id="286" r:id="rId9"/>
    <p:sldId id="287" r:id="rId10"/>
    <p:sldId id="283" r:id="rId11"/>
    <p:sldId id="288" r:id="rId12"/>
    <p:sldId id="290" r:id="rId13"/>
    <p:sldId id="289" r:id="rId14"/>
    <p:sldId id="292" r:id="rId15"/>
    <p:sldId id="293" r:id="rId16"/>
    <p:sldId id="294" r:id="rId17"/>
    <p:sldId id="295" r:id="rId18"/>
    <p:sldId id="296" r:id="rId19"/>
    <p:sldId id="297" r:id="rId20"/>
    <p:sldId id="299" r:id="rId21"/>
    <p:sldId id="298" r:id="rId22"/>
    <p:sldId id="300" r:id="rId23"/>
    <p:sldId id="301" r:id="rId24"/>
    <p:sldId id="291" r:id="rId25"/>
    <p:sldId id="302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03" r:id="rId35"/>
    <p:sldId id="315" r:id="rId36"/>
    <p:sldId id="318" r:id="rId37"/>
    <p:sldId id="319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07"/>
  </p:normalViewPr>
  <p:slideViewPr>
    <p:cSldViewPr snapToGrid="0" snapToObjects="1">
      <p:cViewPr varScale="1">
        <p:scale>
          <a:sx n="51" d="100"/>
          <a:sy n="51" d="100"/>
        </p:scale>
        <p:origin x="3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vos/2493079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mage source: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Vos. (June 26, 2005). Mural - Fish and Birds [Photograph]. Flickr.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https://www.flickr.com/photos/devos/24930799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6.bin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8" Type="http://schemas.openxmlformats.org/officeDocument/2006/relationships/image" Target="../media/image17.wmf"/><Relationship Id="rId26" Type="http://schemas.openxmlformats.org/officeDocument/2006/relationships/oleObject" Target="../embeddings/oleObject33.bin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19.wmf"/><Relationship Id="rId34" Type="http://schemas.openxmlformats.org/officeDocument/2006/relationships/oleObject" Target="../embeddings/oleObject37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9.bin"/><Relationship Id="rId25" Type="http://schemas.openxmlformats.org/officeDocument/2006/relationships/image" Target="../media/image21.wmf"/><Relationship Id="rId33" Type="http://schemas.openxmlformats.org/officeDocument/2006/relationships/image" Target="../media/image25.emf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2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2.bin"/><Relationship Id="rId32" Type="http://schemas.openxmlformats.org/officeDocument/2006/relationships/oleObject" Target="../embeddings/oleObject3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34.bin"/><Relationship Id="rId10" Type="http://schemas.openxmlformats.org/officeDocument/2006/relationships/image" Target="../media/image13.wmf"/><Relationship Id="rId19" Type="http://schemas.openxmlformats.org/officeDocument/2006/relationships/image" Target="../media/image18.png"/><Relationship Id="rId31" Type="http://schemas.openxmlformats.org/officeDocument/2006/relationships/image" Target="../media/image24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26.emf"/><Relationship Id="rId8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.bin"/><Relationship Id="rId18" Type="http://schemas.openxmlformats.org/officeDocument/2006/relationships/image" Target="../media/image17.wmf"/><Relationship Id="rId26" Type="http://schemas.openxmlformats.org/officeDocument/2006/relationships/oleObject" Target="../embeddings/oleObject49.bin"/><Relationship Id="rId21" Type="http://schemas.openxmlformats.org/officeDocument/2006/relationships/image" Target="../media/image19.wmf"/><Relationship Id="rId34" Type="http://schemas.openxmlformats.org/officeDocument/2006/relationships/oleObject" Target="../embeddings/oleObject53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45.bin"/><Relationship Id="rId25" Type="http://schemas.openxmlformats.org/officeDocument/2006/relationships/image" Target="../media/image21.wmf"/><Relationship Id="rId33" Type="http://schemas.openxmlformats.org/officeDocument/2006/relationships/image" Target="../media/image25.emf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2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2.bin"/><Relationship Id="rId24" Type="http://schemas.openxmlformats.org/officeDocument/2006/relationships/oleObject" Target="../embeddings/oleObject48.bin"/><Relationship Id="rId32" Type="http://schemas.openxmlformats.org/officeDocument/2006/relationships/oleObject" Target="../embeddings/oleObject52.bin"/><Relationship Id="rId37" Type="http://schemas.openxmlformats.org/officeDocument/2006/relationships/image" Target="../media/image27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50.bin"/><Relationship Id="rId36" Type="http://schemas.openxmlformats.org/officeDocument/2006/relationships/oleObject" Target="../embeddings/oleObject54.bin"/><Relationship Id="rId10" Type="http://schemas.openxmlformats.org/officeDocument/2006/relationships/image" Target="../media/image13.wmf"/><Relationship Id="rId19" Type="http://schemas.openxmlformats.org/officeDocument/2006/relationships/image" Target="../media/image18.png"/><Relationship Id="rId31" Type="http://schemas.openxmlformats.org/officeDocument/2006/relationships/image" Target="../media/image24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51.bin"/><Relationship Id="rId35" Type="http://schemas.openxmlformats.org/officeDocument/2006/relationships/image" Target="../media/image26.emf"/><Relationship Id="rId8" Type="http://schemas.openxmlformats.org/officeDocument/2006/relationships/image" Target="../media/image12.wmf"/><Relationship Id="rId3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55.bin"/><Relationship Id="rId21" Type="http://schemas.openxmlformats.org/officeDocument/2006/relationships/image" Target="../media/image24.emf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62.bin"/><Relationship Id="rId25" Type="http://schemas.openxmlformats.org/officeDocument/2006/relationships/image" Target="../media/image26.emf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6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9.bin"/><Relationship Id="rId24" Type="http://schemas.openxmlformats.org/officeDocument/2006/relationships/oleObject" Target="../embeddings/oleObject65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image" Target="../media/image25.emf"/><Relationship Id="rId10" Type="http://schemas.openxmlformats.org/officeDocument/2006/relationships/image" Target="../media/image13.wmf"/><Relationship Id="rId19" Type="http://schemas.openxmlformats.org/officeDocument/2006/relationships/image" Target="../media/image28.png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69.bin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73.bin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33" Type="http://schemas.openxmlformats.org/officeDocument/2006/relationships/image" Target="../media/image32.wmf"/><Relationship Id="rId2" Type="http://schemas.openxmlformats.org/officeDocument/2006/relationships/image" Target="../media/image9.png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72.bin"/><Relationship Id="rId37" Type="http://schemas.openxmlformats.org/officeDocument/2006/relationships/image" Target="../media/image34.wmf"/><Relationship Id="rId5" Type="http://schemas.openxmlformats.org/officeDocument/2006/relationships/image" Target="../media/image24.e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70.bin"/><Relationship Id="rId36" Type="http://schemas.openxmlformats.org/officeDocument/2006/relationships/oleObject" Target="../embeddings/oleObject74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14.wmf"/><Relationship Id="rId31" Type="http://schemas.openxmlformats.org/officeDocument/2006/relationships/image" Target="../media/image31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71.bin"/><Relationship Id="rId35" Type="http://schemas.openxmlformats.org/officeDocument/2006/relationships/image" Target="../media/image33.wmf"/><Relationship Id="rId8" Type="http://schemas.openxmlformats.org/officeDocument/2006/relationships/oleObject" Target="../embeddings/oleObject68.bin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90.bin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33" Type="http://schemas.openxmlformats.org/officeDocument/2006/relationships/image" Target="../media/image32.wmf"/><Relationship Id="rId2" Type="http://schemas.openxmlformats.org/officeDocument/2006/relationships/image" Target="../media/image9.png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29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89.bin"/><Relationship Id="rId37" Type="http://schemas.openxmlformats.org/officeDocument/2006/relationships/image" Target="../media/image35.wmf"/><Relationship Id="rId5" Type="http://schemas.openxmlformats.org/officeDocument/2006/relationships/image" Target="../media/image24.e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1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14.wmf"/><Relationship Id="rId31" Type="http://schemas.openxmlformats.org/officeDocument/2006/relationships/image" Target="../media/image31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88.bin"/><Relationship Id="rId35" Type="http://schemas.openxmlformats.org/officeDocument/2006/relationships/image" Target="../media/image33.wmf"/><Relationship Id="rId8" Type="http://schemas.openxmlformats.org/officeDocument/2006/relationships/oleObject" Target="../embeddings/oleObject77.bin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92.bin"/><Relationship Id="rId21" Type="http://schemas.openxmlformats.org/officeDocument/2006/relationships/image" Target="../media/image24.emf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99.bin"/><Relationship Id="rId25" Type="http://schemas.openxmlformats.org/officeDocument/2006/relationships/image" Target="../media/image26.emf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10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6.bin"/><Relationship Id="rId24" Type="http://schemas.openxmlformats.org/officeDocument/2006/relationships/oleObject" Target="../embeddings/oleObject102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image" Target="../media/image25.emf"/><Relationship Id="rId10" Type="http://schemas.openxmlformats.org/officeDocument/2006/relationships/image" Target="../media/image13.wmf"/><Relationship Id="rId19" Type="http://schemas.openxmlformats.org/officeDocument/2006/relationships/image" Target="../media/image36.png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10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03.bin"/><Relationship Id="rId21" Type="http://schemas.openxmlformats.org/officeDocument/2006/relationships/image" Target="../media/image24.emf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10.bin"/><Relationship Id="rId25" Type="http://schemas.openxmlformats.org/officeDocument/2006/relationships/image" Target="../media/image26.emf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11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7.bin"/><Relationship Id="rId24" Type="http://schemas.openxmlformats.org/officeDocument/2006/relationships/oleObject" Target="../embeddings/oleObject113.bin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23" Type="http://schemas.openxmlformats.org/officeDocument/2006/relationships/image" Target="../media/image25.emf"/><Relationship Id="rId10" Type="http://schemas.openxmlformats.org/officeDocument/2006/relationships/image" Target="../media/image13.wmf"/><Relationship Id="rId19" Type="http://schemas.openxmlformats.org/officeDocument/2006/relationships/image" Target="../media/image37.png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1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14.bin"/><Relationship Id="rId21" Type="http://schemas.openxmlformats.org/officeDocument/2006/relationships/image" Target="../media/image24.emf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21.bin"/><Relationship Id="rId25" Type="http://schemas.openxmlformats.org/officeDocument/2006/relationships/image" Target="../media/image26.emf"/><Relationship Id="rId2" Type="http://schemas.openxmlformats.org/officeDocument/2006/relationships/image" Target="../media/image9.png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12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8.bin"/><Relationship Id="rId24" Type="http://schemas.openxmlformats.org/officeDocument/2006/relationships/oleObject" Target="../embeddings/oleObject124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23" Type="http://schemas.openxmlformats.org/officeDocument/2006/relationships/image" Target="../media/image25.emf"/><Relationship Id="rId10" Type="http://schemas.openxmlformats.org/officeDocument/2006/relationships/image" Target="../media/image13.wmf"/><Relationship Id="rId19" Type="http://schemas.openxmlformats.org/officeDocument/2006/relationships/image" Target="../media/image38.png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1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47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2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137.bin"/><Relationship Id="rId2" Type="http://schemas.openxmlformats.org/officeDocument/2006/relationships/image" Target="../media/image42.png"/><Relationship Id="rId16" Type="http://schemas.openxmlformats.org/officeDocument/2006/relationships/image" Target="../media/image4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47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49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47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55.bin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47.wmf"/><Relationship Id="rId2" Type="http://schemas.openxmlformats.org/officeDocument/2006/relationships/image" Target="../media/image42.png"/><Relationship Id="rId16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62.bin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47.wmf"/><Relationship Id="rId2" Type="http://schemas.openxmlformats.org/officeDocument/2006/relationships/image" Target="../media/image42.png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47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5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75.bin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47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176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178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complete the Congruent Polygons guided notes together.</a:t>
            </a:r>
          </a:p>
          <a:p>
            <a:pPr lvl="1"/>
            <a:r>
              <a:rPr lang="en-US" dirty="0"/>
              <a:t>You’ll need 5 different colors.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</p:spTree>
    <p:extLst>
      <p:ext uri="{BB962C8B-B14F-4D97-AF65-F5344CB8AC3E}">
        <p14:creationId xmlns:p14="http://schemas.microsoft.com/office/powerpoint/2010/main" val="41133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Guided Notes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79C28C-5995-43A0-881A-746B1BF5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2" y="1317938"/>
            <a:ext cx="3448256" cy="3448256"/>
          </a:xfrm>
          <a:prstGeom prst="rect">
            <a:avLst/>
          </a:prstGeom>
          <a:noFill/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317938"/>
            <a:ext cx="4038600" cy="3448256"/>
          </a:xfrm>
        </p:spPr>
        <p:txBody>
          <a:bodyPr>
            <a:normAutofit/>
          </a:bodyPr>
          <a:lstStyle/>
          <a:p>
            <a:r>
              <a:rPr lang="en-US" dirty="0"/>
              <a:t>Use a different color to trace each side of Polygon ABCDE.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7A3679-DD45-46D5-B8AA-ECD6CCA54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85878"/>
              </p:ext>
            </p:extLst>
          </p:nvPr>
        </p:nvGraphicFramePr>
        <p:xfrm>
          <a:off x="1113210" y="2947678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210" y="2947678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A38753-933A-4E21-9D02-2612A403F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07412"/>
              </p:ext>
            </p:extLst>
          </p:nvPr>
        </p:nvGraphicFramePr>
        <p:xfrm>
          <a:off x="1494210" y="409098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210" y="409098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B6B7E-9818-4349-BAA7-40988C30E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925581"/>
              </p:ext>
            </p:extLst>
          </p:nvPr>
        </p:nvGraphicFramePr>
        <p:xfrm>
          <a:off x="3281906" y="374258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91960" progId="Equation.DSMT4">
                  <p:embed/>
                </p:oleObj>
              </mc:Choice>
              <mc:Fallback>
                <p:oleObj name="Equation" r:id="rId7" imgW="622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906" y="3742580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4152C-1791-4492-AEBF-B7C8B4048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87622"/>
              </p:ext>
            </p:extLst>
          </p:nvPr>
        </p:nvGraphicFramePr>
        <p:xfrm>
          <a:off x="717124" y="2873375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124" y="2873375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ECFCF8-C5ED-4ADF-A889-2D204AEC2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796377"/>
              </p:ext>
            </p:extLst>
          </p:nvPr>
        </p:nvGraphicFramePr>
        <p:xfrm>
          <a:off x="2349500" y="1275552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9500" y="1275552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FC4EBD-5B8A-426A-ACFD-CC8BBC36F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100535"/>
              </p:ext>
            </p:extLst>
          </p:nvPr>
        </p:nvGraphicFramePr>
        <p:xfrm>
          <a:off x="3969176" y="1906385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91960" progId="Equation.DSMT4">
                  <p:embed/>
                </p:oleObj>
              </mc:Choice>
              <mc:Fallback>
                <p:oleObj name="Equation" r:id="rId13" imgW="266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9176" y="1906385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433F44-627B-4A96-9750-84D53DC43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20681"/>
              </p:ext>
            </p:extLst>
          </p:nvPr>
        </p:nvGraphicFramePr>
        <p:xfrm>
          <a:off x="3904206" y="3913014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79360" progId="Equation.DSMT4">
                  <p:embed/>
                </p:oleObj>
              </mc:Choice>
              <mc:Fallback>
                <p:oleObj name="Equation" r:id="rId15" imgW="29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4206" y="3913014"/>
                        <a:ext cx="292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74B0AB-F423-4BD7-8745-B7EBEF164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200684"/>
              </p:ext>
            </p:extLst>
          </p:nvPr>
        </p:nvGraphicFramePr>
        <p:xfrm>
          <a:off x="1227509" y="446694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79360" progId="Equation.DSMT4">
                  <p:embed/>
                </p:oleObj>
              </mc:Choice>
              <mc:Fallback>
                <p:oleObj name="Equation" r:id="rId17" imgW="266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27509" y="4466945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4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Guided Notes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79C28C-5995-43A0-881A-746B1BF5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2" y="1317938"/>
            <a:ext cx="3448256" cy="3448256"/>
          </a:xfrm>
          <a:prstGeom prst="rect">
            <a:avLst/>
          </a:prstGeom>
          <a:noFill/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317938"/>
            <a:ext cx="4038600" cy="3448256"/>
          </a:xfrm>
        </p:spPr>
        <p:txBody>
          <a:bodyPr>
            <a:normAutofit/>
          </a:bodyPr>
          <a:lstStyle/>
          <a:p>
            <a:r>
              <a:rPr lang="en-US" dirty="0"/>
              <a:t>Use a different color to trace each side of Polygon ABCDE.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7A3679-DD45-46D5-B8AA-ECD6CCA54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210" y="2947678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7A3679-DD45-46D5-B8AA-ECD6CCA54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210" y="2947678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A38753-933A-4E21-9D02-2612A403F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210" y="409098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A38753-933A-4E21-9D02-2612A403F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210" y="409098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B6B7E-9818-4349-BAA7-40988C30E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906" y="374258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91960" progId="Equation.DSMT4">
                  <p:embed/>
                </p:oleObj>
              </mc:Choice>
              <mc:Fallback>
                <p:oleObj name="Equation" r:id="rId7" imgW="622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B6B7E-9818-4349-BAA7-40988C30E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906" y="3742580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4152C-1791-4492-AEBF-B7C8B4048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124" y="2873375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124" y="2873375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ECFCF8-C5ED-4ADF-A889-2D204AEC2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1275552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ECFCF8-C5ED-4ADF-A889-2D204AEC2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9500" y="1275552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FC4EBD-5B8A-426A-ACFD-CC8BBC36F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9176" y="1906385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91960" progId="Equation.DSMT4">
                  <p:embed/>
                </p:oleObj>
              </mc:Choice>
              <mc:Fallback>
                <p:oleObj name="Equation" r:id="rId13" imgW="2664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FC4EBD-5B8A-426A-ACFD-CC8BBC36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9176" y="1906385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433F44-627B-4A96-9750-84D53DC43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4206" y="3913014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79360" progId="Equation.DSMT4">
                  <p:embed/>
                </p:oleObj>
              </mc:Choice>
              <mc:Fallback>
                <p:oleObj name="Equation" r:id="rId15" imgW="2919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8433F44-627B-4A96-9750-84D53DC43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4206" y="3913014"/>
                        <a:ext cx="292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74B0AB-F423-4BD7-8745-B7EBEF164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7509" y="446694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79360" progId="Equation.DSMT4">
                  <p:embed/>
                </p:oleObj>
              </mc:Choice>
              <mc:Fallback>
                <p:oleObj name="Equation" r:id="rId17" imgW="2664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974B0AB-F423-4BD7-8745-B7EBEF16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27509" y="4466945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B4AF7-32F7-461A-B607-22067BEAC918}"/>
              </a:ext>
            </a:extLst>
          </p:cNvPr>
          <p:cNvCxnSpPr/>
          <p:nvPr/>
        </p:nvCxnSpPr>
        <p:spPr>
          <a:xfrm flipV="1">
            <a:off x="1000317" y="1558277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A5E46-2933-4738-AA8C-0C79441AC8F2}"/>
              </a:ext>
            </a:extLst>
          </p:cNvPr>
          <p:cNvCxnSpPr/>
          <p:nvPr/>
        </p:nvCxnSpPr>
        <p:spPr>
          <a:xfrm>
            <a:off x="2476500" y="1558277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/>
          <p:nvPr/>
        </p:nvCxnSpPr>
        <p:spPr>
          <a:xfrm>
            <a:off x="3936908" y="2052434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09B540-5BB8-42E3-A951-5C4F56E83414}"/>
              </a:ext>
            </a:extLst>
          </p:cNvPr>
          <p:cNvCxnSpPr>
            <a:cxnSpLocks/>
          </p:cNvCxnSpPr>
          <p:nvPr/>
        </p:nvCxnSpPr>
        <p:spPr>
          <a:xfrm flipH="1">
            <a:off x="1494210" y="4027538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0B9326-4DA2-4F76-A76D-51A6CD5EDBF0}"/>
              </a:ext>
            </a:extLst>
          </p:cNvPr>
          <p:cNvCxnSpPr/>
          <p:nvPr/>
        </p:nvCxnSpPr>
        <p:spPr>
          <a:xfrm flipH="1" flipV="1">
            <a:off x="1000317" y="3039986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90° CW</a:t>
            </a:r>
          </a:p>
        </p:txBody>
      </p:sp>
      <p:pic>
        <p:nvPicPr>
          <p:cNvPr id="3" name="Picture 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1F506FD2-5AA0-4099-BE2B-0E67F82E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82" y="1317938"/>
            <a:ext cx="3439635" cy="3448256"/>
          </a:xfrm>
          <a:prstGeom prst="rect">
            <a:avLst/>
          </a:prstGeom>
          <a:noFill/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317938"/>
            <a:ext cx="4038600" cy="3448256"/>
          </a:xfrm>
        </p:spPr>
        <p:txBody>
          <a:bodyPr>
            <a:normAutofit/>
          </a:bodyPr>
          <a:lstStyle/>
          <a:p>
            <a:r>
              <a:rPr lang="en-US" dirty="0"/>
              <a:t>Use those same 5 colors to show the corresponding sides of the new polygon.</a:t>
            </a:r>
          </a:p>
          <a:p>
            <a:pPr lvl="1"/>
            <a:r>
              <a:rPr lang="en-US" sz="2400"/>
              <a:t>Trace the corresponding sides with the same color.</a:t>
            </a:r>
          </a:p>
          <a:p>
            <a:pPr lvl="1"/>
            <a:r>
              <a:rPr lang="en-US" sz="2400"/>
              <a:t>Label the corresponding angles with the same angle measurement.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2C454A4-EBFF-4E02-917B-8DCB40E38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953715"/>
              </p:ext>
            </p:extLst>
          </p:nvPr>
        </p:nvGraphicFramePr>
        <p:xfrm>
          <a:off x="2403302" y="1293813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279360" progId="Equation.DSMT4">
                  <p:embed/>
                </p:oleObj>
              </mc:Choice>
              <mc:Fallback>
                <p:oleObj name="Equation" r:id="rId3" imgW="2793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3302" y="1293813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C1564C-18BE-430D-B423-3E37CDDE6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70150"/>
              </p:ext>
            </p:extLst>
          </p:nvPr>
        </p:nvGraphicFramePr>
        <p:xfrm>
          <a:off x="812113" y="1882060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91960" progId="Equation.DSMT4">
                  <p:embed/>
                </p:oleObj>
              </mc:Choice>
              <mc:Fallback>
                <p:oleObj name="Equation" r:id="rId5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113" y="1882060"/>
                        <a:ext cx="24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6DB14E7-F110-4723-845B-3DDC44B48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04596"/>
              </p:ext>
            </p:extLst>
          </p:nvPr>
        </p:nvGraphicFramePr>
        <p:xfrm>
          <a:off x="1306351" y="4486794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279360" progId="Equation.DSMT4">
                  <p:embed/>
                </p:oleObj>
              </mc:Choice>
              <mc:Fallback>
                <p:oleObj name="Equation" r:id="rId7" imgW="19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6351" y="4486794"/>
                        <a:ext cx="190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5B577B-9FBA-4F44-9561-B61456ECB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87291"/>
              </p:ext>
            </p:extLst>
          </p:nvPr>
        </p:nvGraphicFramePr>
        <p:xfrm>
          <a:off x="3409372" y="448679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279360" progId="Equation.DSMT4">
                  <p:embed/>
                </p:oleObj>
              </mc:Choice>
              <mc:Fallback>
                <p:oleObj name="Equation" r:id="rId9" imgW="330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09372" y="4486794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BCD6B51-8473-4240-BC36-2E39163C4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699253"/>
              </p:ext>
            </p:extLst>
          </p:nvPr>
        </p:nvGraphicFramePr>
        <p:xfrm>
          <a:off x="3941924" y="2896016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60" imgH="291960" progId="Equation.DSMT4">
                  <p:embed/>
                </p:oleObj>
              </mc:Choice>
              <mc:Fallback>
                <p:oleObj name="Equation" r:id="rId11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41924" y="2896016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5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90° CW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79C28C-5995-43A0-881A-746B1BF5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2" y="1317938"/>
            <a:ext cx="3448256" cy="3448256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7A3679-DD45-46D5-B8AA-ECD6CCA54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210" y="2947678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7A3679-DD45-46D5-B8AA-ECD6CCA54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210" y="2947678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A38753-933A-4E21-9D02-2612A403F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210" y="409098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A38753-933A-4E21-9D02-2612A403F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210" y="409098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B6B7E-9818-4349-BAA7-40988C30E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906" y="374258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91960" progId="Equation.DSMT4">
                  <p:embed/>
                </p:oleObj>
              </mc:Choice>
              <mc:Fallback>
                <p:oleObj name="Equation" r:id="rId7" imgW="622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B6B7E-9818-4349-BAA7-40988C30E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906" y="3742580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4152C-1791-4492-AEBF-B7C8B4048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124" y="2873375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124" y="2873375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ECFCF8-C5ED-4ADF-A889-2D204AEC2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1275552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ECFCF8-C5ED-4ADF-A889-2D204AEC2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9500" y="1275552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FC4EBD-5B8A-426A-ACFD-CC8BBC36F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9176" y="1906385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91960" progId="Equation.DSMT4">
                  <p:embed/>
                </p:oleObj>
              </mc:Choice>
              <mc:Fallback>
                <p:oleObj name="Equation" r:id="rId13" imgW="2664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FC4EBD-5B8A-426A-ACFD-CC8BBC36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9176" y="1906385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433F44-627B-4A96-9750-84D53DC43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4206" y="3913014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79360" progId="Equation.DSMT4">
                  <p:embed/>
                </p:oleObj>
              </mc:Choice>
              <mc:Fallback>
                <p:oleObj name="Equation" r:id="rId15" imgW="2919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8433F44-627B-4A96-9750-84D53DC43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4206" y="3913014"/>
                        <a:ext cx="292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74B0AB-F423-4BD7-8745-B7EBEF164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05003"/>
              </p:ext>
            </p:extLst>
          </p:nvPr>
        </p:nvGraphicFramePr>
        <p:xfrm>
          <a:off x="1227509" y="447692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79360" progId="Equation.DSMT4">
                  <p:embed/>
                </p:oleObj>
              </mc:Choice>
              <mc:Fallback>
                <p:oleObj name="Equation" r:id="rId17" imgW="2664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974B0AB-F423-4BD7-8745-B7EBEF16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27509" y="4476920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B4AF7-32F7-461A-B607-22067BEAC918}"/>
              </a:ext>
            </a:extLst>
          </p:cNvPr>
          <p:cNvCxnSpPr/>
          <p:nvPr/>
        </p:nvCxnSpPr>
        <p:spPr>
          <a:xfrm flipV="1">
            <a:off x="1000317" y="1558277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A5E46-2933-4738-AA8C-0C79441AC8F2}"/>
              </a:ext>
            </a:extLst>
          </p:cNvPr>
          <p:cNvCxnSpPr/>
          <p:nvPr/>
        </p:nvCxnSpPr>
        <p:spPr>
          <a:xfrm>
            <a:off x="2476500" y="1558277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/>
          <p:nvPr/>
        </p:nvCxnSpPr>
        <p:spPr>
          <a:xfrm>
            <a:off x="3936908" y="2052434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09B540-5BB8-42E3-A951-5C4F56E83414}"/>
              </a:ext>
            </a:extLst>
          </p:cNvPr>
          <p:cNvCxnSpPr>
            <a:cxnSpLocks/>
          </p:cNvCxnSpPr>
          <p:nvPr/>
        </p:nvCxnSpPr>
        <p:spPr>
          <a:xfrm flipH="1">
            <a:off x="1494210" y="4027538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0B9326-4DA2-4F76-A76D-51A6CD5EDBF0}"/>
              </a:ext>
            </a:extLst>
          </p:cNvPr>
          <p:cNvCxnSpPr/>
          <p:nvPr/>
        </p:nvCxnSpPr>
        <p:spPr>
          <a:xfrm flipH="1" flipV="1">
            <a:off x="1000317" y="3039986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0B898C00-0AAE-41A7-8ADC-1BE8B011B6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3888" y="1317938"/>
            <a:ext cx="3439635" cy="3448256"/>
          </a:xfrm>
          <a:prstGeom prst="rect">
            <a:avLst/>
          </a:prstGeom>
          <a:noFill/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A02E287-6727-4F66-BC40-6E9160FA8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850187"/>
              </p:ext>
            </p:extLst>
          </p:nvPr>
        </p:nvGraphicFramePr>
        <p:xfrm>
          <a:off x="6220508" y="1293813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360" imgH="279360" progId="Equation.DSMT4">
                  <p:embed/>
                </p:oleObj>
              </mc:Choice>
              <mc:Fallback>
                <p:oleObj name="Equation" r:id="rId20" imgW="27936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2C454A4-EBFF-4E02-917B-8DCB40E383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20508" y="1293813"/>
                        <a:ext cx="279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9B2AE0F-5734-4F2F-97FC-660BC8F88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99565"/>
              </p:ext>
            </p:extLst>
          </p:nvPr>
        </p:nvGraphicFramePr>
        <p:xfrm>
          <a:off x="4616635" y="1906385"/>
          <a:ext cx="24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291960" progId="Equation.DSMT4">
                  <p:embed/>
                </p:oleObj>
              </mc:Choice>
              <mc:Fallback>
                <p:oleObj name="Equation" r:id="rId22" imgW="24120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C1564C-18BE-430D-B423-3E37CDDE6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16635" y="1906385"/>
                        <a:ext cx="24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7D3D8B3-0F03-4AE5-8F7D-BD4C0FDA7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02958"/>
              </p:ext>
            </p:extLst>
          </p:nvPr>
        </p:nvGraphicFramePr>
        <p:xfrm>
          <a:off x="5123557" y="4486794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279360" progId="Equation.DSMT4">
                  <p:embed/>
                </p:oleObj>
              </mc:Choice>
              <mc:Fallback>
                <p:oleObj name="Equation" r:id="rId24" imgW="19044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6DB14E7-F110-4723-845B-3DDC44B48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123557" y="4486794"/>
                        <a:ext cx="190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D1E85D6-2663-43E6-9D94-FAFFA093A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91168"/>
              </p:ext>
            </p:extLst>
          </p:nvPr>
        </p:nvGraphicFramePr>
        <p:xfrm>
          <a:off x="7226578" y="448679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279360" progId="Equation.DSMT4">
                  <p:embed/>
                </p:oleObj>
              </mc:Choice>
              <mc:Fallback>
                <p:oleObj name="Equation" r:id="rId26" imgW="33012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F5B577B-9FBA-4F44-9561-B61456ECB0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226578" y="4486794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AC05679-6405-435E-8093-1548C393D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11934"/>
              </p:ext>
            </p:extLst>
          </p:nvPr>
        </p:nvGraphicFramePr>
        <p:xfrm>
          <a:off x="7754112" y="2905620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9360" imgH="291960" progId="Equation.DSMT4">
                  <p:embed/>
                </p:oleObj>
              </mc:Choice>
              <mc:Fallback>
                <p:oleObj name="Equation" r:id="rId28" imgW="27936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BCD6B51-8473-4240-BC36-2E39163C47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754112" y="2905620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07A57D-6025-4CFB-8D1F-3EE6D629FE77}"/>
              </a:ext>
            </a:extLst>
          </p:cNvPr>
          <p:cNvCxnSpPr/>
          <p:nvPr/>
        </p:nvCxnSpPr>
        <p:spPr>
          <a:xfrm flipV="1">
            <a:off x="4824707" y="1573213"/>
            <a:ext cx="1453065" cy="47922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2F53BA-41B7-481E-897C-A6F31A99265A}"/>
              </a:ext>
            </a:extLst>
          </p:cNvPr>
          <p:cNvCxnSpPr/>
          <p:nvPr/>
        </p:nvCxnSpPr>
        <p:spPr>
          <a:xfrm>
            <a:off x="5314057" y="4512148"/>
            <a:ext cx="1944616" cy="0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594AEF-4A31-4F5D-ACFF-15EB45953766}"/>
              </a:ext>
            </a:extLst>
          </p:cNvPr>
          <p:cNvCxnSpPr/>
          <p:nvPr/>
        </p:nvCxnSpPr>
        <p:spPr>
          <a:xfrm>
            <a:off x="6286365" y="1573213"/>
            <a:ext cx="1467747" cy="1466773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03AC6F-43BD-419A-A680-A501CDA2696B}"/>
              </a:ext>
            </a:extLst>
          </p:cNvPr>
          <p:cNvCxnSpPr/>
          <p:nvPr/>
        </p:nvCxnSpPr>
        <p:spPr>
          <a:xfrm flipV="1">
            <a:off x="7258673" y="3039986"/>
            <a:ext cx="495439" cy="147216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F40817-43FA-42B9-8663-DC3621BD7E90}"/>
              </a:ext>
            </a:extLst>
          </p:cNvPr>
          <p:cNvCxnSpPr/>
          <p:nvPr/>
        </p:nvCxnSpPr>
        <p:spPr>
          <a:xfrm>
            <a:off x="4824707" y="2052435"/>
            <a:ext cx="489350" cy="2459713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219AE5-C0C1-4B57-BE76-5526DCCA5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93021"/>
              </p:ext>
            </p:extLst>
          </p:nvPr>
        </p:nvGraphicFramePr>
        <p:xfrm>
          <a:off x="5830243" y="1760335"/>
          <a:ext cx="6238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23591" imgH="292739" progId="Equation.DSMT4">
                  <p:embed/>
                </p:oleObj>
              </mc:Choice>
              <mc:Fallback>
                <p:oleObj name="Equation" r:id="rId30" imgW="623591" imgH="2927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830243" y="1760335"/>
                        <a:ext cx="6238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A2D7C2E-D24B-498D-B5BB-8A2FC761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38808"/>
              </p:ext>
            </p:extLst>
          </p:nvPr>
        </p:nvGraphicFramePr>
        <p:xfrm>
          <a:off x="5334487" y="4181212"/>
          <a:ext cx="623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23591" imgH="291297" progId="Equation.DSMT4">
                  <p:embed/>
                </p:oleObj>
              </mc:Choice>
              <mc:Fallback>
                <p:oleObj name="Equation" r:id="rId32" imgW="623591" imgH="2912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334487" y="4181212"/>
                        <a:ext cx="62388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483E8F0-D2C9-44A9-AD6F-445CB77E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10558"/>
              </p:ext>
            </p:extLst>
          </p:nvPr>
        </p:nvGraphicFramePr>
        <p:xfrm>
          <a:off x="4922407" y="203340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83256" imgH="292739" progId="Equation.DSMT4">
                  <p:embed/>
                </p:oleObj>
              </mc:Choice>
              <mc:Fallback>
                <p:oleObj name="Equation" r:id="rId34" imgW="483256" imgH="2927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922407" y="203340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3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90° CW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79C28C-5995-43A0-881A-746B1BF5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62" y="1860914"/>
            <a:ext cx="2974228" cy="2974228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7A3679-DD45-46D5-B8AA-ECD6CCA54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02816"/>
              </p:ext>
            </p:extLst>
          </p:nvPr>
        </p:nvGraphicFramePr>
        <p:xfrm>
          <a:off x="1204786" y="3241842"/>
          <a:ext cx="536753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7A3679-DD45-46D5-B8AA-ECD6CCA54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4786" y="3241842"/>
                        <a:ext cx="536753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A38753-933A-4E21-9D02-2612A403F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14849"/>
              </p:ext>
            </p:extLst>
          </p:nvPr>
        </p:nvGraphicFramePr>
        <p:xfrm>
          <a:off x="1526208" y="4282401"/>
          <a:ext cx="416258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A38753-933A-4E21-9D02-2612A403F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6208" y="4282401"/>
                        <a:ext cx="416258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B6B7E-9818-4349-BAA7-40988C30E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313775"/>
              </p:ext>
            </p:extLst>
          </p:nvPr>
        </p:nvGraphicFramePr>
        <p:xfrm>
          <a:off x="3092001" y="3955346"/>
          <a:ext cx="536753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91960" progId="Equation.DSMT4">
                  <p:embed/>
                </p:oleObj>
              </mc:Choice>
              <mc:Fallback>
                <p:oleObj name="Equation" r:id="rId7" imgW="622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B6B7E-9818-4349-BAA7-40988C30E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2001" y="3955346"/>
                        <a:ext cx="536753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4152C-1791-4492-AEBF-B7C8B4048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894190"/>
              </p:ext>
            </p:extLst>
          </p:nvPr>
        </p:nvGraphicFramePr>
        <p:xfrm>
          <a:off x="879416" y="3202560"/>
          <a:ext cx="219083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9416" y="3202560"/>
                        <a:ext cx="219083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ECFCF8-C5ED-4ADF-A889-2D204AEC2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7703"/>
              </p:ext>
            </p:extLst>
          </p:nvPr>
        </p:nvGraphicFramePr>
        <p:xfrm>
          <a:off x="2283394" y="1824125"/>
          <a:ext cx="219083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ECFCF8-C5ED-4ADF-A889-2D204AEC2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3394" y="1824125"/>
                        <a:ext cx="219083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FC4EBD-5B8A-426A-ACFD-CC8BBC36F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59948"/>
              </p:ext>
            </p:extLst>
          </p:nvPr>
        </p:nvGraphicFramePr>
        <p:xfrm>
          <a:off x="3661453" y="2375092"/>
          <a:ext cx="230037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91960" progId="Equation.DSMT4">
                  <p:embed/>
                </p:oleObj>
              </mc:Choice>
              <mc:Fallback>
                <p:oleObj name="Equation" r:id="rId13" imgW="2664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FC4EBD-5B8A-426A-ACFD-CC8BBC36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61453" y="2375092"/>
                        <a:ext cx="230037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433F44-627B-4A96-9750-84D53DC43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999185"/>
              </p:ext>
            </p:extLst>
          </p:nvPr>
        </p:nvGraphicFramePr>
        <p:xfrm>
          <a:off x="3645112" y="4089400"/>
          <a:ext cx="251945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79360" progId="Equation.DSMT4">
                  <p:embed/>
                </p:oleObj>
              </mc:Choice>
              <mc:Fallback>
                <p:oleObj name="Equation" r:id="rId15" imgW="2919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8433F44-627B-4A96-9750-84D53DC43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45112" y="4089400"/>
                        <a:ext cx="251945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74B0AB-F423-4BD7-8745-B7EBEF164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69639"/>
              </p:ext>
            </p:extLst>
          </p:nvPr>
        </p:nvGraphicFramePr>
        <p:xfrm>
          <a:off x="1313119" y="4581602"/>
          <a:ext cx="230037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79360" progId="Equation.DSMT4">
                  <p:embed/>
                </p:oleObj>
              </mc:Choice>
              <mc:Fallback>
                <p:oleObj name="Equation" r:id="rId17" imgW="2664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974B0AB-F423-4BD7-8745-B7EBEF16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13119" y="4581602"/>
                        <a:ext cx="230037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B4AF7-32F7-461A-B607-22067BEAC91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103236" y="2069884"/>
            <a:ext cx="1273254" cy="1282682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A5E46-2933-4738-AA8C-0C79441AC8F2}"/>
              </a:ext>
            </a:extLst>
          </p:cNvPr>
          <p:cNvCxnSpPr>
            <a:cxnSpLocks noChangeAspect="1"/>
          </p:cNvCxnSpPr>
          <p:nvPr/>
        </p:nvCxnSpPr>
        <p:spPr>
          <a:xfrm>
            <a:off x="2386166" y="2068915"/>
            <a:ext cx="1259647" cy="42622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>
            <a:cxnSpLocks noChangeAspect="1"/>
          </p:cNvCxnSpPr>
          <p:nvPr/>
        </p:nvCxnSpPr>
        <p:spPr>
          <a:xfrm>
            <a:off x="3645813" y="2501065"/>
            <a:ext cx="0" cy="1703589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09B540-5BB8-42E3-A951-5C4F56E83414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538209" y="4199379"/>
            <a:ext cx="2106903" cy="417991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0B9326-4DA2-4F76-A76D-51A6CD5EDBF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112211" y="3352860"/>
            <a:ext cx="425998" cy="126978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0B898C00-0AAE-41A7-8ADC-1BE8B011B6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67951" y="1860914"/>
            <a:ext cx="2966792" cy="2974228"/>
          </a:xfrm>
          <a:prstGeom prst="rect">
            <a:avLst/>
          </a:prstGeom>
          <a:noFill/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A02E287-6727-4F66-BC40-6E9160FA8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717622"/>
              </p:ext>
            </p:extLst>
          </p:nvPr>
        </p:nvGraphicFramePr>
        <p:xfrm>
          <a:off x="6197822" y="1842474"/>
          <a:ext cx="240991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360" imgH="279360" progId="Equation.DSMT4">
                  <p:embed/>
                </p:oleObj>
              </mc:Choice>
              <mc:Fallback>
                <p:oleObj name="Equation" r:id="rId20" imgW="279360" imgH="2793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A02E287-6727-4F66-BC40-6E9160FA8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97822" y="1842474"/>
                        <a:ext cx="240991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9B2AE0F-5734-4F2F-97FC-660BC8F88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17305"/>
              </p:ext>
            </p:extLst>
          </p:nvPr>
        </p:nvGraphicFramePr>
        <p:xfrm>
          <a:off x="4808969" y="2362479"/>
          <a:ext cx="208129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291960" progId="Equation.DSMT4">
                  <p:embed/>
                </p:oleObj>
              </mc:Choice>
              <mc:Fallback>
                <p:oleObj name="Equation" r:id="rId22" imgW="24120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9B2AE0F-5734-4F2F-97FC-660BC8F88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08969" y="2362479"/>
                        <a:ext cx="208129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7D3D8B3-0F03-4AE5-8F7D-BD4C0FDA7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68162"/>
              </p:ext>
            </p:extLst>
          </p:nvPr>
        </p:nvGraphicFramePr>
        <p:xfrm>
          <a:off x="5243278" y="4591577"/>
          <a:ext cx="164312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279360" progId="Equation.DSMT4">
                  <p:embed/>
                </p:oleObj>
              </mc:Choice>
              <mc:Fallback>
                <p:oleObj name="Equation" r:id="rId24" imgW="190440" imgH="2793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7D3D8B3-0F03-4AE5-8F7D-BD4C0FDA7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43278" y="4591577"/>
                        <a:ext cx="164312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D1E85D6-2663-43E6-9D94-FAFFA093A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22952"/>
              </p:ext>
            </p:extLst>
          </p:nvPr>
        </p:nvGraphicFramePr>
        <p:xfrm>
          <a:off x="7030528" y="4594151"/>
          <a:ext cx="284808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279360" progId="Equation.DSMT4">
                  <p:embed/>
                </p:oleObj>
              </mc:Choice>
              <mc:Fallback>
                <p:oleObj name="Equation" r:id="rId26" imgW="330120" imgH="2793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D1E85D6-2663-43E6-9D94-FAFFA093A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30528" y="4594151"/>
                        <a:ext cx="284808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AC05679-6405-435E-8093-1548C393D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84227"/>
              </p:ext>
            </p:extLst>
          </p:nvPr>
        </p:nvGraphicFramePr>
        <p:xfrm>
          <a:off x="7548764" y="3202560"/>
          <a:ext cx="240991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9360" imgH="291960" progId="Equation.DSMT4">
                  <p:embed/>
                </p:oleObj>
              </mc:Choice>
              <mc:Fallback>
                <p:oleObj name="Equation" r:id="rId28" imgW="279360" imgH="2919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2AC05679-6405-435E-8093-1548C393D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548764" y="3202560"/>
                        <a:ext cx="240991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07A57D-6025-4CFB-8D1F-3EE6D629FE7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983212" y="2089404"/>
            <a:ext cx="1253314" cy="413344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2F53BA-41B7-481E-897C-A6F31A99265A}"/>
              </a:ext>
            </a:extLst>
          </p:cNvPr>
          <p:cNvCxnSpPr>
            <a:cxnSpLocks noChangeAspect="1"/>
          </p:cNvCxnSpPr>
          <p:nvPr/>
        </p:nvCxnSpPr>
        <p:spPr>
          <a:xfrm>
            <a:off x="5410239" y="4617370"/>
            <a:ext cx="1677292" cy="0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594AEF-4A31-4F5D-ACFF-15EB45953766}"/>
              </a:ext>
            </a:extLst>
          </p:cNvPr>
          <p:cNvCxnSpPr>
            <a:cxnSpLocks noChangeAspect="1"/>
          </p:cNvCxnSpPr>
          <p:nvPr/>
        </p:nvCxnSpPr>
        <p:spPr>
          <a:xfrm>
            <a:off x="6245409" y="2087429"/>
            <a:ext cx="1265977" cy="1265137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03AC6F-43BD-419A-A680-A501CDA2696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084054" y="3347585"/>
            <a:ext cx="427332" cy="126978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F40817-43FA-42B9-8663-DC3621BD7E90}"/>
              </a:ext>
            </a:extLst>
          </p:cNvPr>
          <p:cNvCxnSpPr>
            <a:cxnSpLocks noChangeAspect="1"/>
          </p:cNvCxnSpPr>
          <p:nvPr/>
        </p:nvCxnSpPr>
        <p:spPr>
          <a:xfrm>
            <a:off x="4988159" y="2497671"/>
            <a:ext cx="422080" cy="2121579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219AE5-C0C1-4B57-BE76-5526DCCA5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29728"/>
              </p:ext>
            </p:extLst>
          </p:nvPr>
        </p:nvGraphicFramePr>
        <p:xfrm>
          <a:off x="5900691" y="2277560"/>
          <a:ext cx="538122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23591" imgH="292739" progId="Equation.DSMT4">
                  <p:embed/>
                </p:oleObj>
              </mc:Choice>
              <mc:Fallback>
                <p:oleObj name="Equation" r:id="rId30" imgW="623591" imgH="292739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5219AE5-C0C1-4B57-BE76-5526DCCA5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900691" y="2277560"/>
                        <a:ext cx="538122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A2D7C2E-D24B-498D-B5BB-8A2FC761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207558"/>
              </p:ext>
            </p:extLst>
          </p:nvPr>
        </p:nvGraphicFramePr>
        <p:xfrm>
          <a:off x="5430885" y="4313279"/>
          <a:ext cx="538122" cy="25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23591" imgH="291297" progId="Equation.DSMT4">
                  <p:embed/>
                </p:oleObj>
              </mc:Choice>
              <mc:Fallback>
                <p:oleObj name="Equation" r:id="rId32" imgW="623591" imgH="291297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A2D7C2E-D24B-498D-B5BB-8A2FC761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430885" y="4313279"/>
                        <a:ext cx="538122" cy="25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483E8F0-D2C9-44A9-AD6F-445CB77E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06242"/>
              </p:ext>
            </p:extLst>
          </p:nvPr>
        </p:nvGraphicFramePr>
        <p:xfrm>
          <a:off x="5104005" y="2502748"/>
          <a:ext cx="416258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83256" imgH="292739" progId="Equation.DSMT4">
                  <p:embed/>
                </p:oleObj>
              </mc:Choice>
              <mc:Fallback>
                <p:oleObj name="Equation" r:id="rId34" imgW="483256" imgH="292739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483E8F0-D2C9-44A9-AD6F-445CB77EA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104005" y="2502748"/>
                        <a:ext cx="416258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19">
            <a:extLst>
              <a:ext uri="{FF2B5EF4-FFF2-40B4-BE49-F238E27FC236}">
                <a16:creationId xmlns:a16="http://schemas.microsoft.com/office/drawing/2014/main" id="{9549AA4C-5B11-4A51-A76F-3118FEC7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48612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67CD6B0-31B4-49BA-8569-7D2332679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63371"/>
              </p:ext>
            </p:extLst>
          </p:nvPr>
        </p:nvGraphicFramePr>
        <p:xfrm>
          <a:off x="726676" y="1390425"/>
          <a:ext cx="660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603840" imgH="380880" progId="Equation.DSMT4">
                  <p:embed/>
                </p:oleObj>
              </mc:Choice>
              <mc:Fallback>
                <p:oleObj name="Equation" r:id="rId36" imgW="66038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26676" y="1390425"/>
                        <a:ext cx="6604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3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Horizontal Reflection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06FD2-5AA0-4099-BE2B-0E67F82E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6682" y="1319268"/>
            <a:ext cx="3439635" cy="3445596"/>
          </a:xfrm>
          <a:prstGeom prst="rect">
            <a:avLst/>
          </a:prstGeom>
          <a:noFill/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317938"/>
            <a:ext cx="4038600" cy="3448256"/>
          </a:xfrm>
        </p:spPr>
        <p:txBody>
          <a:bodyPr>
            <a:normAutofit/>
          </a:bodyPr>
          <a:lstStyle/>
          <a:p>
            <a:r>
              <a:rPr lang="en-US" dirty="0"/>
              <a:t>Use those same 5 colors to show the corresponding sides of the new polygon.</a:t>
            </a:r>
          </a:p>
          <a:p>
            <a:pPr lvl="1"/>
            <a:r>
              <a:rPr lang="en-US" sz="2400" dirty="0"/>
              <a:t>Trace the corresponding sides with the same color.</a:t>
            </a:r>
          </a:p>
          <a:p>
            <a:pPr lvl="1"/>
            <a:r>
              <a:rPr lang="en-US" sz="2400" dirty="0"/>
              <a:t>Label the corresponding angles with the same angle measurement.</a:t>
            </a:r>
          </a:p>
        </p:txBody>
      </p:sp>
    </p:spTree>
    <p:extLst>
      <p:ext uri="{BB962C8B-B14F-4D97-AF65-F5344CB8AC3E}">
        <p14:creationId xmlns:p14="http://schemas.microsoft.com/office/powerpoint/2010/main" val="35886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Horizontal Reflection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79C28C-5995-43A0-881A-746B1BF5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2" y="1317938"/>
            <a:ext cx="3448256" cy="3448256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7A3679-DD45-46D5-B8AA-ECD6CCA54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210" y="2947678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7A3679-DD45-46D5-B8AA-ECD6CCA54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210" y="2947678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A38753-933A-4E21-9D02-2612A403F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210" y="409098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A38753-933A-4E21-9D02-2612A403F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210" y="409098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B6B7E-9818-4349-BAA7-40988C30E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906" y="374258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91960" progId="Equation.DSMT4">
                  <p:embed/>
                </p:oleObj>
              </mc:Choice>
              <mc:Fallback>
                <p:oleObj name="Equation" r:id="rId7" imgW="622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B6B7E-9818-4349-BAA7-40988C30E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906" y="3742580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4152C-1791-4492-AEBF-B7C8B4048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124" y="2873375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124" y="2873375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ECFCF8-C5ED-4ADF-A889-2D204AEC2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1275552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ECFCF8-C5ED-4ADF-A889-2D204AEC2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9500" y="1275552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FC4EBD-5B8A-426A-ACFD-CC8BBC36F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9176" y="1906385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91960" progId="Equation.DSMT4">
                  <p:embed/>
                </p:oleObj>
              </mc:Choice>
              <mc:Fallback>
                <p:oleObj name="Equation" r:id="rId13" imgW="2664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FC4EBD-5B8A-426A-ACFD-CC8BBC36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9176" y="1906385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433F44-627B-4A96-9750-84D53DC43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4206" y="3913014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79360" progId="Equation.DSMT4">
                  <p:embed/>
                </p:oleObj>
              </mc:Choice>
              <mc:Fallback>
                <p:oleObj name="Equation" r:id="rId15" imgW="2919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8433F44-627B-4A96-9750-84D53DC43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4206" y="3913014"/>
                        <a:ext cx="292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74B0AB-F423-4BD7-8745-B7EBEF164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7509" y="447692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79360" progId="Equation.DSMT4">
                  <p:embed/>
                </p:oleObj>
              </mc:Choice>
              <mc:Fallback>
                <p:oleObj name="Equation" r:id="rId17" imgW="2664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974B0AB-F423-4BD7-8745-B7EBEF16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27509" y="4476920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B4AF7-32F7-461A-B607-22067BEAC918}"/>
              </a:ext>
            </a:extLst>
          </p:cNvPr>
          <p:cNvCxnSpPr/>
          <p:nvPr/>
        </p:nvCxnSpPr>
        <p:spPr>
          <a:xfrm flipV="1">
            <a:off x="1000317" y="1558277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A5E46-2933-4738-AA8C-0C79441AC8F2}"/>
              </a:ext>
            </a:extLst>
          </p:cNvPr>
          <p:cNvCxnSpPr/>
          <p:nvPr/>
        </p:nvCxnSpPr>
        <p:spPr>
          <a:xfrm>
            <a:off x="2476500" y="1558277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/>
          <p:nvPr/>
        </p:nvCxnSpPr>
        <p:spPr>
          <a:xfrm>
            <a:off x="3936908" y="2052434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09B540-5BB8-42E3-A951-5C4F56E83414}"/>
              </a:ext>
            </a:extLst>
          </p:cNvPr>
          <p:cNvCxnSpPr>
            <a:cxnSpLocks/>
          </p:cNvCxnSpPr>
          <p:nvPr/>
        </p:nvCxnSpPr>
        <p:spPr>
          <a:xfrm flipH="1">
            <a:off x="1494210" y="4027538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0B9326-4DA2-4F76-A76D-51A6CD5EDBF0}"/>
              </a:ext>
            </a:extLst>
          </p:cNvPr>
          <p:cNvCxnSpPr/>
          <p:nvPr/>
        </p:nvCxnSpPr>
        <p:spPr>
          <a:xfrm flipH="1" flipV="1">
            <a:off x="1000317" y="3039986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98C00-0AAE-41A7-8ADC-1BE8B011B69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573888" y="1319268"/>
            <a:ext cx="3439635" cy="3445596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07A57D-6025-4CFB-8D1F-3EE6D629FE77}"/>
              </a:ext>
            </a:extLst>
          </p:cNvPr>
          <p:cNvCxnSpPr>
            <a:cxnSpLocks/>
          </p:cNvCxnSpPr>
          <p:nvPr/>
        </p:nvCxnSpPr>
        <p:spPr>
          <a:xfrm flipV="1">
            <a:off x="7258673" y="3039987"/>
            <a:ext cx="495439" cy="1472161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2F53BA-41B7-481E-897C-A6F31A99265A}"/>
              </a:ext>
            </a:extLst>
          </p:cNvPr>
          <p:cNvCxnSpPr>
            <a:cxnSpLocks/>
          </p:cNvCxnSpPr>
          <p:nvPr/>
        </p:nvCxnSpPr>
        <p:spPr>
          <a:xfrm flipV="1">
            <a:off x="4824707" y="2052434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594AEF-4A31-4F5D-ACFF-15EB45953766}"/>
              </a:ext>
            </a:extLst>
          </p:cNvPr>
          <p:cNvCxnSpPr/>
          <p:nvPr/>
        </p:nvCxnSpPr>
        <p:spPr>
          <a:xfrm>
            <a:off x="6286365" y="1573213"/>
            <a:ext cx="1467747" cy="1466773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03AC6F-43BD-419A-A680-A501CDA2696B}"/>
              </a:ext>
            </a:extLst>
          </p:cNvPr>
          <p:cNvCxnSpPr>
            <a:cxnSpLocks/>
          </p:cNvCxnSpPr>
          <p:nvPr/>
        </p:nvCxnSpPr>
        <p:spPr>
          <a:xfrm flipV="1">
            <a:off x="4824707" y="1573213"/>
            <a:ext cx="1461658" cy="47922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F40817-43FA-42B9-8663-DC3621BD7E90}"/>
              </a:ext>
            </a:extLst>
          </p:cNvPr>
          <p:cNvCxnSpPr>
            <a:cxnSpLocks/>
          </p:cNvCxnSpPr>
          <p:nvPr/>
        </p:nvCxnSpPr>
        <p:spPr>
          <a:xfrm>
            <a:off x="4822928" y="4027538"/>
            <a:ext cx="2435745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219AE5-C0C1-4B57-BE76-5526DCCA5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984062"/>
              </p:ext>
            </p:extLst>
          </p:nvPr>
        </p:nvGraphicFramePr>
        <p:xfrm>
          <a:off x="7059576" y="2944919"/>
          <a:ext cx="6238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3591" imgH="292739" progId="Equation.DSMT4">
                  <p:embed/>
                </p:oleObj>
              </mc:Choice>
              <mc:Fallback>
                <p:oleObj name="Equation" r:id="rId20" imgW="623591" imgH="292739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5219AE5-C0C1-4B57-BE76-5526DCCA5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59576" y="2944919"/>
                        <a:ext cx="6238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A2D7C2E-D24B-498D-B5BB-8A2FC761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61579"/>
              </p:ext>
            </p:extLst>
          </p:nvPr>
        </p:nvGraphicFramePr>
        <p:xfrm>
          <a:off x="4931649" y="3737025"/>
          <a:ext cx="623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3591" imgH="291297" progId="Equation.DSMT4">
                  <p:embed/>
                </p:oleObj>
              </mc:Choice>
              <mc:Fallback>
                <p:oleObj name="Equation" r:id="rId22" imgW="623591" imgH="291297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A2D7C2E-D24B-498D-B5BB-8A2FC761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31649" y="3737025"/>
                        <a:ext cx="62388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483E8F0-D2C9-44A9-AD6F-445CB77E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20472"/>
              </p:ext>
            </p:extLst>
          </p:nvPr>
        </p:nvGraphicFramePr>
        <p:xfrm>
          <a:off x="6848367" y="409098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3256" imgH="292739" progId="Equation.DSMT4">
                  <p:embed/>
                </p:oleObj>
              </mc:Choice>
              <mc:Fallback>
                <p:oleObj name="Equation" r:id="rId24" imgW="483256" imgH="292739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483E8F0-D2C9-44A9-AD6F-445CB77EA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848367" y="409098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9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3346092-4392-4842-8E1B-2BBCED22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62" y="1860914"/>
            <a:ext cx="2974228" cy="2974228"/>
          </a:xfrm>
          <a:prstGeom prst="rect">
            <a:avLst/>
          </a:prstGeom>
          <a:noFill/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Horizontal Reflection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>
            <a:cxnSpLocks noChangeAspect="1"/>
          </p:cNvCxnSpPr>
          <p:nvPr/>
        </p:nvCxnSpPr>
        <p:spPr>
          <a:xfrm>
            <a:off x="3650951" y="2496233"/>
            <a:ext cx="0" cy="1703589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98C00-0AAE-41A7-8ADC-1BE8B011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7950" y="1863208"/>
            <a:ext cx="2966792" cy="2971934"/>
          </a:xfrm>
          <a:prstGeom prst="rect">
            <a:avLst/>
          </a:prstGeom>
          <a:noFill/>
        </p:spPr>
      </p:pic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219AE5-C0C1-4B57-BE76-5526DCCA5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598443"/>
              </p:ext>
            </p:extLst>
          </p:nvPr>
        </p:nvGraphicFramePr>
        <p:xfrm>
          <a:off x="6895811" y="3259431"/>
          <a:ext cx="538122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3591" imgH="292739" progId="Equation.DSMT4">
                  <p:embed/>
                </p:oleObj>
              </mc:Choice>
              <mc:Fallback>
                <p:oleObj name="Equation" r:id="rId4" imgW="623591" imgH="292739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5219AE5-C0C1-4B57-BE76-5526DCCA5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5811" y="3259431"/>
                        <a:ext cx="538122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A2D7C2E-D24B-498D-B5BB-8A2FC761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46269"/>
              </p:ext>
            </p:extLst>
          </p:nvPr>
        </p:nvGraphicFramePr>
        <p:xfrm>
          <a:off x="5069177" y="3926275"/>
          <a:ext cx="538122" cy="25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3591" imgH="291297" progId="Equation.DSMT4">
                  <p:embed/>
                </p:oleObj>
              </mc:Choice>
              <mc:Fallback>
                <p:oleObj name="Equation" r:id="rId6" imgW="623591" imgH="291297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A2D7C2E-D24B-498D-B5BB-8A2FC761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69177" y="3926275"/>
                        <a:ext cx="538122" cy="25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483E8F0-D2C9-44A9-AD6F-445CB77E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60944"/>
              </p:ext>
            </p:extLst>
          </p:nvPr>
        </p:nvGraphicFramePr>
        <p:xfrm>
          <a:off x="6748614" y="4239133"/>
          <a:ext cx="416258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3256" imgH="292739" progId="Equation.DSMT4">
                  <p:embed/>
                </p:oleObj>
              </mc:Choice>
              <mc:Fallback>
                <p:oleObj name="Equation" r:id="rId8" imgW="483256" imgH="292739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483E8F0-D2C9-44A9-AD6F-445CB77EA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614" y="4239133"/>
                        <a:ext cx="416258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778913-873F-4ECA-A763-EBFE1EC1FECE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538209" y="4199379"/>
            <a:ext cx="2106903" cy="417991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176147-AFC6-4769-8A47-A1F9C9949780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103236" y="2069884"/>
            <a:ext cx="1273254" cy="1282682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E0C75C-2412-497E-BD0A-1543357CFB5D}"/>
              </a:ext>
            </a:extLst>
          </p:cNvPr>
          <p:cNvCxnSpPr>
            <a:cxnSpLocks noChangeAspect="1"/>
          </p:cNvCxnSpPr>
          <p:nvPr/>
        </p:nvCxnSpPr>
        <p:spPr>
          <a:xfrm>
            <a:off x="2386166" y="2068915"/>
            <a:ext cx="1259647" cy="42622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9D61EA-1090-4EAB-AF8B-AD17E511C0EB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112211" y="3352860"/>
            <a:ext cx="425998" cy="126978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BE8D9D-1FD8-43C0-82B6-84AA51CC0BEF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6251346" y="2090189"/>
            <a:ext cx="1273254" cy="1282682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629884-0F61-48D6-BA64-02DCC3A22295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976331" y="2090189"/>
            <a:ext cx="1259647" cy="42622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3170F2-2C42-4304-8AFC-0B2BACD47E91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978620" y="2501065"/>
            <a:ext cx="0" cy="1703589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C37962-DFD0-4D85-97CD-F6A460C0CC6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088175" y="3353035"/>
            <a:ext cx="425998" cy="126978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71FC4B-B6AD-4751-920A-6A164C05C448}"/>
              </a:ext>
            </a:extLst>
          </p:cNvPr>
          <p:cNvCxnSpPr>
            <a:cxnSpLocks noChangeAspect="1"/>
          </p:cNvCxnSpPr>
          <p:nvPr/>
        </p:nvCxnSpPr>
        <p:spPr>
          <a:xfrm>
            <a:off x="4981272" y="4190840"/>
            <a:ext cx="2106903" cy="417991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0864DA1E-9483-4900-A5FA-35F8D5A59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956091"/>
              </p:ext>
            </p:extLst>
          </p:nvPr>
        </p:nvGraphicFramePr>
        <p:xfrm>
          <a:off x="1204786" y="3241842"/>
          <a:ext cx="536753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291960" progId="Equation.DSMT4">
                  <p:embed/>
                </p:oleObj>
              </mc:Choice>
              <mc:Fallback>
                <p:oleObj name="Equation" r:id="rId10" imgW="6220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7A3679-DD45-46D5-B8AA-ECD6CCA54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4786" y="3241842"/>
                        <a:ext cx="536753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47428723-29A1-4297-AE9A-4412F83C3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458894"/>
              </p:ext>
            </p:extLst>
          </p:nvPr>
        </p:nvGraphicFramePr>
        <p:xfrm>
          <a:off x="1526208" y="4282401"/>
          <a:ext cx="416258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91960" progId="Equation.DSMT4">
                  <p:embed/>
                </p:oleObj>
              </mc:Choice>
              <mc:Fallback>
                <p:oleObj name="Equation" r:id="rId12" imgW="4824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A38753-933A-4E21-9D02-2612A403F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6208" y="4282401"/>
                        <a:ext cx="416258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9A46A2C3-3416-45CE-9809-449F9F0301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70705"/>
              </p:ext>
            </p:extLst>
          </p:nvPr>
        </p:nvGraphicFramePr>
        <p:xfrm>
          <a:off x="3092001" y="3955346"/>
          <a:ext cx="536753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91960" progId="Equation.DSMT4">
                  <p:embed/>
                </p:oleObj>
              </mc:Choice>
              <mc:Fallback>
                <p:oleObj name="Equation" r:id="rId14" imgW="622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B6B7E-9818-4349-BAA7-40988C30E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92001" y="3955346"/>
                        <a:ext cx="536753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5F8E680C-CAA1-407E-BE51-195873326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06704"/>
              </p:ext>
            </p:extLst>
          </p:nvPr>
        </p:nvGraphicFramePr>
        <p:xfrm>
          <a:off x="879416" y="3202560"/>
          <a:ext cx="219083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00" imgH="279360" progId="Equation.DSMT4">
                  <p:embed/>
                </p:oleObj>
              </mc:Choice>
              <mc:Fallback>
                <p:oleObj name="Equation" r:id="rId16" imgW="253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9416" y="3202560"/>
                        <a:ext cx="219083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47A0F804-B999-4DA4-8B31-8A71D55AE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708801"/>
              </p:ext>
            </p:extLst>
          </p:nvPr>
        </p:nvGraphicFramePr>
        <p:xfrm>
          <a:off x="2283394" y="1824125"/>
          <a:ext cx="219083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800" imgH="279360" progId="Equation.DSMT4">
                  <p:embed/>
                </p:oleObj>
              </mc:Choice>
              <mc:Fallback>
                <p:oleObj name="Equation" r:id="rId18" imgW="253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ECFCF8-C5ED-4ADF-A889-2D204AEC2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83394" y="1824125"/>
                        <a:ext cx="219083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FF61F6F1-8D30-440C-9AFA-F9350264B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869495"/>
              </p:ext>
            </p:extLst>
          </p:nvPr>
        </p:nvGraphicFramePr>
        <p:xfrm>
          <a:off x="3661453" y="2375092"/>
          <a:ext cx="230037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6400" imgH="291960" progId="Equation.DSMT4">
                  <p:embed/>
                </p:oleObj>
              </mc:Choice>
              <mc:Fallback>
                <p:oleObj name="Equation" r:id="rId20" imgW="2664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FC4EBD-5B8A-426A-ACFD-CC8BBC36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61453" y="2375092"/>
                        <a:ext cx="230037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7503D9B0-C374-4F85-B069-C012C3DE3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470965"/>
              </p:ext>
            </p:extLst>
          </p:nvPr>
        </p:nvGraphicFramePr>
        <p:xfrm>
          <a:off x="3645112" y="4089400"/>
          <a:ext cx="251945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1960" imgH="279360" progId="Equation.DSMT4">
                  <p:embed/>
                </p:oleObj>
              </mc:Choice>
              <mc:Fallback>
                <p:oleObj name="Equation" r:id="rId22" imgW="2919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8433F44-627B-4A96-9750-84D53DC43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45112" y="4089400"/>
                        <a:ext cx="251945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56E87820-D56F-4E63-90B0-6E8BAF9CE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657323"/>
              </p:ext>
            </p:extLst>
          </p:nvPr>
        </p:nvGraphicFramePr>
        <p:xfrm>
          <a:off x="1313119" y="4581602"/>
          <a:ext cx="230037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279360" progId="Equation.DSMT4">
                  <p:embed/>
                </p:oleObj>
              </mc:Choice>
              <mc:Fallback>
                <p:oleObj name="Equation" r:id="rId24" imgW="2664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974B0AB-F423-4BD7-8745-B7EBEF16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313119" y="4581602"/>
                        <a:ext cx="230037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E642AC9-B794-4FF3-9C5F-8264802DD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75554"/>
              </p:ext>
            </p:extLst>
          </p:nvPr>
        </p:nvGraphicFramePr>
        <p:xfrm>
          <a:off x="7514174" y="3196655"/>
          <a:ext cx="294739" cy="2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20" imgH="279360" progId="Equation.DSMT4">
                  <p:embed/>
                </p:oleObj>
              </mc:Choice>
              <mc:Fallback>
                <p:oleObj name="Equation" r:id="rId26" imgW="34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14174" y="3196655"/>
                        <a:ext cx="294739" cy="2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B5E6C1F-140A-457A-8FB2-DDF3EAEDB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9380"/>
              </p:ext>
            </p:extLst>
          </p:nvPr>
        </p:nvGraphicFramePr>
        <p:xfrm>
          <a:off x="6152873" y="1833018"/>
          <a:ext cx="294739" cy="2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2720" imgH="279360" progId="Equation.DSMT4">
                  <p:embed/>
                </p:oleObj>
              </mc:Choice>
              <mc:Fallback>
                <p:oleObj name="Equation" r:id="rId28" imgW="34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52873" y="1833018"/>
                        <a:ext cx="294739" cy="2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9014B4-5CAB-4545-935C-AA28C97EF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322008"/>
              </p:ext>
            </p:extLst>
          </p:nvPr>
        </p:nvGraphicFramePr>
        <p:xfrm>
          <a:off x="4699776" y="2364105"/>
          <a:ext cx="305575" cy="25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55320" imgH="291960" progId="Equation.DSMT4">
                  <p:embed/>
                </p:oleObj>
              </mc:Choice>
              <mc:Fallback>
                <p:oleObj name="Equation" r:id="rId30" imgW="3553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699776" y="2364105"/>
                        <a:ext cx="305575" cy="251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C6A5D98-6D44-46B3-8A6F-303D51E4A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820621"/>
              </p:ext>
            </p:extLst>
          </p:nvPr>
        </p:nvGraphicFramePr>
        <p:xfrm>
          <a:off x="4699776" y="4207291"/>
          <a:ext cx="327557" cy="2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80880" imgH="279360" progId="Equation.DSMT4">
                  <p:embed/>
                </p:oleObj>
              </mc:Choice>
              <mc:Fallback>
                <p:oleObj name="Equation" r:id="rId32" imgW="380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699776" y="4207291"/>
                        <a:ext cx="327557" cy="2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34814F2-C2EB-47DA-AEA7-BDB758D1A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71573"/>
              </p:ext>
            </p:extLst>
          </p:nvPr>
        </p:nvGraphicFramePr>
        <p:xfrm>
          <a:off x="7012084" y="4643185"/>
          <a:ext cx="305575" cy="2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55320" imgH="279360" progId="Equation.DSMT4">
                  <p:embed/>
                </p:oleObj>
              </mc:Choice>
              <mc:Fallback>
                <p:oleObj name="Equation" r:id="rId34" imgW="355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012084" y="4643185"/>
                        <a:ext cx="305575" cy="2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5C8D73C4-08AD-4135-9445-ACC7230C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48612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AB7095B2-B29A-4DCD-AD75-7E3E32081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73302"/>
              </p:ext>
            </p:extLst>
          </p:nvPr>
        </p:nvGraphicFramePr>
        <p:xfrm>
          <a:off x="757773" y="1373210"/>
          <a:ext cx="675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756120" imgH="380880" progId="Equation.DSMT4">
                  <p:embed/>
                </p:oleObj>
              </mc:Choice>
              <mc:Fallback>
                <p:oleObj name="Equation" r:id="rId36" imgW="6756120" imgH="380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67CD6B0-31B4-49BA-8569-7D2332679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57773" y="1373210"/>
                        <a:ext cx="675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0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3346092-4392-4842-8E1B-2BBCED22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62" y="1860914"/>
            <a:ext cx="2974228" cy="2974228"/>
          </a:xfrm>
          <a:prstGeom prst="rect">
            <a:avLst/>
          </a:prstGeom>
          <a:noFill/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Horizontal Reflection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>
            <a:cxnSpLocks noChangeAspect="1"/>
          </p:cNvCxnSpPr>
          <p:nvPr/>
        </p:nvCxnSpPr>
        <p:spPr>
          <a:xfrm>
            <a:off x="3650951" y="2496233"/>
            <a:ext cx="0" cy="1703589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98C00-0AAE-41A7-8ADC-1BE8B011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7950" y="1863208"/>
            <a:ext cx="2966792" cy="2971934"/>
          </a:xfrm>
          <a:prstGeom prst="rect">
            <a:avLst/>
          </a:prstGeom>
          <a:noFill/>
        </p:spPr>
      </p:pic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219AE5-C0C1-4B57-BE76-5526DCCA5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5811" y="3259431"/>
          <a:ext cx="538122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3591" imgH="292739" progId="Equation.DSMT4">
                  <p:embed/>
                </p:oleObj>
              </mc:Choice>
              <mc:Fallback>
                <p:oleObj name="Equation" r:id="rId4" imgW="623591" imgH="292739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5219AE5-C0C1-4B57-BE76-5526DCCA5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5811" y="3259431"/>
                        <a:ext cx="538122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A2D7C2E-D24B-498D-B5BB-8A2FC761B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9177" y="3926275"/>
          <a:ext cx="538122" cy="25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3591" imgH="291297" progId="Equation.DSMT4">
                  <p:embed/>
                </p:oleObj>
              </mc:Choice>
              <mc:Fallback>
                <p:oleObj name="Equation" r:id="rId6" imgW="623591" imgH="291297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A2D7C2E-D24B-498D-B5BB-8A2FC761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69177" y="3926275"/>
                        <a:ext cx="538122" cy="25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483E8F0-D2C9-44A9-AD6F-445CB77EAC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8614" y="4239133"/>
          <a:ext cx="416258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3256" imgH="292739" progId="Equation.DSMT4">
                  <p:embed/>
                </p:oleObj>
              </mc:Choice>
              <mc:Fallback>
                <p:oleObj name="Equation" r:id="rId8" imgW="483256" imgH="292739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483E8F0-D2C9-44A9-AD6F-445CB77EA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614" y="4239133"/>
                        <a:ext cx="416258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778913-873F-4ECA-A763-EBFE1EC1FECE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538209" y="4199379"/>
            <a:ext cx="2106903" cy="417991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176147-AFC6-4769-8A47-A1F9C9949780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103236" y="2069884"/>
            <a:ext cx="1273254" cy="1282682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E0C75C-2412-497E-BD0A-1543357CFB5D}"/>
              </a:ext>
            </a:extLst>
          </p:cNvPr>
          <p:cNvCxnSpPr>
            <a:cxnSpLocks noChangeAspect="1"/>
          </p:cNvCxnSpPr>
          <p:nvPr/>
        </p:nvCxnSpPr>
        <p:spPr>
          <a:xfrm>
            <a:off x="2386166" y="2068915"/>
            <a:ext cx="1259647" cy="42622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9D61EA-1090-4EAB-AF8B-AD17E511C0EB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112211" y="3352860"/>
            <a:ext cx="425998" cy="126978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BE8D9D-1FD8-43C0-82B6-84AA51CC0BEF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6251346" y="2090189"/>
            <a:ext cx="1273254" cy="1282682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629884-0F61-48D6-BA64-02DCC3A22295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976331" y="2090189"/>
            <a:ext cx="1259647" cy="42622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3170F2-2C42-4304-8AFC-0B2BACD47E91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4978620" y="2501065"/>
            <a:ext cx="0" cy="1703589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C37962-DFD0-4D85-97CD-F6A460C0CC6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7088175" y="3353035"/>
            <a:ext cx="425998" cy="1269785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71FC4B-B6AD-4751-920A-6A164C05C448}"/>
              </a:ext>
            </a:extLst>
          </p:cNvPr>
          <p:cNvCxnSpPr>
            <a:cxnSpLocks noChangeAspect="1"/>
          </p:cNvCxnSpPr>
          <p:nvPr/>
        </p:nvCxnSpPr>
        <p:spPr>
          <a:xfrm>
            <a:off x="4981272" y="4190840"/>
            <a:ext cx="2106903" cy="417991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0864DA1E-9483-4900-A5FA-35F8D5A59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4786" y="3241842"/>
          <a:ext cx="536753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291960" progId="Equation.DSMT4">
                  <p:embed/>
                </p:oleObj>
              </mc:Choice>
              <mc:Fallback>
                <p:oleObj name="Equation" r:id="rId10" imgW="622080" imgH="29196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0864DA1E-9483-4900-A5FA-35F8D5A59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4786" y="3241842"/>
                        <a:ext cx="536753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47428723-29A1-4297-AE9A-4412F83C33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6208" y="4282401"/>
          <a:ext cx="416258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91960" progId="Equation.DSMT4">
                  <p:embed/>
                </p:oleObj>
              </mc:Choice>
              <mc:Fallback>
                <p:oleObj name="Equation" r:id="rId12" imgW="482400" imgH="29196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47428723-29A1-4297-AE9A-4412F83C33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6208" y="4282401"/>
                        <a:ext cx="416258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9A46A2C3-3416-45CE-9809-449F9F0301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2001" y="3955346"/>
          <a:ext cx="536753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2080" imgH="291960" progId="Equation.DSMT4">
                  <p:embed/>
                </p:oleObj>
              </mc:Choice>
              <mc:Fallback>
                <p:oleObj name="Equation" r:id="rId14" imgW="622080" imgH="29196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9A46A2C3-3416-45CE-9809-449F9F0301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92001" y="3955346"/>
                        <a:ext cx="536753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5F8E680C-CAA1-407E-BE51-1958733268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16" y="3202560"/>
          <a:ext cx="219083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00" imgH="279360" progId="Equation.DSMT4">
                  <p:embed/>
                </p:oleObj>
              </mc:Choice>
              <mc:Fallback>
                <p:oleObj name="Equation" r:id="rId16" imgW="253800" imgH="27936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5F8E680C-CAA1-407E-BE51-195873326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9416" y="3202560"/>
                        <a:ext cx="219083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47A0F804-B999-4DA4-8B31-8A71D55AE7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3394" y="1824125"/>
          <a:ext cx="219083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800" imgH="279360" progId="Equation.DSMT4">
                  <p:embed/>
                </p:oleObj>
              </mc:Choice>
              <mc:Fallback>
                <p:oleObj name="Equation" r:id="rId18" imgW="253800" imgH="27936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47A0F804-B999-4DA4-8B31-8A71D55AE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83394" y="1824125"/>
                        <a:ext cx="219083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FF61F6F1-8D30-440C-9AFA-F9350264B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1453" y="2375092"/>
          <a:ext cx="230037" cy="2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6400" imgH="291960" progId="Equation.DSMT4">
                  <p:embed/>
                </p:oleObj>
              </mc:Choice>
              <mc:Fallback>
                <p:oleObj name="Equation" r:id="rId20" imgW="266400" imgH="29196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FF61F6F1-8D30-440C-9AFA-F9350264B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61453" y="2375092"/>
                        <a:ext cx="230037" cy="25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7503D9B0-C374-4F85-B069-C012C3DE3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5112" y="4089400"/>
          <a:ext cx="251945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1960" imgH="279360" progId="Equation.DSMT4">
                  <p:embed/>
                </p:oleObj>
              </mc:Choice>
              <mc:Fallback>
                <p:oleObj name="Equation" r:id="rId22" imgW="291960" imgH="27936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7503D9B0-C374-4F85-B069-C012C3DE3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45112" y="4089400"/>
                        <a:ext cx="251945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56E87820-D56F-4E63-90B0-6E8BAF9CE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3119" y="4581602"/>
          <a:ext cx="230037" cy="2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279360" progId="Equation.DSMT4">
                  <p:embed/>
                </p:oleObj>
              </mc:Choice>
              <mc:Fallback>
                <p:oleObj name="Equation" r:id="rId24" imgW="266400" imgH="27936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56E87820-D56F-4E63-90B0-6E8BAF9CE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313119" y="4581602"/>
                        <a:ext cx="230037" cy="240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E642AC9-B794-4FF3-9C5F-8264802DDE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14174" y="3196655"/>
          <a:ext cx="294739" cy="2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20" imgH="279360" progId="Equation.DSMT4">
                  <p:embed/>
                </p:oleObj>
              </mc:Choice>
              <mc:Fallback>
                <p:oleObj name="Equation" r:id="rId26" imgW="34272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E642AC9-B794-4FF3-9C5F-8264802DDE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14174" y="3196655"/>
                        <a:ext cx="294739" cy="2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B5E6C1F-140A-457A-8FB2-DDF3EAEDBB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2873" y="1833018"/>
          <a:ext cx="294739" cy="2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2720" imgH="279360" progId="Equation.DSMT4">
                  <p:embed/>
                </p:oleObj>
              </mc:Choice>
              <mc:Fallback>
                <p:oleObj name="Equation" r:id="rId28" imgW="342720" imgH="2793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B5E6C1F-140A-457A-8FB2-DDF3EAEDB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52873" y="1833018"/>
                        <a:ext cx="294739" cy="2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19014B4-5CAB-4545-935C-AA28C97EF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776" y="2364105"/>
          <a:ext cx="305575" cy="25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55320" imgH="291960" progId="Equation.DSMT4">
                  <p:embed/>
                </p:oleObj>
              </mc:Choice>
              <mc:Fallback>
                <p:oleObj name="Equation" r:id="rId30" imgW="35532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19014B4-5CAB-4545-935C-AA28C97EF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699776" y="2364105"/>
                        <a:ext cx="305575" cy="251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C6A5D98-6D44-46B3-8A6F-303D51E4A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776" y="4207291"/>
          <a:ext cx="327557" cy="2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80880" imgH="279360" progId="Equation.DSMT4">
                  <p:embed/>
                </p:oleObj>
              </mc:Choice>
              <mc:Fallback>
                <p:oleObj name="Equation" r:id="rId32" imgW="380880" imgH="279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C6A5D98-6D44-46B3-8A6F-303D51E4A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699776" y="4207291"/>
                        <a:ext cx="327557" cy="2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34814F2-C2EB-47DA-AEA7-BDB758D1AB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2084" y="4643185"/>
          <a:ext cx="305575" cy="2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55320" imgH="279360" progId="Equation.DSMT4">
                  <p:embed/>
                </p:oleObj>
              </mc:Choice>
              <mc:Fallback>
                <p:oleObj name="Equation" r:id="rId34" imgW="35532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934814F2-C2EB-47DA-AEA7-BDB758D1A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012084" y="4643185"/>
                        <a:ext cx="305575" cy="24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5C8D73C4-08AD-4135-9445-ACC7230C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48612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AB7095B2-B29A-4DCD-AD75-7E3E32081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65752"/>
              </p:ext>
            </p:extLst>
          </p:nvPr>
        </p:nvGraphicFramePr>
        <p:xfrm>
          <a:off x="727938" y="1379653"/>
          <a:ext cx="734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340400" imgH="380880" progId="Equation.DSMT4">
                  <p:embed/>
                </p:oleObj>
              </mc:Choice>
              <mc:Fallback>
                <p:oleObj name="Equation" r:id="rId36" imgW="7340400" imgH="38088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AB7095B2-B29A-4DCD-AD75-7E3E32081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27938" y="1379653"/>
                        <a:ext cx="7340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1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Perfect Match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Congruent Polygons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Guided Notes</a:t>
            </a:r>
          </a:p>
        </p:txBody>
      </p:sp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5C8D73C4-08AD-4135-9445-ACC7230C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486121"/>
          </a:xfrm>
        </p:spPr>
        <p:txBody>
          <a:bodyPr>
            <a:normAutofit/>
          </a:bodyPr>
          <a:lstStyle/>
          <a:p>
            <a:r>
              <a:rPr lang="en-US" dirty="0"/>
              <a:t>Continue with the remaining polygons.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289EF-152A-4C33-80EF-B4E4B2C2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" y="1799884"/>
            <a:ext cx="2231137" cy="22292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A89E2B4-0147-4898-831B-24FEA123DA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57398" y="1802123"/>
            <a:ext cx="2229204" cy="22292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FE5B3B-BECE-481E-B969-4A4E65C43F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97969" y="1802123"/>
            <a:ext cx="2231137" cy="22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90° CCW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79C28C-5995-43A0-881A-746B1BF5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2" y="1317938"/>
            <a:ext cx="3448256" cy="3448256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7A3679-DD45-46D5-B8AA-ECD6CCA54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210" y="2947678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7A3679-DD45-46D5-B8AA-ECD6CCA54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210" y="2947678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A38753-933A-4E21-9D02-2612A403F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210" y="409098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A38753-933A-4E21-9D02-2612A403F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210" y="409098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B6B7E-9818-4349-BAA7-40988C30E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906" y="374258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91960" progId="Equation.DSMT4">
                  <p:embed/>
                </p:oleObj>
              </mc:Choice>
              <mc:Fallback>
                <p:oleObj name="Equation" r:id="rId7" imgW="622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B6B7E-9818-4349-BAA7-40988C30E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906" y="3742580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4152C-1791-4492-AEBF-B7C8B4048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124" y="2873375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124" y="2873375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ECFCF8-C5ED-4ADF-A889-2D204AEC2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1275552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ECFCF8-C5ED-4ADF-A889-2D204AEC2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9500" y="1275552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FC4EBD-5B8A-426A-ACFD-CC8BBC36F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9176" y="1906385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91960" progId="Equation.DSMT4">
                  <p:embed/>
                </p:oleObj>
              </mc:Choice>
              <mc:Fallback>
                <p:oleObj name="Equation" r:id="rId13" imgW="2664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FC4EBD-5B8A-426A-ACFD-CC8BBC36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9176" y="1906385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433F44-627B-4A96-9750-84D53DC43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4206" y="3913014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79360" progId="Equation.DSMT4">
                  <p:embed/>
                </p:oleObj>
              </mc:Choice>
              <mc:Fallback>
                <p:oleObj name="Equation" r:id="rId15" imgW="2919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8433F44-627B-4A96-9750-84D53DC43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4206" y="3913014"/>
                        <a:ext cx="292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74B0AB-F423-4BD7-8745-B7EBEF164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7509" y="447692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79360" progId="Equation.DSMT4">
                  <p:embed/>
                </p:oleObj>
              </mc:Choice>
              <mc:Fallback>
                <p:oleObj name="Equation" r:id="rId17" imgW="2664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974B0AB-F423-4BD7-8745-B7EBEF16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27509" y="4476920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B4AF7-32F7-461A-B607-22067BEAC918}"/>
              </a:ext>
            </a:extLst>
          </p:cNvPr>
          <p:cNvCxnSpPr/>
          <p:nvPr/>
        </p:nvCxnSpPr>
        <p:spPr>
          <a:xfrm flipV="1">
            <a:off x="1000317" y="1558277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A5E46-2933-4738-AA8C-0C79441AC8F2}"/>
              </a:ext>
            </a:extLst>
          </p:cNvPr>
          <p:cNvCxnSpPr/>
          <p:nvPr/>
        </p:nvCxnSpPr>
        <p:spPr>
          <a:xfrm>
            <a:off x="2476500" y="1558277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/>
          <p:nvPr/>
        </p:nvCxnSpPr>
        <p:spPr>
          <a:xfrm>
            <a:off x="3936908" y="2052434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09B540-5BB8-42E3-A951-5C4F56E83414}"/>
              </a:ext>
            </a:extLst>
          </p:cNvPr>
          <p:cNvCxnSpPr>
            <a:cxnSpLocks/>
          </p:cNvCxnSpPr>
          <p:nvPr/>
        </p:nvCxnSpPr>
        <p:spPr>
          <a:xfrm flipH="1">
            <a:off x="1494210" y="4027538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0B9326-4DA2-4F76-A76D-51A6CD5EDBF0}"/>
              </a:ext>
            </a:extLst>
          </p:cNvPr>
          <p:cNvCxnSpPr/>
          <p:nvPr/>
        </p:nvCxnSpPr>
        <p:spPr>
          <a:xfrm flipH="1" flipV="1">
            <a:off x="1000317" y="3039986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98C00-0AAE-41A7-8ADC-1BE8B011B69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573888" y="1323739"/>
            <a:ext cx="3439635" cy="3436654"/>
          </a:xfrm>
          <a:prstGeom prst="rect">
            <a:avLst/>
          </a:prstGeom>
          <a:noFill/>
        </p:spPr>
      </p:pic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219AE5-C0C1-4B57-BE76-5526DCCA5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78903"/>
              </p:ext>
            </p:extLst>
          </p:nvPr>
        </p:nvGraphicFramePr>
        <p:xfrm>
          <a:off x="6163507" y="4060490"/>
          <a:ext cx="6238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3591" imgH="292739" progId="Equation.DSMT4">
                  <p:embed/>
                </p:oleObj>
              </mc:Choice>
              <mc:Fallback>
                <p:oleObj name="Equation" r:id="rId20" imgW="623591" imgH="292739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5219AE5-C0C1-4B57-BE76-5526DCCA5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163507" y="4060490"/>
                        <a:ext cx="6238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A2D7C2E-D24B-498D-B5BB-8A2FC761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93523"/>
              </p:ext>
            </p:extLst>
          </p:nvPr>
        </p:nvGraphicFramePr>
        <p:xfrm>
          <a:off x="6633058" y="1654582"/>
          <a:ext cx="623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3591" imgH="291297" progId="Equation.DSMT4">
                  <p:embed/>
                </p:oleObj>
              </mc:Choice>
              <mc:Fallback>
                <p:oleObj name="Equation" r:id="rId22" imgW="623591" imgH="291297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A2D7C2E-D24B-498D-B5BB-8A2FC761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33058" y="1654582"/>
                        <a:ext cx="62388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483E8F0-D2C9-44A9-AD6F-445CB77E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924400"/>
              </p:ext>
            </p:extLst>
          </p:nvPr>
        </p:nvGraphicFramePr>
        <p:xfrm>
          <a:off x="7238194" y="3760614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3256" imgH="292739" progId="Equation.DSMT4">
                  <p:embed/>
                </p:oleObj>
              </mc:Choice>
              <mc:Fallback>
                <p:oleObj name="Equation" r:id="rId24" imgW="483256" imgH="292739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483E8F0-D2C9-44A9-AD6F-445CB77EA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38194" y="3760614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97640D-F78C-49E6-9A26-DA5B8152EC0A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17444" y="3031196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529C85-BA70-4336-B1ED-B355F21011D4}"/>
              </a:ext>
            </a:extLst>
          </p:cNvPr>
          <p:cNvCxnSpPr>
            <a:cxnSpLocks/>
          </p:cNvCxnSpPr>
          <p:nvPr/>
        </p:nvCxnSpPr>
        <p:spPr>
          <a:xfrm rot="16200000">
            <a:off x="4338187" y="2051818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5C010A-7A08-4B9E-BA38-BF90D3E3D9D6}"/>
              </a:ext>
            </a:extLst>
          </p:cNvPr>
          <p:cNvCxnSpPr>
            <a:cxnSpLocks/>
          </p:cNvCxnSpPr>
          <p:nvPr/>
        </p:nvCxnSpPr>
        <p:spPr>
          <a:xfrm rot="16200000">
            <a:off x="6299093" y="584730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F36E31-B0CA-4183-85A0-9D73EE1944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96652" y="2543971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3C474-5E43-458D-BD0E-F1CBD3BD2F55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6773921" y="3524799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180° CW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79C28C-5995-43A0-881A-746B1BF5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2" y="1317938"/>
            <a:ext cx="3448256" cy="3448256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7A3679-DD45-46D5-B8AA-ECD6CCA54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210" y="2947678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7A3679-DD45-46D5-B8AA-ECD6CCA54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210" y="2947678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A38753-933A-4E21-9D02-2612A403F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210" y="409098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A38753-933A-4E21-9D02-2612A403F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210" y="409098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B6B7E-9818-4349-BAA7-40988C30E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906" y="374258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91960" progId="Equation.DSMT4">
                  <p:embed/>
                </p:oleObj>
              </mc:Choice>
              <mc:Fallback>
                <p:oleObj name="Equation" r:id="rId7" imgW="622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B6B7E-9818-4349-BAA7-40988C30E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906" y="3742580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4152C-1791-4492-AEBF-B7C8B4048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124" y="2873375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124" y="2873375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ECFCF8-C5ED-4ADF-A889-2D204AEC2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1275552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ECFCF8-C5ED-4ADF-A889-2D204AEC2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9500" y="1275552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FC4EBD-5B8A-426A-ACFD-CC8BBC36F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9176" y="1906385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91960" progId="Equation.DSMT4">
                  <p:embed/>
                </p:oleObj>
              </mc:Choice>
              <mc:Fallback>
                <p:oleObj name="Equation" r:id="rId13" imgW="2664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FC4EBD-5B8A-426A-ACFD-CC8BBC36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9176" y="1906385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433F44-627B-4A96-9750-84D53DC43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4206" y="3913014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79360" progId="Equation.DSMT4">
                  <p:embed/>
                </p:oleObj>
              </mc:Choice>
              <mc:Fallback>
                <p:oleObj name="Equation" r:id="rId15" imgW="2919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8433F44-627B-4A96-9750-84D53DC43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4206" y="3913014"/>
                        <a:ext cx="292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74B0AB-F423-4BD7-8745-B7EBEF164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7509" y="447692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79360" progId="Equation.DSMT4">
                  <p:embed/>
                </p:oleObj>
              </mc:Choice>
              <mc:Fallback>
                <p:oleObj name="Equation" r:id="rId17" imgW="2664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974B0AB-F423-4BD7-8745-B7EBEF16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27509" y="4476920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B4AF7-32F7-461A-B607-22067BEAC918}"/>
              </a:ext>
            </a:extLst>
          </p:cNvPr>
          <p:cNvCxnSpPr/>
          <p:nvPr/>
        </p:nvCxnSpPr>
        <p:spPr>
          <a:xfrm flipV="1">
            <a:off x="1000317" y="1558277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A5E46-2933-4738-AA8C-0C79441AC8F2}"/>
              </a:ext>
            </a:extLst>
          </p:cNvPr>
          <p:cNvCxnSpPr/>
          <p:nvPr/>
        </p:nvCxnSpPr>
        <p:spPr>
          <a:xfrm>
            <a:off x="2476500" y="1558277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/>
          <p:nvPr/>
        </p:nvCxnSpPr>
        <p:spPr>
          <a:xfrm>
            <a:off x="3936908" y="2052434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09B540-5BB8-42E3-A951-5C4F56E83414}"/>
              </a:ext>
            </a:extLst>
          </p:cNvPr>
          <p:cNvCxnSpPr>
            <a:cxnSpLocks/>
          </p:cNvCxnSpPr>
          <p:nvPr/>
        </p:nvCxnSpPr>
        <p:spPr>
          <a:xfrm flipH="1">
            <a:off x="1494210" y="4027538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0B9326-4DA2-4F76-A76D-51A6CD5EDBF0}"/>
              </a:ext>
            </a:extLst>
          </p:cNvPr>
          <p:cNvCxnSpPr/>
          <p:nvPr/>
        </p:nvCxnSpPr>
        <p:spPr>
          <a:xfrm flipH="1" flipV="1">
            <a:off x="1000317" y="3039986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98C00-0AAE-41A7-8ADC-1BE8B011B69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575378" y="1323739"/>
            <a:ext cx="3436654" cy="3436654"/>
          </a:xfrm>
          <a:prstGeom prst="rect">
            <a:avLst/>
          </a:prstGeom>
          <a:noFill/>
        </p:spPr>
      </p:pic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219AE5-C0C1-4B57-BE76-5526DCCA5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45738"/>
              </p:ext>
            </p:extLst>
          </p:nvPr>
        </p:nvGraphicFramePr>
        <p:xfrm>
          <a:off x="7076202" y="2895799"/>
          <a:ext cx="6238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3591" imgH="292739" progId="Equation.DSMT4">
                  <p:embed/>
                </p:oleObj>
              </mc:Choice>
              <mc:Fallback>
                <p:oleObj name="Equation" r:id="rId20" imgW="623591" imgH="292739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5219AE5-C0C1-4B57-BE76-5526DCCA5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76202" y="2895799"/>
                        <a:ext cx="6238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A2D7C2E-D24B-498D-B5BB-8A2FC761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87536"/>
              </p:ext>
            </p:extLst>
          </p:nvPr>
        </p:nvGraphicFramePr>
        <p:xfrm>
          <a:off x="4888270" y="2055760"/>
          <a:ext cx="623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3591" imgH="291297" progId="Equation.DSMT4">
                  <p:embed/>
                </p:oleObj>
              </mc:Choice>
              <mc:Fallback>
                <p:oleObj name="Equation" r:id="rId22" imgW="623591" imgH="291297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A2D7C2E-D24B-498D-B5BB-8A2FC761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88270" y="2055760"/>
                        <a:ext cx="62388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483E8F0-D2C9-44A9-AD6F-445CB77E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89619"/>
              </p:ext>
            </p:extLst>
          </p:nvPr>
        </p:nvGraphicFramePr>
        <p:xfrm>
          <a:off x="6834902" y="1697596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3256" imgH="292739" progId="Equation.DSMT4">
                  <p:embed/>
                </p:oleObj>
              </mc:Choice>
              <mc:Fallback>
                <p:oleObj name="Equation" r:id="rId24" imgW="483256" imgH="292739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483E8F0-D2C9-44A9-AD6F-445CB77EA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834902" y="1697596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97640D-F78C-49E6-9A26-DA5B8152EC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88364" y="3019725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529C85-BA70-4336-B1ED-B355F21011D4}"/>
              </a:ext>
            </a:extLst>
          </p:cNvPr>
          <p:cNvCxnSpPr>
            <a:cxnSpLocks/>
          </p:cNvCxnSpPr>
          <p:nvPr/>
        </p:nvCxnSpPr>
        <p:spPr>
          <a:xfrm rot="10800000">
            <a:off x="4827956" y="4014730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5C010A-7A08-4B9E-BA38-BF90D3E3D9D6}"/>
              </a:ext>
            </a:extLst>
          </p:cNvPr>
          <p:cNvCxnSpPr>
            <a:cxnSpLocks/>
          </p:cNvCxnSpPr>
          <p:nvPr/>
        </p:nvCxnSpPr>
        <p:spPr>
          <a:xfrm rot="10800000">
            <a:off x="4825464" y="2051010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F36E31-B0CA-4183-85A0-9D73EE194441}"/>
              </a:ext>
            </a:extLst>
          </p:cNvPr>
          <p:cNvCxnSpPr>
            <a:cxnSpLocks/>
          </p:cNvCxnSpPr>
          <p:nvPr/>
        </p:nvCxnSpPr>
        <p:spPr>
          <a:xfrm rot="10800000" flipH="1">
            <a:off x="4825463" y="1571150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43C474-5E43-458D-BD0E-F1CBD3BD2F5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265609" y="1575838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Congruent Polygons – Vertical Reflection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E79C28C-5995-43A0-881A-746B1BF5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2" y="1317938"/>
            <a:ext cx="3448256" cy="3448256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7A3679-DD45-46D5-B8AA-ECD6CCA54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210" y="2947678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7A3679-DD45-46D5-B8AA-ECD6CCA54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210" y="2947678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A38753-933A-4E21-9D02-2612A403F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4210" y="4090988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91960" progId="Equation.DSMT4">
                  <p:embed/>
                </p:oleObj>
              </mc:Choice>
              <mc:Fallback>
                <p:oleObj name="Equation" r:id="rId5" imgW="4824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A38753-933A-4E21-9D02-2612A403F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4210" y="4090988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B6B7E-9818-4349-BAA7-40988C30E3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906" y="374258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91960" progId="Equation.DSMT4">
                  <p:embed/>
                </p:oleObj>
              </mc:Choice>
              <mc:Fallback>
                <p:oleObj name="Equation" r:id="rId7" imgW="6220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B6B7E-9818-4349-BAA7-40988C30E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1906" y="3742580"/>
                        <a:ext cx="622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B4152C-1791-4492-AEBF-B7C8B4048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124" y="2873375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79360" progId="Equation.DSMT4">
                  <p:embed/>
                </p:oleObj>
              </mc:Choice>
              <mc:Fallback>
                <p:oleObj name="Equation" r:id="rId9" imgW="253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B4152C-1791-4492-AEBF-B7C8B40487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124" y="2873375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ECFCF8-C5ED-4ADF-A889-2D204AEC2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0" y="1275552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79360" progId="Equation.DSMT4">
                  <p:embed/>
                </p:oleObj>
              </mc:Choice>
              <mc:Fallback>
                <p:oleObj name="Equation" r:id="rId11" imgW="2538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ECFCF8-C5ED-4ADF-A889-2D204AEC26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9500" y="1275552"/>
                        <a:ext cx="254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FC4EBD-5B8A-426A-ACFD-CC8BBC36F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9176" y="1906385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291960" progId="Equation.DSMT4">
                  <p:embed/>
                </p:oleObj>
              </mc:Choice>
              <mc:Fallback>
                <p:oleObj name="Equation" r:id="rId13" imgW="26640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FC4EBD-5B8A-426A-ACFD-CC8BBC36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69176" y="1906385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433F44-627B-4A96-9750-84D53DC43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4206" y="3913014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79360" progId="Equation.DSMT4">
                  <p:embed/>
                </p:oleObj>
              </mc:Choice>
              <mc:Fallback>
                <p:oleObj name="Equation" r:id="rId15" imgW="2919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8433F44-627B-4A96-9750-84D53DC43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4206" y="3913014"/>
                        <a:ext cx="292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74B0AB-F423-4BD7-8745-B7EBEF164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7509" y="447692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79360" progId="Equation.DSMT4">
                  <p:embed/>
                </p:oleObj>
              </mc:Choice>
              <mc:Fallback>
                <p:oleObj name="Equation" r:id="rId17" imgW="26640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974B0AB-F423-4BD7-8745-B7EBEF164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27509" y="4476920"/>
                        <a:ext cx="266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B4AF7-32F7-461A-B607-22067BEAC918}"/>
              </a:ext>
            </a:extLst>
          </p:cNvPr>
          <p:cNvCxnSpPr/>
          <p:nvPr/>
        </p:nvCxnSpPr>
        <p:spPr>
          <a:xfrm flipV="1">
            <a:off x="1000317" y="1558277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A5E46-2933-4738-AA8C-0C79441AC8F2}"/>
              </a:ext>
            </a:extLst>
          </p:cNvPr>
          <p:cNvCxnSpPr/>
          <p:nvPr/>
        </p:nvCxnSpPr>
        <p:spPr>
          <a:xfrm>
            <a:off x="2476500" y="1558277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9FFFC0-217D-4E57-A6A3-F200AABEDCA0}"/>
              </a:ext>
            </a:extLst>
          </p:cNvPr>
          <p:cNvCxnSpPr/>
          <p:nvPr/>
        </p:nvCxnSpPr>
        <p:spPr>
          <a:xfrm>
            <a:off x="3936908" y="2052434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09B540-5BB8-42E3-A951-5C4F56E83414}"/>
              </a:ext>
            </a:extLst>
          </p:cNvPr>
          <p:cNvCxnSpPr>
            <a:cxnSpLocks/>
          </p:cNvCxnSpPr>
          <p:nvPr/>
        </p:nvCxnSpPr>
        <p:spPr>
          <a:xfrm flipH="1">
            <a:off x="1494210" y="4027538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0B9326-4DA2-4F76-A76D-51A6CD5EDBF0}"/>
              </a:ext>
            </a:extLst>
          </p:cNvPr>
          <p:cNvCxnSpPr/>
          <p:nvPr/>
        </p:nvCxnSpPr>
        <p:spPr>
          <a:xfrm flipH="1" flipV="1">
            <a:off x="1000317" y="3039986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98C00-0AAE-41A7-8ADC-1BE8B011B691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575378" y="1325228"/>
            <a:ext cx="3436654" cy="3433675"/>
          </a:xfrm>
          <a:prstGeom prst="rect">
            <a:avLst/>
          </a:prstGeom>
          <a:noFill/>
        </p:spPr>
      </p:pic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5219AE5-C0C1-4B57-BE76-5526DCCA5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08164"/>
              </p:ext>
            </p:extLst>
          </p:nvPr>
        </p:nvGraphicFramePr>
        <p:xfrm>
          <a:off x="4923724" y="2839047"/>
          <a:ext cx="6238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3591" imgH="292739" progId="Equation.DSMT4">
                  <p:embed/>
                </p:oleObj>
              </mc:Choice>
              <mc:Fallback>
                <p:oleObj name="Equation" r:id="rId20" imgW="623591" imgH="292739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5219AE5-C0C1-4B57-BE76-5526DCCA5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23724" y="2839047"/>
                        <a:ext cx="6238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A2D7C2E-D24B-498D-B5BB-8A2FC761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86117"/>
              </p:ext>
            </p:extLst>
          </p:nvPr>
        </p:nvGraphicFramePr>
        <p:xfrm>
          <a:off x="7082949" y="2112638"/>
          <a:ext cx="6238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3591" imgH="291297" progId="Equation.DSMT4">
                  <p:embed/>
                </p:oleObj>
              </mc:Choice>
              <mc:Fallback>
                <p:oleObj name="Equation" r:id="rId22" imgW="623591" imgH="291297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A2D7C2E-D24B-498D-B5BB-8A2FC761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082949" y="2112638"/>
                        <a:ext cx="623887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7483E8F0-D2C9-44A9-AD6F-445CB77EA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18751"/>
              </p:ext>
            </p:extLst>
          </p:nvPr>
        </p:nvGraphicFramePr>
        <p:xfrm>
          <a:off x="5306311" y="1752723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3256" imgH="292739" progId="Equation.DSMT4">
                  <p:embed/>
                </p:oleObj>
              </mc:Choice>
              <mc:Fallback>
                <p:oleObj name="Equation" r:id="rId24" imgW="483256" imgH="292739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7483E8F0-D2C9-44A9-AD6F-445CB77EA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306311" y="1752723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EBB7B3-E9B2-408D-AE12-CDFCEE5AC4B3}"/>
              </a:ext>
            </a:extLst>
          </p:cNvPr>
          <p:cNvCxnSpPr>
            <a:cxnSpLocks/>
          </p:cNvCxnSpPr>
          <p:nvPr/>
        </p:nvCxnSpPr>
        <p:spPr>
          <a:xfrm>
            <a:off x="4820847" y="3030011"/>
            <a:ext cx="1476183" cy="1487114"/>
          </a:xfrm>
          <a:prstGeom prst="line">
            <a:avLst/>
          </a:prstGeom>
          <a:ln w="508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26D6F8-CDDD-486E-A4AF-BC8F6E2216E3}"/>
              </a:ext>
            </a:extLst>
          </p:cNvPr>
          <p:cNvCxnSpPr>
            <a:cxnSpLocks/>
          </p:cNvCxnSpPr>
          <p:nvPr/>
        </p:nvCxnSpPr>
        <p:spPr>
          <a:xfrm flipV="1">
            <a:off x="6296476" y="4017990"/>
            <a:ext cx="1460408" cy="49415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99239-B58F-40E3-A3FB-0867FFFE69C9}"/>
              </a:ext>
            </a:extLst>
          </p:cNvPr>
          <p:cNvCxnSpPr>
            <a:cxnSpLocks/>
          </p:cNvCxnSpPr>
          <p:nvPr/>
        </p:nvCxnSpPr>
        <p:spPr>
          <a:xfrm flipV="1">
            <a:off x="7756884" y="2057839"/>
            <a:ext cx="0" cy="1975104"/>
          </a:xfrm>
          <a:prstGeom prst="line">
            <a:avLst/>
          </a:prstGeom>
          <a:ln w="50800">
            <a:solidFill>
              <a:srgbClr val="00B0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4BB2D2-8EC1-432A-8F3A-D698ECE6E5E4}"/>
              </a:ext>
            </a:extLst>
          </p:cNvPr>
          <p:cNvCxnSpPr>
            <a:cxnSpLocks/>
          </p:cNvCxnSpPr>
          <p:nvPr/>
        </p:nvCxnSpPr>
        <p:spPr>
          <a:xfrm flipH="1" flipV="1">
            <a:off x="5312713" y="1582194"/>
            <a:ext cx="2442698" cy="484610"/>
          </a:xfrm>
          <a:prstGeom prst="line">
            <a:avLst/>
          </a:prstGeom>
          <a:ln w="508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221C85-6857-4D78-8D43-482AA2F2F4FB}"/>
              </a:ext>
            </a:extLst>
          </p:cNvPr>
          <p:cNvCxnSpPr>
            <a:cxnSpLocks/>
          </p:cNvCxnSpPr>
          <p:nvPr/>
        </p:nvCxnSpPr>
        <p:spPr>
          <a:xfrm flipH="1">
            <a:off x="4824172" y="1567824"/>
            <a:ext cx="493893" cy="1472162"/>
          </a:xfrm>
          <a:prstGeom prst="line">
            <a:avLst/>
          </a:prstGeom>
          <a:ln w="50800">
            <a:solidFill>
              <a:srgbClr val="9966FF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506836"/>
          </a:xfrm>
        </p:spPr>
        <p:txBody>
          <a:bodyPr/>
          <a:lstStyle/>
          <a:p>
            <a:r>
              <a:rPr lang="en-US" dirty="0"/>
              <a:t>A tessellation is also known as tiling.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Tessellations?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97D8586A-935B-4001-A4CC-2C546B6E4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20" y="1816188"/>
            <a:ext cx="2506930" cy="250693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AB6FD4DE-7719-4CD1-8139-254241261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0">
            <a:off x="6070271" y="507843"/>
            <a:ext cx="3113783" cy="2616689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42E481B-5268-42F8-B650-D1A76EEF3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91" y="2571750"/>
            <a:ext cx="3199119" cy="2132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01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7938"/>
            <a:ext cx="3437467" cy="3448256"/>
          </a:xfrm>
        </p:spPr>
        <p:txBody>
          <a:bodyPr>
            <a:normAutofit/>
          </a:bodyPr>
          <a:lstStyle/>
          <a:p>
            <a:r>
              <a:rPr lang="en-US" dirty="0"/>
              <a:t>Use your knowledge of congruent polygons to solve for each unknown.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1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3"/>
            <a:ext cx="8229600" cy="1402819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  <a:br>
              <a:rPr lang="en-US" dirty="0"/>
            </a:br>
            <a:r>
              <a:rPr lang="en-US" dirty="0"/>
              <a:t>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17D67-C916-4BB4-AD8C-6C8AB5273AD5}"/>
              </a:ext>
            </a:extLst>
          </p:cNvPr>
          <p:cNvCxnSpPr>
            <a:cxnSpLocks/>
          </p:cNvCxnSpPr>
          <p:nvPr/>
        </p:nvCxnSpPr>
        <p:spPr>
          <a:xfrm flipH="1">
            <a:off x="5923204" y="299629"/>
            <a:ext cx="137219" cy="112683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53EB-5D14-45AB-B121-5E71CEC9CBCF}"/>
              </a:ext>
            </a:extLst>
          </p:cNvPr>
          <p:cNvCxnSpPr>
            <a:cxnSpLocks/>
          </p:cNvCxnSpPr>
          <p:nvPr/>
        </p:nvCxnSpPr>
        <p:spPr>
          <a:xfrm flipV="1">
            <a:off x="4884559" y="1651178"/>
            <a:ext cx="142978" cy="110864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87C73-E2F5-43B0-86C5-94FCCA3DD36A}"/>
              </a:ext>
            </a:extLst>
          </p:cNvPr>
          <p:cNvCxnSpPr/>
          <p:nvPr/>
        </p:nvCxnSpPr>
        <p:spPr>
          <a:xfrm flipV="1">
            <a:off x="6703383" y="532015"/>
            <a:ext cx="1037429" cy="42893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C4B6A-BEB3-4421-BF66-F8DB927E93D0}"/>
              </a:ext>
            </a:extLst>
          </p:cNvPr>
          <p:cNvCxnSpPr>
            <a:cxnSpLocks/>
          </p:cNvCxnSpPr>
          <p:nvPr/>
        </p:nvCxnSpPr>
        <p:spPr>
          <a:xfrm flipV="1">
            <a:off x="4251544" y="774747"/>
            <a:ext cx="1028700" cy="40463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4EB5C-E27A-4E58-99C5-9C5F4E42FD89}"/>
              </a:ext>
            </a:extLst>
          </p:cNvPr>
          <p:cNvCxnSpPr>
            <a:cxnSpLocks/>
          </p:cNvCxnSpPr>
          <p:nvPr/>
        </p:nvCxnSpPr>
        <p:spPr>
          <a:xfrm flipV="1">
            <a:off x="4645152" y="3218688"/>
            <a:ext cx="1040753" cy="41896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E9893-E69A-4E12-8EF4-1E8382F18939}"/>
              </a:ext>
            </a:extLst>
          </p:cNvPr>
          <p:cNvCxnSpPr>
            <a:cxnSpLocks/>
          </p:cNvCxnSpPr>
          <p:nvPr/>
        </p:nvCxnSpPr>
        <p:spPr>
          <a:xfrm flipV="1">
            <a:off x="5685905" y="1878676"/>
            <a:ext cx="1017478" cy="41231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1153E-87FE-4104-B95C-0F3B5031F9E0}"/>
              </a:ext>
            </a:extLst>
          </p:cNvPr>
          <p:cNvCxnSpPr>
            <a:cxnSpLocks/>
          </p:cNvCxnSpPr>
          <p:nvPr/>
        </p:nvCxnSpPr>
        <p:spPr>
          <a:xfrm flipV="1">
            <a:off x="3850933" y="2992582"/>
            <a:ext cx="145826" cy="110393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D7901-F3B0-4839-9E56-A121E6B38E0D}"/>
              </a:ext>
            </a:extLst>
          </p:cNvPr>
          <p:cNvCxnSpPr>
            <a:cxnSpLocks/>
          </p:cNvCxnSpPr>
          <p:nvPr/>
        </p:nvCxnSpPr>
        <p:spPr>
          <a:xfrm flipV="1">
            <a:off x="6317853" y="2759825"/>
            <a:ext cx="147141" cy="111058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BFC6B-F7A3-4B0D-8610-746479A9E96E}"/>
              </a:ext>
            </a:extLst>
          </p:cNvPr>
          <p:cNvCxnSpPr>
            <a:cxnSpLocks/>
          </p:cNvCxnSpPr>
          <p:nvPr/>
        </p:nvCxnSpPr>
        <p:spPr>
          <a:xfrm flipV="1">
            <a:off x="7128995" y="2992582"/>
            <a:ext cx="1027453" cy="40898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880A07-F952-4C5C-94BD-0880A59780DF}"/>
              </a:ext>
            </a:extLst>
          </p:cNvPr>
          <p:cNvCxnSpPr>
            <a:cxnSpLocks/>
          </p:cNvCxnSpPr>
          <p:nvPr/>
        </p:nvCxnSpPr>
        <p:spPr>
          <a:xfrm flipV="1">
            <a:off x="6092456" y="4333621"/>
            <a:ext cx="1033214" cy="425924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A0DC-EB05-4467-AE1A-E7A6721C38D3}"/>
              </a:ext>
            </a:extLst>
          </p:cNvPr>
          <p:cNvCxnSpPr>
            <a:cxnSpLocks/>
          </p:cNvCxnSpPr>
          <p:nvPr/>
        </p:nvCxnSpPr>
        <p:spPr>
          <a:xfrm flipV="1">
            <a:off x="7390492" y="1426464"/>
            <a:ext cx="103965" cy="110811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43020B00-CD04-46EF-8EBF-F4A2FAF5E7D9}"/>
              </a:ext>
            </a:extLst>
          </p:cNvPr>
          <p:cNvSpPr/>
          <p:nvPr/>
        </p:nvSpPr>
        <p:spPr>
          <a:xfrm rot="5400000">
            <a:off x="3785450" y="1464837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147D7990-FB28-4657-A76A-B8B492245AC8}"/>
              </a:ext>
            </a:extLst>
          </p:cNvPr>
          <p:cNvSpPr/>
          <p:nvPr/>
        </p:nvSpPr>
        <p:spPr>
          <a:xfrm rot="5400000">
            <a:off x="4325644" y="2942434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EEEB2A48-76F6-4358-A733-ED20F6CCFF43}"/>
              </a:ext>
            </a:extLst>
          </p:cNvPr>
          <p:cNvSpPr/>
          <p:nvPr/>
        </p:nvSpPr>
        <p:spPr>
          <a:xfrm rot="5400000">
            <a:off x="5356450" y="1604020"/>
            <a:ext cx="372681" cy="372681"/>
          </a:xfrm>
          <a:prstGeom prst="pie">
            <a:avLst>
              <a:gd name="adj1" fmla="val 10001026"/>
              <a:gd name="adj2" fmla="val 13458263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51">
            <a:extLst>
              <a:ext uri="{FF2B5EF4-FFF2-40B4-BE49-F238E27FC236}">
                <a16:creationId xmlns:a16="http://schemas.microsoft.com/office/drawing/2014/main" id="{E682E5BE-86DD-4C22-A5D6-F57D0834FB64}"/>
              </a:ext>
            </a:extLst>
          </p:cNvPr>
          <p:cNvSpPr/>
          <p:nvPr/>
        </p:nvSpPr>
        <p:spPr>
          <a:xfrm rot="5400000">
            <a:off x="5217113" y="110339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artial Circle 52">
            <a:extLst>
              <a:ext uri="{FF2B5EF4-FFF2-40B4-BE49-F238E27FC236}">
                <a16:creationId xmlns:a16="http://schemas.microsoft.com/office/drawing/2014/main" id="{5B1A5296-F738-49A4-9879-8E0B974D7E85}"/>
              </a:ext>
            </a:extLst>
          </p:cNvPr>
          <p:cNvSpPr/>
          <p:nvPr/>
        </p:nvSpPr>
        <p:spPr>
          <a:xfrm rot="5400000">
            <a:off x="6269445" y="1226823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FF2C89B7-718A-49A2-B8B8-803E3B29F02E}"/>
              </a:ext>
            </a:extLst>
          </p:cNvPr>
          <p:cNvSpPr/>
          <p:nvPr/>
        </p:nvSpPr>
        <p:spPr>
          <a:xfrm rot="5400000">
            <a:off x="5235087" y="2573420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A28EEF4F-11EA-493B-8FBD-96AA04642192}"/>
              </a:ext>
            </a:extLst>
          </p:cNvPr>
          <p:cNvSpPr/>
          <p:nvPr/>
        </p:nvSpPr>
        <p:spPr>
          <a:xfrm rot="5400000">
            <a:off x="6680107" y="3681254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B403C9B1-7A74-435B-82D2-A3BC2D5BF8C7}"/>
              </a:ext>
            </a:extLst>
          </p:cNvPr>
          <p:cNvSpPr/>
          <p:nvPr/>
        </p:nvSpPr>
        <p:spPr>
          <a:xfrm rot="5400000">
            <a:off x="4181406" y="2443534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8E2BABF4-4881-45F8-A80E-9E60B089AAE2}"/>
              </a:ext>
            </a:extLst>
          </p:cNvPr>
          <p:cNvSpPr/>
          <p:nvPr/>
        </p:nvSpPr>
        <p:spPr>
          <a:xfrm rot="5400000">
            <a:off x="6658260" y="220898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5EBA4FFF-6EB0-4EA4-B23E-30A10897132A}"/>
              </a:ext>
            </a:extLst>
          </p:cNvPr>
          <p:cNvSpPr/>
          <p:nvPr/>
        </p:nvSpPr>
        <p:spPr>
          <a:xfrm rot="5400000">
            <a:off x="7697646" y="86635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3DBDABA6-1FD6-4FA9-9F3A-EB248EB2A1D4}"/>
              </a:ext>
            </a:extLst>
          </p:cNvPr>
          <p:cNvSpPr/>
          <p:nvPr/>
        </p:nvSpPr>
        <p:spPr>
          <a:xfrm rot="5400000">
            <a:off x="5779626" y="4053935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artial Circle 59">
            <a:extLst>
              <a:ext uri="{FF2B5EF4-FFF2-40B4-BE49-F238E27FC236}">
                <a16:creationId xmlns:a16="http://schemas.microsoft.com/office/drawing/2014/main" id="{AECCAAAE-B20C-4D19-9BB6-AFCC60AE033D}"/>
              </a:ext>
            </a:extLst>
          </p:cNvPr>
          <p:cNvSpPr/>
          <p:nvPr/>
        </p:nvSpPr>
        <p:spPr>
          <a:xfrm rot="5400000">
            <a:off x="6705830" y="2602451"/>
            <a:ext cx="581586" cy="581586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artial Circle 60">
            <a:extLst>
              <a:ext uri="{FF2B5EF4-FFF2-40B4-BE49-F238E27FC236}">
                <a16:creationId xmlns:a16="http://schemas.microsoft.com/office/drawing/2014/main" id="{C860436E-D70E-4572-BE12-2E1E4CA3B07F}"/>
              </a:ext>
            </a:extLst>
          </p:cNvPr>
          <p:cNvSpPr/>
          <p:nvPr/>
        </p:nvSpPr>
        <p:spPr>
          <a:xfrm rot="5400000">
            <a:off x="5752142" y="2583395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8C026BEA-AC66-4530-B5AF-36EC49EC56C2}"/>
              </a:ext>
            </a:extLst>
          </p:cNvPr>
          <p:cNvSpPr/>
          <p:nvPr/>
        </p:nvSpPr>
        <p:spPr>
          <a:xfrm rot="5400000">
            <a:off x="8232157" y="2348233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CF197EB9-A4FF-4A21-9779-792277DFA97C}"/>
              </a:ext>
            </a:extLst>
          </p:cNvPr>
          <p:cNvSpPr/>
          <p:nvPr/>
        </p:nvSpPr>
        <p:spPr>
          <a:xfrm rot="5400000">
            <a:off x="7204151" y="3690174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Partial Circle 63">
            <a:extLst>
              <a:ext uri="{FF2B5EF4-FFF2-40B4-BE49-F238E27FC236}">
                <a16:creationId xmlns:a16="http://schemas.microsoft.com/office/drawing/2014/main" id="{EC85A7DE-0418-44F2-A43D-3B2C21BF24F6}"/>
              </a:ext>
            </a:extLst>
          </p:cNvPr>
          <p:cNvSpPr/>
          <p:nvPr/>
        </p:nvSpPr>
        <p:spPr>
          <a:xfrm rot="5400000">
            <a:off x="6711135" y="1173935"/>
            <a:ext cx="523264" cy="501218"/>
          </a:xfrm>
          <a:prstGeom prst="pie">
            <a:avLst>
              <a:gd name="adj1" fmla="val 1825146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D8BDAF7E-CD9C-45B9-9803-271825779551}"/>
              </a:ext>
            </a:extLst>
          </p:cNvPr>
          <p:cNvSpPr/>
          <p:nvPr/>
        </p:nvSpPr>
        <p:spPr>
          <a:xfrm rot="5400000">
            <a:off x="4213069" y="3910171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9E8A9371-835E-4487-88ED-70F29123B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16373"/>
              </p:ext>
            </p:extLst>
          </p:nvPr>
        </p:nvGraphicFramePr>
        <p:xfrm>
          <a:off x="5421427" y="1013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427" y="101310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60F6C8-7C43-49EF-80D2-03C5EC35A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804279"/>
              </p:ext>
            </p:extLst>
          </p:nvPr>
        </p:nvGraphicFramePr>
        <p:xfrm>
          <a:off x="5088613" y="552196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613" y="552196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19F26B-3FD7-49A7-A56C-A2DD31D1E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888193"/>
              </p:ext>
            </p:extLst>
          </p:nvPr>
        </p:nvGraphicFramePr>
        <p:xfrm>
          <a:off x="6070450" y="1598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0450" y="159888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F5907B38-6D48-4542-BE09-469E3B350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921281"/>
              </p:ext>
            </p:extLst>
          </p:nvPr>
        </p:nvGraphicFramePr>
        <p:xfrm>
          <a:off x="5940040" y="1195572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040" y="1195572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3542E51-CEB8-42CF-A99F-1F5951C8D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687409"/>
              </p:ext>
            </p:extLst>
          </p:nvPr>
        </p:nvGraphicFramePr>
        <p:xfrm>
          <a:off x="5506559" y="146013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6559" y="146013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4F316FAF-BA01-49B8-BB5D-E30094AB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626"/>
            <a:ext cx="3437467" cy="2924567"/>
          </a:xfrm>
        </p:spPr>
        <p:txBody>
          <a:bodyPr>
            <a:normAutofit/>
          </a:bodyPr>
          <a:lstStyle/>
          <a:p>
            <a:r>
              <a:rPr lang="en-US" dirty="0"/>
              <a:t>Color-coding the corresponding parts and labeling polygon ABCDE is can be helpful.</a:t>
            </a:r>
          </a:p>
        </p:txBody>
      </p:sp>
    </p:spTree>
    <p:extLst>
      <p:ext uri="{BB962C8B-B14F-4D97-AF65-F5344CB8AC3E}">
        <p14:creationId xmlns:p14="http://schemas.microsoft.com/office/powerpoint/2010/main" val="12958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3"/>
            <a:ext cx="8229600" cy="1402819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  <a:br>
              <a:rPr lang="en-US" dirty="0"/>
            </a:br>
            <a:r>
              <a:rPr lang="en-US" dirty="0"/>
              <a:t>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17D67-C916-4BB4-AD8C-6C8AB5273AD5}"/>
              </a:ext>
            </a:extLst>
          </p:cNvPr>
          <p:cNvCxnSpPr>
            <a:cxnSpLocks/>
          </p:cNvCxnSpPr>
          <p:nvPr/>
        </p:nvCxnSpPr>
        <p:spPr>
          <a:xfrm flipH="1">
            <a:off x="5923204" y="299629"/>
            <a:ext cx="137219" cy="112683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53EB-5D14-45AB-B121-5E71CEC9CBCF}"/>
              </a:ext>
            </a:extLst>
          </p:cNvPr>
          <p:cNvCxnSpPr>
            <a:cxnSpLocks/>
          </p:cNvCxnSpPr>
          <p:nvPr/>
        </p:nvCxnSpPr>
        <p:spPr>
          <a:xfrm flipV="1">
            <a:off x="4884559" y="1651178"/>
            <a:ext cx="142978" cy="110864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87C73-E2F5-43B0-86C5-94FCCA3DD36A}"/>
              </a:ext>
            </a:extLst>
          </p:cNvPr>
          <p:cNvCxnSpPr/>
          <p:nvPr/>
        </p:nvCxnSpPr>
        <p:spPr>
          <a:xfrm flipV="1">
            <a:off x="6703383" y="532015"/>
            <a:ext cx="1037429" cy="42893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C4B6A-BEB3-4421-BF66-F8DB927E93D0}"/>
              </a:ext>
            </a:extLst>
          </p:cNvPr>
          <p:cNvCxnSpPr>
            <a:cxnSpLocks/>
          </p:cNvCxnSpPr>
          <p:nvPr/>
        </p:nvCxnSpPr>
        <p:spPr>
          <a:xfrm flipV="1">
            <a:off x="4251544" y="774747"/>
            <a:ext cx="1028700" cy="40463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4EB5C-E27A-4E58-99C5-9C5F4E42FD89}"/>
              </a:ext>
            </a:extLst>
          </p:cNvPr>
          <p:cNvCxnSpPr>
            <a:cxnSpLocks/>
          </p:cNvCxnSpPr>
          <p:nvPr/>
        </p:nvCxnSpPr>
        <p:spPr>
          <a:xfrm flipV="1">
            <a:off x="4645152" y="3218688"/>
            <a:ext cx="1040753" cy="41896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E9893-E69A-4E12-8EF4-1E8382F18939}"/>
              </a:ext>
            </a:extLst>
          </p:cNvPr>
          <p:cNvCxnSpPr>
            <a:cxnSpLocks/>
          </p:cNvCxnSpPr>
          <p:nvPr/>
        </p:nvCxnSpPr>
        <p:spPr>
          <a:xfrm flipV="1">
            <a:off x="5685905" y="1878676"/>
            <a:ext cx="1017478" cy="41231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1153E-87FE-4104-B95C-0F3B5031F9E0}"/>
              </a:ext>
            </a:extLst>
          </p:cNvPr>
          <p:cNvCxnSpPr>
            <a:cxnSpLocks/>
          </p:cNvCxnSpPr>
          <p:nvPr/>
        </p:nvCxnSpPr>
        <p:spPr>
          <a:xfrm flipV="1">
            <a:off x="3850933" y="2992582"/>
            <a:ext cx="145826" cy="110393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D7901-F3B0-4839-9E56-A121E6B38E0D}"/>
              </a:ext>
            </a:extLst>
          </p:cNvPr>
          <p:cNvCxnSpPr>
            <a:cxnSpLocks/>
          </p:cNvCxnSpPr>
          <p:nvPr/>
        </p:nvCxnSpPr>
        <p:spPr>
          <a:xfrm flipV="1">
            <a:off x="6317853" y="2759825"/>
            <a:ext cx="147141" cy="111058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BFC6B-F7A3-4B0D-8610-746479A9E96E}"/>
              </a:ext>
            </a:extLst>
          </p:cNvPr>
          <p:cNvCxnSpPr>
            <a:cxnSpLocks/>
          </p:cNvCxnSpPr>
          <p:nvPr/>
        </p:nvCxnSpPr>
        <p:spPr>
          <a:xfrm flipV="1">
            <a:off x="7128995" y="2992582"/>
            <a:ext cx="1027453" cy="40898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880A07-F952-4C5C-94BD-0880A59780DF}"/>
              </a:ext>
            </a:extLst>
          </p:cNvPr>
          <p:cNvCxnSpPr>
            <a:cxnSpLocks/>
          </p:cNvCxnSpPr>
          <p:nvPr/>
        </p:nvCxnSpPr>
        <p:spPr>
          <a:xfrm flipV="1">
            <a:off x="6092456" y="4333621"/>
            <a:ext cx="1033214" cy="425924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A0DC-EB05-4467-AE1A-E7A6721C38D3}"/>
              </a:ext>
            </a:extLst>
          </p:cNvPr>
          <p:cNvCxnSpPr>
            <a:cxnSpLocks/>
          </p:cNvCxnSpPr>
          <p:nvPr/>
        </p:nvCxnSpPr>
        <p:spPr>
          <a:xfrm flipV="1">
            <a:off x="7390492" y="1426464"/>
            <a:ext cx="103965" cy="110811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43020B00-CD04-46EF-8EBF-F4A2FAF5E7D9}"/>
              </a:ext>
            </a:extLst>
          </p:cNvPr>
          <p:cNvSpPr/>
          <p:nvPr/>
        </p:nvSpPr>
        <p:spPr>
          <a:xfrm rot="5400000">
            <a:off x="3785450" y="1464837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147D7990-FB28-4657-A76A-B8B492245AC8}"/>
              </a:ext>
            </a:extLst>
          </p:cNvPr>
          <p:cNvSpPr/>
          <p:nvPr/>
        </p:nvSpPr>
        <p:spPr>
          <a:xfrm rot="5400000">
            <a:off x="4325644" y="2942434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EEEB2A48-76F6-4358-A733-ED20F6CCFF43}"/>
              </a:ext>
            </a:extLst>
          </p:cNvPr>
          <p:cNvSpPr/>
          <p:nvPr/>
        </p:nvSpPr>
        <p:spPr>
          <a:xfrm rot="5400000">
            <a:off x="5356450" y="1604020"/>
            <a:ext cx="372681" cy="372681"/>
          </a:xfrm>
          <a:prstGeom prst="pie">
            <a:avLst>
              <a:gd name="adj1" fmla="val 10001026"/>
              <a:gd name="adj2" fmla="val 13458263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51">
            <a:extLst>
              <a:ext uri="{FF2B5EF4-FFF2-40B4-BE49-F238E27FC236}">
                <a16:creationId xmlns:a16="http://schemas.microsoft.com/office/drawing/2014/main" id="{E682E5BE-86DD-4C22-A5D6-F57D0834FB64}"/>
              </a:ext>
            </a:extLst>
          </p:cNvPr>
          <p:cNvSpPr/>
          <p:nvPr/>
        </p:nvSpPr>
        <p:spPr>
          <a:xfrm rot="5400000">
            <a:off x="5217113" y="110339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artial Circle 52">
            <a:extLst>
              <a:ext uri="{FF2B5EF4-FFF2-40B4-BE49-F238E27FC236}">
                <a16:creationId xmlns:a16="http://schemas.microsoft.com/office/drawing/2014/main" id="{5B1A5296-F738-49A4-9879-8E0B974D7E85}"/>
              </a:ext>
            </a:extLst>
          </p:cNvPr>
          <p:cNvSpPr/>
          <p:nvPr/>
        </p:nvSpPr>
        <p:spPr>
          <a:xfrm rot="5400000">
            <a:off x="6269445" y="1226823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FF2C89B7-718A-49A2-B8B8-803E3B29F02E}"/>
              </a:ext>
            </a:extLst>
          </p:cNvPr>
          <p:cNvSpPr/>
          <p:nvPr/>
        </p:nvSpPr>
        <p:spPr>
          <a:xfrm rot="5400000">
            <a:off x="5235087" y="2573420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A28EEF4F-11EA-493B-8FBD-96AA04642192}"/>
              </a:ext>
            </a:extLst>
          </p:cNvPr>
          <p:cNvSpPr/>
          <p:nvPr/>
        </p:nvSpPr>
        <p:spPr>
          <a:xfrm rot="5400000">
            <a:off x="6680107" y="3681254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B403C9B1-7A74-435B-82D2-A3BC2D5BF8C7}"/>
              </a:ext>
            </a:extLst>
          </p:cNvPr>
          <p:cNvSpPr/>
          <p:nvPr/>
        </p:nvSpPr>
        <p:spPr>
          <a:xfrm rot="5400000">
            <a:off x="4181406" y="2443534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8E2BABF4-4881-45F8-A80E-9E60B089AAE2}"/>
              </a:ext>
            </a:extLst>
          </p:cNvPr>
          <p:cNvSpPr/>
          <p:nvPr/>
        </p:nvSpPr>
        <p:spPr>
          <a:xfrm rot="5400000">
            <a:off x="6658260" y="220898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5EBA4FFF-6EB0-4EA4-B23E-30A10897132A}"/>
              </a:ext>
            </a:extLst>
          </p:cNvPr>
          <p:cNvSpPr/>
          <p:nvPr/>
        </p:nvSpPr>
        <p:spPr>
          <a:xfrm rot="5400000">
            <a:off x="7697646" y="86635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3DBDABA6-1FD6-4FA9-9F3A-EB248EB2A1D4}"/>
              </a:ext>
            </a:extLst>
          </p:cNvPr>
          <p:cNvSpPr/>
          <p:nvPr/>
        </p:nvSpPr>
        <p:spPr>
          <a:xfrm rot="5400000">
            <a:off x="5779626" y="4053935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artial Circle 59">
            <a:extLst>
              <a:ext uri="{FF2B5EF4-FFF2-40B4-BE49-F238E27FC236}">
                <a16:creationId xmlns:a16="http://schemas.microsoft.com/office/drawing/2014/main" id="{AECCAAAE-B20C-4D19-9BB6-AFCC60AE033D}"/>
              </a:ext>
            </a:extLst>
          </p:cNvPr>
          <p:cNvSpPr/>
          <p:nvPr/>
        </p:nvSpPr>
        <p:spPr>
          <a:xfrm rot="5400000">
            <a:off x="6705830" y="2602451"/>
            <a:ext cx="581586" cy="581586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artial Circle 60">
            <a:extLst>
              <a:ext uri="{FF2B5EF4-FFF2-40B4-BE49-F238E27FC236}">
                <a16:creationId xmlns:a16="http://schemas.microsoft.com/office/drawing/2014/main" id="{C860436E-D70E-4572-BE12-2E1E4CA3B07F}"/>
              </a:ext>
            </a:extLst>
          </p:cNvPr>
          <p:cNvSpPr/>
          <p:nvPr/>
        </p:nvSpPr>
        <p:spPr>
          <a:xfrm rot="5400000">
            <a:off x="5752142" y="2583395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8C026BEA-AC66-4530-B5AF-36EC49EC56C2}"/>
              </a:ext>
            </a:extLst>
          </p:cNvPr>
          <p:cNvSpPr/>
          <p:nvPr/>
        </p:nvSpPr>
        <p:spPr>
          <a:xfrm rot="5400000">
            <a:off x="8232157" y="2348233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CF197EB9-A4FF-4A21-9779-792277DFA97C}"/>
              </a:ext>
            </a:extLst>
          </p:cNvPr>
          <p:cNvSpPr/>
          <p:nvPr/>
        </p:nvSpPr>
        <p:spPr>
          <a:xfrm rot="5400000">
            <a:off x="7204151" y="3690174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D8BDAF7E-CD9C-45B9-9803-271825779551}"/>
              </a:ext>
            </a:extLst>
          </p:cNvPr>
          <p:cNvSpPr/>
          <p:nvPr/>
        </p:nvSpPr>
        <p:spPr>
          <a:xfrm rot="5400000">
            <a:off x="4213069" y="3910171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9E8A9371-835E-4487-88ED-70F29123B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1427" y="1013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9E8A9371-835E-4487-88ED-70F29123B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427" y="101310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60F6C8-7C43-49EF-80D2-03C5EC35A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613" y="552196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7A60F6C8-7C43-49EF-80D2-03C5EC35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613" y="552196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19F26B-3FD7-49A7-A56C-A2DD31D1E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450" y="1598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319F26B-3FD7-49A7-A56C-A2DD31D1E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0450" y="159888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F5907B38-6D48-4542-BE09-469E3B350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040" y="1195572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F5907B38-6D48-4542-BE09-469E3B350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040" y="1195572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3542E51-CEB8-42CF-A99F-1F5951C8D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6559" y="146013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83542E51-CEB8-42CF-A99F-1F5951C8D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6559" y="146013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4F316FAF-BA01-49B8-BB5D-E30094AB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626"/>
            <a:ext cx="3437467" cy="292456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2280C7C-266F-4A3A-8D0F-50AD23DDB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42703"/>
              </p:ext>
            </p:extLst>
          </p:nvPr>
        </p:nvGraphicFramePr>
        <p:xfrm>
          <a:off x="743944" y="1921670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65160" imgH="291960" progId="Equation.DSMT4">
                  <p:embed/>
                </p:oleObj>
              </mc:Choice>
              <mc:Fallback>
                <p:oleObj name="Equation" r:id="rId13" imgW="965160" imgH="29196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AB7095B2-B29A-4DCD-AD75-7E3E32081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3944" y="1921670"/>
                        <a:ext cx="965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31B7DF-887A-40D0-BB3F-7C9CDD96D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15879"/>
              </p:ext>
            </p:extLst>
          </p:nvPr>
        </p:nvGraphicFramePr>
        <p:xfrm>
          <a:off x="731244" y="2348233"/>
          <a:ext cx="990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90360" imgH="279360" progId="Equation.DSMT4">
                  <p:embed/>
                </p:oleObj>
              </mc:Choice>
              <mc:Fallback>
                <p:oleObj name="Equation" r:id="rId15" imgW="990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1244" y="2348233"/>
                        <a:ext cx="990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00D14A-1DF2-4C9F-A761-80EA0EC72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86721"/>
              </p:ext>
            </p:extLst>
          </p:nvPr>
        </p:nvGraphicFramePr>
        <p:xfrm>
          <a:off x="731244" y="2816215"/>
          <a:ext cx="14605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60160" imgH="1841400" progId="Equation.DSMT4">
                  <p:embed/>
                </p:oleObj>
              </mc:Choice>
              <mc:Fallback>
                <p:oleObj name="Equation" r:id="rId17" imgW="1460160" imgH="18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1244" y="2816215"/>
                        <a:ext cx="14605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3C723E-B396-4F30-8CE8-EE1EF6E21A44}"/>
              </a:ext>
            </a:extLst>
          </p:cNvPr>
          <p:cNvSpPr/>
          <p:nvPr/>
        </p:nvSpPr>
        <p:spPr>
          <a:xfrm>
            <a:off x="969715" y="4272876"/>
            <a:ext cx="872386" cy="37553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id="{459C475B-D969-4598-94F8-32AEBC52D9A7}"/>
              </a:ext>
            </a:extLst>
          </p:cNvPr>
          <p:cNvSpPr/>
          <p:nvPr/>
        </p:nvSpPr>
        <p:spPr>
          <a:xfrm rot="5400000">
            <a:off x="6711135" y="1173935"/>
            <a:ext cx="523264" cy="501218"/>
          </a:xfrm>
          <a:prstGeom prst="pie">
            <a:avLst>
              <a:gd name="adj1" fmla="val 1825146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3"/>
            <a:ext cx="8229600" cy="1402819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  <a:br>
              <a:rPr lang="en-US" dirty="0"/>
            </a:br>
            <a:r>
              <a:rPr lang="en-US" dirty="0"/>
              <a:t>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17D67-C916-4BB4-AD8C-6C8AB5273AD5}"/>
              </a:ext>
            </a:extLst>
          </p:cNvPr>
          <p:cNvCxnSpPr>
            <a:cxnSpLocks/>
          </p:cNvCxnSpPr>
          <p:nvPr/>
        </p:nvCxnSpPr>
        <p:spPr>
          <a:xfrm flipH="1">
            <a:off x="5923204" y="299629"/>
            <a:ext cx="137219" cy="112683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53EB-5D14-45AB-B121-5E71CEC9CBCF}"/>
              </a:ext>
            </a:extLst>
          </p:cNvPr>
          <p:cNvCxnSpPr>
            <a:cxnSpLocks/>
          </p:cNvCxnSpPr>
          <p:nvPr/>
        </p:nvCxnSpPr>
        <p:spPr>
          <a:xfrm flipV="1">
            <a:off x="4884559" y="1651178"/>
            <a:ext cx="142978" cy="110864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87C73-E2F5-43B0-86C5-94FCCA3DD36A}"/>
              </a:ext>
            </a:extLst>
          </p:cNvPr>
          <p:cNvCxnSpPr/>
          <p:nvPr/>
        </p:nvCxnSpPr>
        <p:spPr>
          <a:xfrm flipV="1">
            <a:off x="6703383" y="532015"/>
            <a:ext cx="1037429" cy="42893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C4B6A-BEB3-4421-BF66-F8DB927E93D0}"/>
              </a:ext>
            </a:extLst>
          </p:cNvPr>
          <p:cNvCxnSpPr>
            <a:cxnSpLocks/>
          </p:cNvCxnSpPr>
          <p:nvPr/>
        </p:nvCxnSpPr>
        <p:spPr>
          <a:xfrm flipV="1">
            <a:off x="4251544" y="774747"/>
            <a:ext cx="1028700" cy="40463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4EB5C-E27A-4E58-99C5-9C5F4E42FD89}"/>
              </a:ext>
            </a:extLst>
          </p:cNvPr>
          <p:cNvCxnSpPr>
            <a:cxnSpLocks/>
          </p:cNvCxnSpPr>
          <p:nvPr/>
        </p:nvCxnSpPr>
        <p:spPr>
          <a:xfrm flipV="1">
            <a:off x="4645152" y="3218688"/>
            <a:ext cx="1040753" cy="41896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E9893-E69A-4E12-8EF4-1E8382F18939}"/>
              </a:ext>
            </a:extLst>
          </p:cNvPr>
          <p:cNvCxnSpPr>
            <a:cxnSpLocks/>
          </p:cNvCxnSpPr>
          <p:nvPr/>
        </p:nvCxnSpPr>
        <p:spPr>
          <a:xfrm flipV="1">
            <a:off x="5685905" y="1878676"/>
            <a:ext cx="1017478" cy="41231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1153E-87FE-4104-B95C-0F3B5031F9E0}"/>
              </a:ext>
            </a:extLst>
          </p:cNvPr>
          <p:cNvCxnSpPr>
            <a:cxnSpLocks/>
          </p:cNvCxnSpPr>
          <p:nvPr/>
        </p:nvCxnSpPr>
        <p:spPr>
          <a:xfrm flipV="1">
            <a:off x="3850933" y="2992582"/>
            <a:ext cx="145826" cy="110393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D7901-F3B0-4839-9E56-A121E6B38E0D}"/>
              </a:ext>
            </a:extLst>
          </p:cNvPr>
          <p:cNvCxnSpPr>
            <a:cxnSpLocks/>
          </p:cNvCxnSpPr>
          <p:nvPr/>
        </p:nvCxnSpPr>
        <p:spPr>
          <a:xfrm flipV="1">
            <a:off x="6317853" y="2759825"/>
            <a:ext cx="147141" cy="111058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BFC6B-F7A3-4B0D-8610-746479A9E96E}"/>
              </a:ext>
            </a:extLst>
          </p:cNvPr>
          <p:cNvCxnSpPr>
            <a:cxnSpLocks/>
          </p:cNvCxnSpPr>
          <p:nvPr/>
        </p:nvCxnSpPr>
        <p:spPr>
          <a:xfrm flipV="1">
            <a:off x="7128995" y="2992582"/>
            <a:ext cx="1027453" cy="40898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880A07-F952-4C5C-94BD-0880A59780DF}"/>
              </a:ext>
            </a:extLst>
          </p:cNvPr>
          <p:cNvCxnSpPr>
            <a:cxnSpLocks/>
          </p:cNvCxnSpPr>
          <p:nvPr/>
        </p:nvCxnSpPr>
        <p:spPr>
          <a:xfrm flipV="1">
            <a:off x="6092456" y="4333621"/>
            <a:ext cx="1033214" cy="425924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A0DC-EB05-4467-AE1A-E7A6721C38D3}"/>
              </a:ext>
            </a:extLst>
          </p:cNvPr>
          <p:cNvCxnSpPr>
            <a:cxnSpLocks/>
          </p:cNvCxnSpPr>
          <p:nvPr/>
        </p:nvCxnSpPr>
        <p:spPr>
          <a:xfrm flipV="1">
            <a:off x="7390492" y="1426464"/>
            <a:ext cx="103965" cy="110811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43020B00-CD04-46EF-8EBF-F4A2FAF5E7D9}"/>
              </a:ext>
            </a:extLst>
          </p:cNvPr>
          <p:cNvSpPr/>
          <p:nvPr/>
        </p:nvSpPr>
        <p:spPr>
          <a:xfrm rot="5400000">
            <a:off x="3785450" y="1464837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147D7990-FB28-4657-A76A-B8B492245AC8}"/>
              </a:ext>
            </a:extLst>
          </p:cNvPr>
          <p:cNvSpPr/>
          <p:nvPr/>
        </p:nvSpPr>
        <p:spPr>
          <a:xfrm rot="5400000">
            <a:off x="4325644" y="2942434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EEEB2A48-76F6-4358-A733-ED20F6CCFF43}"/>
              </a:ext>
            </a:extLst>
          </p:cNvPr>
          <p:cNvSpPr/>
          <p:nvPr/>
        </p:nvSpPr>
        <p:spPr>
          <a:xfrm rot="5400000">
            <a:off x="5356450" y="1604020"/>
            <a:ext cx="372681" cy="372681"/>
          </a:xfrm>
          <a:prstGeom prst="pie">
            <a:avLst>
              <a:gd name="adj1" fmla="val 10001026"/>
              <a:gd name="adj2" fmla="val 13458263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51">
            <a:extLst>
              <a:ext uri="{FF2B5EF4-FFF2-40B4-BE49-F238E27FC236}">
                <a16:creationId xmlns:a16="http://schemas.microsoft.com/office/drawing/2014/main" id="{E682E5BE-86DD-4C22-A5D6-F57D0834FB64}"/>
              </a:ext>
            </a:extLst>
          </p:cNvPr>
          <p:cNvSpPr/>
          <p:nvPr/>
        </p:nvSpPr>
        <p:spPr>
          <a:xfrm rot="5400000">
            <a:off x="5217113" y="110339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artial Circle 52">
            <a:extLst>
              <a:ext uri="{FF2B5EF4-FFF2-40B4-BE49-F238E27FC236}">
                <a16:creationId xmlns:a16="http://schemas.microsoft.com/office/drawing/2014/main" id="{5B1A5296-F738-49A4-9879-8E0B974D7E85}"/>
              </a:ext>
            </a:extLst>
          </p:cNvPr>
          <p:cNvSpPr/>
          <p:nvPr/>
        </p:nvSpPr>
        <p:spPr>
          <a:xfrm rot="5400000">
            <a:off x="6269445" y="1226823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FF2C89B7-718A-49A2-B8B8-803E3B29F02E}"/>
              </a:ext>
            </a:extLst>
          </p:cNvPr>
          <p:cNvSpPr/>
          <p:nvPr/>
        </p:nvSpPr>
        <p:spPr>
          <a:xfrm rot="5400000">
            <a:off x="5235087" y="2573420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A28EEF4F-11EA-493B-8FBD-96AA04642192}"/>
              </a:ext>
            </a:extLst>
          </p:cNvPr>
          <p:cNvSpPr/>
          <p:nvPr/>
        </p:nvSpPr>
        <p:spPr>
          <a:xfrm rot="5400000">
            <a:off x="6680107" y="3681254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B403C9B1-7A74-435B-82D2-A3BC2D5BF8C7}"/>
              </a:ext>
            </a:extLst>
          </p:cNvPr>
          <p:cNvSpPr/>
          <p:nvPr/>
        </p:nvSpPr>
        <p:spPr>
          <a:xfrm rot="5400000">
            <a:off x="4181406" y="2443534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8E2BABF4-4881-45F8-A80E-9E60B089AAE2}"/>
              </a:ext>
            </a:extLst>
          </p:cNvPr>
          <p:cNvSpPr/>
          <p:nvPr/>
        </p:nvSpPr>
        <p:spPr>
          <a:xfrm rot="5400000">
            <a:off x="6658260" y="220898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5EBA4FFF-6EB0-4EA4-B23E-30A10897132A}"/>
              </a:ext>
            </a:extLst>
          </p:cNvPr>
          <p:cNvSpPr/>
          <p:nvPr/>
        </p:nvSpPr>
        <p:spPr>
          <a:xfrm rot="5400000">
            <a:off x="7697646" y="86635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3DBDABA6-1FD6-4FA9-9F3A-EB248EB2A1D4}"/>
              </a:ext>
            </a:extLst>
          </p:cNvPr>
          <p:cNvSpPr/>
          <p:nvPr/>
        </p:nvSpPr>
        <p:spPr>
          <a:xfrm rot="5400000">
            <a:off x="5779626" y="4053935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artial Circle 59">
            <a:extLst>
              <a:ext uri="{FF2B5EF4-FFF2-40B4-BE49-F238E27FC236}">
                <a16:creationId xmlns:a16="http://schemas.microsoft.com/office/drawing/2014/main" id="{AECCAAAE-B20C-4D19-9BB6-AFCC60AE033D}"/>
              </a:ext>
            </a:extLst>
          </p:cNvPr>
          <p:cNvSpPr/>
          <p:nvPr/>
        </p:nvSpPr>
        <p:spPr>
          <a:xfrm rot="5400000">
            <a:off x="6705830" y="2602451"/>
            <a:ext cx="581586" cy="581586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artial Circle 60">
            <a:extLst>
              <a:ext uri="{FF2B5EF4-FFF2-40B4-BE49-F238E27FC236}">
                <a16:creationId xmlns:a16="http://schemas.microsoft.com/office/drawing/2014/main" id="{C860436E-D70E-4572-BE12-2E1E4CA3B07F}"/>
              </a:ext>
            </a:extLst>
          </p:cNvPr>
          <p:cNvSpPr/>
          <p:nvPr/>
        </p:nvSpPr>
        <p:spPr>
          <a:xfrm rot="5400000">
            <a:off x="5752142" y="2583395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8C026BEA-AC66-4530-B5AF-36EC49EC56C2}"/>
              </a:ext>
            </a:extLst>
          </p:cNvPr>
          <p:cNvSpPr/>
          <p:nvPr/>
        </p:nvSpPr>
        <p:spPr>
          <a:xfrm rot="5400000">
            <a:off x="8232157" y="2348233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CF197EB9-A4FF-4A21-9779-792277DFA97C}"/>
              </a:ext>
            </a:extLst>
          </p:cNvPr>
          <p:cNvSpPr/>
          <p:nvPr/>
        </p:nvSpPr>
        <p:spPr>
          <a:xfrm rot="5400000">
            <a:off x="7204151" y="3690174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D8BDAF7E-CD9C-45B9-9803-271825779551}"/>
              </a:ext>
            </a:extLst>
          </p:cNvPr>
          <p:cNvSpPr/>
          <p:nvPr/>
        </p:nvSpPr>
        <p:spPr>
          <a:xfrm rot="5400000">
            <a:off x="4213069" y="3910171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9E8A9371-835E-4487-88ED-70F29123B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1427" y="1013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9E8A9371-835E-4487-88ED-70F29123B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427" y="101310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60F6C8-7C43-49EF-80D2-03C5EC35A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613" y="552196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7A60F6C8-7C43-49EF-80D2-03C5EC35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613" y="552196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19F26B-3FD7-49A7-A56C-A2DD31D1E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450" y="1598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319F26B-3FD7-49A7-A56C-A2DD31D1E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0450" y="159888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F5907B38-6D48-4542-BE09-469E3B350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040" y="1195572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F5907B38-6D48-4542-BE09-469E3B350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040" y="1195572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3542E51-CEB8-42CF-A99F-1F5951C8D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6559" y="146013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83542E51-CEB8-42CF-A99F-1F5951C8D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6559" y="146013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4F316FAF-BA01-49B8-BB5D-E30094AB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626"/>
            <a:ext cx="3437467" cy="292456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2280C7C-266F-4A3A-8D0F-50AD23DDB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872010"/>
              </p:ext>
            </p:extLst>
          </p:nvPr>
        </p:nvGraphicFramePr>
        <p:xfrm>
          <a:off x="743708" y="1923376"/>
          <a:ext cx="16383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38000" imgH="2349360" progId="Equation.DSMT4">
                  <p:embed/>
                </p:oleObj>
              </mc:Choice>
              <mc:Fallback>
                <p:oleObj name="Equation" r:id="rId13" imgW="1638000" imgH="234936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2280C7C-266F-4A3A-8D0F-50AD23DDB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3708" y="1923376"/>
                        <a:ext cx="163830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3C723E-B396-4F30-8CE8-EE1EF6E21A44}"/>
              </a:ext>
            </a:extLst>
          </p:cNvPr>
          <p:cNvSpPr/>
          <p:nvPr/>
        </p:nvSpPr>
        <p:spPr>
          <a:xfrm>
            <a:off x="1006775" y="3867594"/>
            <a:ext cx="872386" cy="37553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tial Circle 39">
            <a:extLst>
              <a:ext uri="{FF2B5EF4-FFF2-40B4-BE49-F238E27FC236}">
                <a16:creationId xmlns:a16="http://schemas.microsoft.com/office/drawing/2014/main" id="{6575A489-7428-4C18-8A21-061E3D4BB071}"/>
              </a:ext>
            </a:extLst>
          </p:cNvPr>
          <p:cNvSpPr/>
          <p:nvPr/>
        </p:nvSpPr>
        <p:spPr>
          <a:xfrm rot="5400000">
            <a:off x="6711135" y="1173935"/>
            <a:ext cx="523264" cy="501218"/>
          </a:xfrm>
          <a:prstGeom prst="pie">
            <a:avLst>
              <a:gd name="adj1" fmla="val 1825146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3"/>
            <a:ext cx="8229600" cy="1402819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  <a:br>
              <a:rPr lang="en-US" dirty="0"/>
            </a:br>
            <a:r>
              <a:rPr lang="en-US" dirty="0"/>
              <a:t>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17D67-C916-4BB4-AD8C-6C8AB5273AD5}"/>
              </a:ext>
            </a:extLst>
          </p:cNvPr>
          <p:cNvCxnSpPr>
            <a:cxnSpLocks/>
          </p:cNvCxnSpPr>
          <p:nvPr/>
        </p:nvCxnSpPr>
        <p:spPr>
          <a:xfrm flipH="1">
            <a:off x="5923204" y="299629"/>
            <a:ext cx="137219" cy="112683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53EB-5D14-45AB-B121-5E71CEC9CBCF}"/>
              </a:ext>
            </a:extLst>
          </p:cNvPr>
          <p:cNvCxnSpPr>
            <a:cxnSpLocks/>
          </p:cNvCxnSpPr>
          <p:nvPr/>
        </p:nvCxnSpPr>
        <p:spPr>
          <a:xfrm flipV="1">
            <a:off x="4884559" y="1651178"/>
            <a:ext cx="142978" cy="110864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87C73-E2F5-43B0-86C5-94FCCA3DD36A}"/>
              </a:ext>
            </a:extLst>
          </p:cNvPr>
          <p:cNvCxnSpPr/>
          <p:nvPr/>
        </p:nvCxnSpPr>
        <p:spPr>
          <a:xfrm flipV="1">
            <a:off x="6703383" y="532015"/>
            <a:ext cx="1037429" cy="42893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C4B6A-BEB3-4421-BF66-F8DB927E93D0}"/>
              </a:ext>
            </a:extLst>
          </p:cNvPr>
          <p:cNvCxnSpPr>
            <a:cxnSpLocks/>
          </p:cNvCxnSpPr>
          <p:nvPr/>
        </p:nvCxnSpPr>
        <p:spPr>
          <a:xfrm flipV="1">
            <a:off x="4251544" y="774747"/>
            <a:ext cx="1028700" cy="40463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4EB5C-E27A-4E58-99C5-9C5F4E42FD89}"/>
              </a:ext>
            </a:extLst>
          </p:cNvPr>
          <p:cNvCxnSpPr>
            <a:cxnSpLocks/>
          </p:cNvCxnSpPr>
          <p:nvPr/>
        </p:nvCxnSpPr>
        <p:spPr>
          <a:xfrm flipV="1">
            <a:off x="4645152" y="3218688"/>
            <a:ext cx="1040753" cy="41896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E9893-E69A-4E12-8EF4-1E8382F18939}"/>
              </a:ext>
            </a:extLst>
          </p:cNvPr>
          <p:cNvCxnSpPr>
            <a:cxnSpLocks/>
          </p:cNvCxnSpPr>
          <p:nvPr/>
        </p:nvCxnSpPr>
        <p:spPr>
          <a:xfrm flipV="1">
            <a:off x="5685905" y="1878676"/>
            <a:ext cx="1017478" cy="41231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1153E-87FE-4104-B95C-0F3B5031F9E0}"/>
              </a:ext>
            </a:extLst>
          </p:cNvPr>
          <p:cNvCxnSpPr>
            <a:cxnSpLocks/>
          </p:cNvCxnSpPr>
          <p:nvPr/>
        </p:nvCxnSpPr>
        <p:spPr>
          <a:xfrm flipV="1">
            <a:off x="3850933" y="2992582"/>
            <a:ext cx="145826" cy="110393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D7901-F3B0-4839-9E56-A121E6B38E0D}"/>
              </a:ext>
            </a:extLst>
          </p:cNvPr>
          <p:cNvCxnSpPr>
            <a:cxnSpLocks/>
          </p:cNvCxnSpPr>
          <p:nvPr/>
        </p:nvCxnSpPr>
        <p:spPr>
          <a:xfrm flipV="1">
            <a:off x="6317853" y="2759825"/>
            <a:ext cx="147141" cy="111058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BFC6B-F7A3-4B0D-8610-746479A9E96E}"/>
              </a:ext>
            </a:extLst>
          </p:cNvPr>
          <p:cNvCxnSpPr>
            <a:cxnSpLocks/>
          </p:cNvCxnSpPr>
          <p:nvPr/>
        </p:nvCxnSpPr>
        <p:spPr>
          <a:xfrm flipV="1">
            <a:off x="7128995" y="2992582"/>
            <a:ext cx="1027453" cy="40898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880A07-F952-4C5C-94BD-0880A59780DF}"/>
              </a:ext>
            </a:extLst>
          </p:cNvPr>
          <p:cNvCxnSpPr>
            <a:cxnSpLocks/>
          </p:cNvCxnSpPr>
          <p:nvPr/>
        </p:nvCxnSpPr>
        <p:spPr>
          <a:xfrm flipV="1">
            <a:off x="6092456" y="4333621"/>
            <a:ext cx="1033214" cy="425924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A0DC-EB05-4467-AE1A-E7A6721C38D3}"/>
              </a:ext>
            </a:extLst>
          </p:cNvPr>
          <p:cNvCxnSpPr>
            <a:cxnSpLocks/>
          </p:cNvCxnSpPr>
          <p:nvPr/>
        </p:nvCxnSpPr>
        <p:spPr>
          <a:xfrm flipV="1">
            <a:off x="7390492" y="1426464"/>
            <a:ext cx="103965" cy="110811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43020B00-CD04-46EF-8EBF-F4A2FAF5E7D9}"/>
              </a:ext>
            </a:extLst>
          </p:cNvPr>
          <p:cNvSpPr/>
          <p:nvPr/>
        </p:nvSpPr>
        <p:spPr>
          <a:xfrm rot="5400000">
            <a:off x="3785450" y="1464837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147D7990-FB28-4657-A76A-B8B492245AC8}"/>
              </a:ext>
            </a:extLst>
          </p:cNvPr>
          <p:cNvSpPr/>
          <p:nvPr/>
        </p:nvSpPr>
        <p:spPr>
          <a:xfrm rot="5400000">
            <a:off x="4325644" y="2942434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EEEB2A48-76F6-4358-A733-ED20F6CCFF43}"/>
              </a:ext>
            </a:extLst>
          </p:cNvPr>
          <p:cNvSpPr/>
          <p:nvPr/>
        </p:nvSpPr>
        <p:spPr>
          <a:xfrm rot="5400000">
            <a:off x="5356450" y="1604020"/>
            <a:ext cx="372681" cy="372681"/>
          </a:xfrm>
          <a:prstGeom prst="pie">
            <a:avLst>
              <a:gd name="adj1" fmla="val 10001026"/>
              <a:gd name="adj2" fmla="val 13458263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51">
            <a:extLst>
              <a:ext uri="{FF2B5EF4-FFF2-40B4-BE49-F238E27FC236}">
                <a16:creationId xmlns:a16="http://schemas.microsoft.com/office/drawing/2014/main" id="{E682E5BE-86DD-4C22-A5D6-F57D0834FB64}"/>
              </a:ext>
            </a:extLst>
          </p:cNvPr>
          <p:cNvSpPr/>
          <p:nvPr/>
        </p:nvSpPr>
        <p:spPr>
          <a:xfrm rot="5400000">
            <a:off x="5217113" y="110339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artial Circle 52">
            <a:extLst>
              <a:ext uri="{FF2B5EF4-FFF2-40B4-BE49-F238E27FC236}">
                <a16:creationId xmlns:a16="http://schemas.microsoft.com/office/drawing/2014/main" id="{5B1A5296-F738-49A4-9879-8E0B974D7E85}"/>
              </a:ext>
            </a:extLst>
          </p:cNvPr>
          <p:cNvSpPr/>
          <p:nvPr/>
        </p:nvSpPr>
        <p:spPr>
          <a:xfrm rot="5400000">
            <a:off x="6269445" y="1226823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FF2C89B7-718A-49A2-B8B8-803E3B29F02E}"/>
              </a:ext>
            </a:extLst>
          </p:cNvPr>
          <p:cNvSpPr/>
          <p:nvPr/>
        </p:nvSpPr>
        <p:spPr>
          <a:xfrm rot="5400000">
            <a:off x="5235087" y="2573420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A28EEF4F-11EA-493B-8FBD-96AA04642192}"/>
              </a:ext>
            </a:extLst>
          </p:cNvPr>
          <p:cNvSpPr/>
          <p:nvPr/>
        </p:nvSpPr>
        <p:spPr>
          <a:xfrm rot="5400000">
            <a:off x="6680107" y="3681254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B403C9B1-7A74-435B-82D2-A3BC2D5BF8C7}"/>
              </a:ext>
            </a:extLst>
          </p:cNvPr>
          <p:cNvSpPr/>
          <p:nvPr/>
        </p:nvSpPr>
        <p:spPr>
          <a:xfrm rot="5400000">
            <a:off x="4181406" y="2443534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8E2BABF4-4881-45F8-A80E-9E60B089AAE2}"/>
              </a:ext>
            </a:extLst>
          </p:cNvPr>
          <p:cNvSpPr/>
          <p:nvPr/>
        </p:nvSpPr>
        <p:spPr>
          <a:xfrm rot="5400000">
            <a:off x="6658260" y="220898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5EBA4FFF-6EB0-4EA4-B23E-30A10897132A}"/>
              </a:ext>
            </a:extLst>
          </p:cNvPr>
          <p:cNvSpPr/>
          <p:nvPr/>
        </p:nvSpPr>
        <p:spPr>
          <a:xfrm rot="5400000">
            <a:off x="7697646" y="86635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3DBDABA6-1FD6-4FA9-9F3A-EB248EB2A1D4}"/>
              </a:ext>
            </a:extLst>
          </p:cNvPr>
          <p:cNvSpPr/>
          <p:nvPr/>
        </p:nvSpPr>
        <p:spPr>
          <a:xfrm rot="5400000">
            <a:off x="5779626" y="4053935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artial Circle 59">
            <a:extLst>
              <a:ext uri="{FF2B5EF4-FFF2-40B4-BE49-F238E27FC236}">
                <a16:creationId xmlns:a16="http://schemas.microsoft.com/office/drawing/2014/main" id="{AECCAAAE-B20C-4D19-9BB6-AFCC60AE033D}"/>
              </a:ext>
            </a:extLst>
          </p:cNvPr>
          <p:cNvSpPr/>
          <p:nvPr/>
        </p:nvSpPr>
        <p:spPr>
          <a:xfrm rot="5400000">
            <a:off x="6705830" y="2602451"/>
            <a:ext cx="581586" cy="581586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artial Circle 60">
            <a:extLst>
              <a:ext uri="{FF2B5EF4-FFF2-40B4-BE49-F238E27FC236}">
                <a16:creationId xmlns:a16="http://schemas.microsoft.com/office/drawing/2014/main" id="{C860436E-D70E-4572-BE12-2E1E4CA3B07F}"/>
              </a:ext>
            </a:extLst>
          </p:cNvPr>
          <p:cNvSpPr/>
          <p:nvPr/>
        </p:nvSpPr>
        <p:spPr>
          <a:xfrm rot="5400000">
            <a:off x="5752142" y="2583395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8C026BEA-AC66-4530-B5AF-36EC49EC56C2}"/>
              </a:ext>
            </a:extLst>
          </p:cNvPr>
          <p:cNvSpPr/>
          <p:nvPr/>
        </p:nvSpPr>
        <p:spPr>
          <a:xfrm rot="5400000">
            <a:off x="8232157" y="2348233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CF197EB9-A4FF-4A21-9779-792277DFA97C}"/>
              </a:ext>
            </a:extLst>
          </p:cNvPr>
          <p:cNvSpPr/>
          <p:nvPr/>
        </p:nvSpPr>
        <p:spPr>
          <a:xfrm rot="5400000">
            <a:off x="7204151" y="3690174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D8BDAF7E-CD9C-45B9-9803-271825779551}"/>
              </a:ext>
            </a:extLst>
          </p:cNvPr>
          <p:cNvSpPr/>
          <p:nvPr/>
        </p:nvSpPr>
        <p:spPr>
          <a:xfrm rot="5400000">
            <a:off x="4213069" y="3910171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9E8A9371-835E-4487-88ED-70F29123B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1427" y="1013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9E8A9371-835E-4487-88ED-70F29123B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427" y="101310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60F6C8-7C43-49EF-80D2-03C5EC35A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613" y="552196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7A60F6C8-7C43-49EF-80D2-03C5EC35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613" y="552196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19F26B-3FD7-49A7-A56C-A2DD31D1E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450" y="1598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319F26B-3FD7-49A7-A56C-A2DD31D1E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0450" y="159888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F5907B38-6D48-4542-BE09-469E3B350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040" y="1195572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F5907B38-6D48-4542-BE09-469E3B350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040" y="1195572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3542E51-CEB8-42CF-A99F-1F5951C8D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6559" y="146013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83542E51-CEB8-42CF-A99F-1F5951C8D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6559" y="146013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4F316FAF-BA01-49B8-BB5D-E30094AB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626"/>
            <a:ext cx="3437467" cy="292456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2280C7C-266F-4A3A-8D0F-50AD23DDB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97441"/>
              </p:ext>
            </p:extLst>
          </p:nvPr>
        </p:nvGraphicFramePr>
        <p:xfrm>
          <a:off x="737041" y="1933860"/>
          <a:ext cx="14859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85720" imgH="1841400" progId="Equation.DSMT4">
                  <p:embed/>
                </p:oleObj>
              </mc:Choice>
              <mc:Fallback>
                <p:oleObj name="Equation" r:id="rId13" imgW="1485720" imgH="18414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2280C7C-266F-4A3A-8D0F-50AD23DDB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7041" y="1933860"/>
                        <a:ext cx="14859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3C723E-B396-4F30-8CE8-EE1EF6E21A44}"/>
              </a:ext>
            </a:extLst>
          </p:cNvPr>
          <p:cNvSpPr/>
          <p:nvPr/>
        </p:nvSpPr>
        <p:spPr>
          <a:xfrm>
            <a:off x="1000213" y="3381618"/>
            <a:ext cx="872386" cy="37553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tial Circle 39">
            <a:extLst>
              <a:ext uri="{FF2B5EF4-FFF2-40B4-BE49-F238E27FC236}">
                <a16:creationId xmlns:a16="http://schemas.microsoft.com/office/drawing/2014/main" id="{AE78D533-26D2-4782-88FA-91B65835FFEC}"/>
              </a:ext>
            </a:extLst>
          </p:cNvPr>
          <p:cNvSpPr/>
          <p:nvPr/>
        </p:nvSpPr>
        <p:spPr>
          <a:xfrm rot="5400000">
            <a:off x="6711135" y="1173935"/>
            <a:ext cx="523264" cy="501218"/>
          </a:xfrm>
          <a:prstGeom prst="pie">
            <a:avLst>
              <a:gd name="adj1" fmla="val 1825146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How do the properties of congruent polygons help us solve problems?</a:t>
            </a:r>
            <a:endParaRPr lang="en-US" dirty="0"/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3"/>
            <a:ext cx="8229600" cy="1402819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  <a:br>
              <a:rPr lang="en-US" dirty="0"/>
            </a:br>
            <a:r>
              <a:rPr lang="en-US" dirty="0"/>
              <a:t>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17D67-C916-4BB4-AD8C-6C8AB5273AD5}"/>
              </a:ext>
            </a:extLst>
          </p:cNvPr>
          <p:cNvCxnSpPr>
            <a:cxnSpLocks/>
          </p:cNvCxnSpPr>
          <p:nvPr/>
        </p:nvCxnSpPr>
        <p:spPr>
          <a:xfrm flipH="1">
            <a:off x="5923204" y="299629"/>
            <a:ext cx="137219" cy="112683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53EB-5D14-45AB-B121-5E71CEC9CBCF}"/>
              </a:ext>
            </a:extLst>
          </p:cNvPr>
          <p:cNvCxnSpPr>
            <a:cxnSpLocks/>
          </p:cNvCxnSpPr>
          <p:nvPr/>
        </p:nvCxnSpPr>
        <p:spPr>
          <a:xfrm flipV="1">
            <a:off x="4884559" y="1651178"/>
            <a:ext cx="142978" cy="110864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87C73-E2F5-43B0-86C5-94FCCA3DD36A}"/>
              </a:ext>
            </a:extLst>
          </p:cNvPr>
          <p:cNvCxnSpPr/>
          <p:nvPr/>
        </p:nvCxnSpPr>
        <p:spPr>
          <a:xfrm flipV="1">
            <a:off x="6703383" y="532015"/>
            <a:ext cx="1037429" cy="42893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C4B6A-BEB3-4421-BF66-F8DB927E93D0}"/>
              </a:ext>
            </a:extLst>
          </p:cNvPr>
          <p:cNvCxnSpPr>
            <a:cxnSpLocks/>
          </p:cNvCxnSpPr>
          <p:nvPr/>
        </p:nvCxnSpPr>
        <p:spPr>
          <a:xfrm flipV="1">
            <a:off x="4251544" y="774747"/>
            <a:ext cx="1028700" cy="40463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4EB5C-E27A-4E58-99C5-9C5F4E42FD89}"/>
              </a:ext>
            </a:extLst>
          </p:cNvPr>
          <p:cNvCxnSpPr>
            <a:cxnSpLocks/>
          </p:cNvCxnSpPr>
          <p:nvPr/>
        </p:nvCxnSpPr>
        <p:spPr>
          <a:xfrm flipV="1">
            <a:off x="4645152" y="3218688"/>
            <a:ext cx="1040753" cy="41896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E9893-E69A-4E12-8EF4-1E8382F18939}"/>
              </a:ext>
            </a:extLst>
          </p:cNvPr>
          <p:cNvCxnSpPr>
            <a:cxnSpLocks/>
          </p:cNvCxnSpPr>
          <p:nvPr/>
        </p:nvCxnSpPr>
        <p:spPr>
          <a:xfrm flipV="1">
            <a:off x="5685905" y="1878676"/>
            <a:ext cx="1017478" cy="41231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1153E-87FE-4104-B95C-0F3B5031F9E0}"/>
              </a:ext>
            </a:extLst>
          </p:cNvPr>
          <p:cNvCxnSpPr>
            <a:cxnSpLocks/>
          </p:cNvCxnSpPr>
          <p:nvPr/>
        </p:nvCxnSpPr>
        <p:spPr>
          <a:xfrm flipV="1">
            <a:off x="3850933" y="2992582"/>
            <a:ext cx="145826" cy="110393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D7901-F3B0-4839-9E56-A121E6B38E0D}"/>
              </a:ext>
            </a:extLst>
          </p:cNvPr>
          <p:cNvCxnSpPr>
            <a:cxnSpLocks/>
          </p:cNvCxnSpPr>
          <p:nvPr/>
        </p:nvCxnSpPr>
        <p:spPr>
          <a:xfrm flipV="1">
            <a:off x="6317853" y="2759825"/>
            <a:ext cx="147141" cy="111058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BFC6B-F7A3-4B0D-8610-746479A9E96E}"/>
              </a:ext>
            </a:extLst>
          </p:cNvPr>
          <p:cNvCxnSpPr>
            <a:cxnSpLocks/>
          </p:cNvCxnSpPr>
          <p:nvPr/>
        </p:nvCxnSpPr>
        <p:spPr>
          <a:xfrm flipV="1">
            <a:off x="7128995" y="2992582"/>
            <a:ext cx="1027453" cy="40898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880A07-F952-4C5C-94BD-0880A59780DF}"/>
              </a:ext>
            </a:extLst>
          </p:cNvPr>
          <p:cNvCxnSpPr>
            <a:cxnSpLocks/>
          </p:cNvCxnSpPr>
          <p:nvPr/>
        </p:nvCxnSpPr>
        <p:spPr>
          <a:xfrm flipV="1">
            <a:off x="6092456" y="4333621"/>
            <a:ext cx="1033214" cy="425924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A0DC-EB05-4467-AE1A-E7A6721C38D3}"/>
              </a:ext>
            </a:extLst>
          </p:cNvPr>
          <p:cNvCxnSpPr>
            <a:cxnSpLocks/>
          </p:cNvCxnSpPr>
          <p:nvPr/>
        </p:nvCxnSpPr>
        <p:spPr>
          <a:xfrm flipV="1">
            <a:off x="7390492" y="1426464"/>
            <a:ext cx="103965" cy="110811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43020B00-CD04-46EF-8EBF-F4A2FAF5E7D9}"/>
              </a:ext>
            </a:extLst>
          </p:cNvPr>
          <p:cNvSpPr/>
          <p:nvPr/>
        </p:nvSpPr>
        <p:spPr>
          <a:xfrm rot="5400000">
            <a:off x="3785450" y="1464837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147D7990-FB28-4657-A76A-B8B492245AC8}"/>
              </a:ext>
            </a:extLst>
          </p:cNvPr>
          <p:cNvSpPr/>
          <p:nvPr/>
        </p:nvSpPr>
        <p:spPr>
          <a:xfrm rot="5400000">
            <a:off x="4325644" y="2942434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EEEB2A48-76F6-4358-A733-ED20F6CCFF43}"/>
              </a:ext>
            </a:extLst>
          </p:cNvPr>
          <p:cNvSpPr/>
          <p:nvPr/>
        </p:nvSpPr>
        <p:spPr>
          <a:xfrm rot="5400000">
            <a:off x="5356450" y="1604020"/>
            <a:ext cx="372681" cy="372681"/>
          </a:xfrm>
          <a:prstGeom prst="pie">
            <a:avLst>
              <a:gd name="adj1" fmla="val 10001026"/>
              <a:gd name="adj2" fmla="val 13458263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51">
            <a:extLst>
              <a:ext uri="{FF2B5EF4-FFF2-40B4-BE49-F238E27FC236}">
                <a16:creationId xmlns:a16="http://schemas.microsoft.com/office/drawing/2014/main" id="{E682E5BE-86DD-4C22-A5D6-F57D0834FB64}"/>
              </a:ext>
            </a:extLst>
          </p:cNvPr>
          <p:cNvSpPr/>
          <p:nvPr/>
        </p:nvSpPr>
        <p:spPr>
          <a:xfrm rot="5400000">
            <a:off x="5217113" y="110339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artial Circle 52">
            <a:extLst>
              <a:ext uri="{FF2B5EF4-FFF2-40B4-BE49-F238E27FC236}">
                <a16:creationId xmlns:a16="http://schemas.microsoft.com/office/drawing/2014/main" id="{5B1A5296-F738-49A4-9879-8E0B974D7E85}"/>
              </a:ext>
            </a:extLst>
          </p:cNvPr>
          <p:cNvSpPr/>
          <p:nvPr/>
        </p:nvSpPr>
        <p:spPr>
          <a:xfrm rot="5400000">
            <a:off x="6269445" y="1226823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FF2C89B7-718A-49A2-B8B8-803E3B29F02E}"/>
              </a:ext>
            </a:extLst>
          </p:cNvPr>
          <p:cNvSpPr/>
          <p:nvPr/>
        </p:nvSpPr>
        <p:spPr>
          <a:xfrm rot="5400000">
            <a:off x="5235087" y="2573420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A28EEF4F-11EA-493B-8FBD-96AA04642192}"/>
              </a:ext>
            </a:extLst>
          </p:cNvPr>
          <p:cNvSpPr/>
          <p:nvPr/>
        </p:nvSpPr>
        <p:spPr>
          <a:xfrm rot="5400000">
            <a:off x="6680107" y="3681254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B403C9B1-7A74-435B-82D2-A3BC2D5BF8C7}"/>
              </a:ext>
            </a:extLst>
          </p:cNvPr>
          <p:cNvSpPr/>
          <p:nvPr/>
        </p:nvSpPr>
        <p:spPr>
          <a:xfrm rot="5400000">
            <a:off x="4181406" y="2443534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8E2BABF4-4881-45F8-A80E-9E60B089AAE2}"/>
              </a:ext>
            </a:extLst>
          </p:cNvPr>
          <p:cNvSpPr/>
          <p:nvPr/>
        </p:nvSpPr>
        <p:spPr>
          <a:xfrm rot="5400000">
            <a:off x="6658260" y="220898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5EBA4FFF-6EB0-4EA4-B23E-30A10897132A}"/>
              </a:ext>
            </a:extLst>
          </p:cNvPr>
          <p:cNvSpPr/>
          <p:nvPr/>
        </p:nvSpPr>
        <p:spPr>
          <a:xfrm rot="5400000">
            <a:off x="7697646" y="86635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3DBDABA6-1FD6-4FA9-9F3A-EB248EB2A1D4}"/>
              </a:ext>
            </a:extLst>
          </p:cNvPr>
          <p:cNvSpPr/>
          <p:nvPr/>
        </p:nvSpPr>
        <p:spPr>
          <a:xfrm rot="5400000">
            <a:off x="5779626" y="4053935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artial Circle 59">
            <a:extLst>
              <a:ext uri="{FF2B5EF4-FFF2-40B4-BE49-F238E27FC236}">
                <a16:creationId xmlns:a16="http://schemas.microsoft.com/office/drawing/2014/main" id="{AECCAAAE-B20C-4D19-9BB6-AFCC60AE033D}"/>
              </a:ext>
            </a:extLst>
          </p:cNvPr>
          <p:cNvSpPr/>
          <p:nvPr/>
        </p:nvSpPr>
        <p:spPr>
          <a:xfrm rot="5400000">
            <a:off x="6705830" y="2602451"/>
            <a:ext cx="581586" cy="581586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artial Circle 60">
            <a:extLst>
              <a:ext uri="{FF2B5EF4-FFF2-40B4-BE49-F238E27FC236}">
                <a16:creationId xmlns:a16="http://schemas.microsoft.com/office/drawing/2014/main" id="{C860436E-D70E-4572-BE12-2E1E4CA3B07F}"/>
              </a:ext>
            </a:extLst>
          </p:cNvPr>
          <p:cNvSpPr/>
          <p:nvPr/>
        </p:nvSpPr>
        <p:spPr>
          <a:xfrm rot="5400000">
            <a:off x="5752142" y="2583395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8C026BEA-AC66-4530-B5AF-36EC49EC56C2}"/>
              </a:ext>
            </a:extLst>
          </p:cNvPr>
          <p:cNvSpPr/>
          <p:nvPr/>
        </p:nvSpPr>
        <p:spPr>
          <a:xfrm rot="5400000">
            <a:off x="8232157" y="2348233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CF197EB9-A4FF-4A21-9779-792277DFA97C}"/>
              </a:ext>
            </a:extLst>
          </p:cNvPr>
          <p:cNvSpPr/>
          <p:nvPr/>
        </p:nvSpPr>
        <p:spPr>
          <a:xfrm rot="5400000">
            <a:off x="7204151" y="3690174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D8BDAF7E-CD9C-45B9-9803-271825779551}"/>
              </a:ext>
            </a:extLst>
          </p:cNvPr>
          <p:cNvSpPr/>
          <p:nvPr/>
        </p:nvSpPr>
        <p:spPr>
          <a:xfrm rot="5400000">
            <a:off x="4213069" y="3910171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9E8A9371-835E-4487-88ED-70F29123B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1427" y="1013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9E8A9371-835E-4487-88ED-70F29123B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427" y="101310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60F6C8-7C43-49EF-80D2-03C5EC35A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613" y="552196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7A60F6C8-7C43-49EF-80D2-03C5EC35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613" y="552196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19F26B-3FD7-49A7-A56C-A2DD31D1E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450" y="1598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319F26B-3FD7-49A7-A56C-A2DD31D1E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0450" y="159888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F5907B38-6D48-4542-BE09-469E3B350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040" y="1195572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F5907B38-6D48-4542-BE09-469E3B350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040" y="1195572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3542E51-CEB8-42CF-A99F-1F5951C8D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6559" y="146013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83542E51-CEB8-42CF-A99F-1F5951C8D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6559" y="146013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4F316FAF-BA01-49B8-BB5D-E30094AB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626"/>
            <a:ext cx="3437467" cy="292456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A0919E4-62CE-4F42-8CA9-ADCE990CD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13792"/>
              </p:ext>
            </p:extLst>
          </p:nvPr>
        </p:nvGraphicFramePr>
        <p:xfrm>
          <a:off x="776505" y="1878293"/>
          <a:ext cx="162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25400" imgH="291960" progId="Equation.DSMT4">
                  <p:embed/>
                </p:oleObj>
              </mc:Choice>
              <mc:Fallback>
                <p:oleObj name="Equation" r:id="rId13" imgW="1625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6505" y="1878293"/>
                        <a:ext cx="1625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005E49-360D-4702-B33C-D87EAF126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854558"/>
              </p:ext>
            </p:extLst>
          </p:nvPr>
        </p:nvGraphicFramePr>
        <p:xfrm>
          <a:off x="741668" y="2353707"/>
          <a:ext cx="1651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0555" imgH="1841156" progId="Equation.DSMT4">
                  <p:embed/>
                </p:oleObj>
              </mc:Choice>
              <mc:Fallback>
                <p:oleObj name="Equation" r:id="rId15" imgW="1650555" imgH="18411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1668" y="2353707"/>
                        <a:ext cx="16510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3C723E-B396-4F30-8CE8-EE1EF6E21A44}"/>
              </a:ext>
            </a:extLst>
          </p:cNvPr>
          <p:cNvSpPr/>
          <p:nvPr/>
        </p:nvSpPr>
        <p:spPr>
          <a:xfrm>
            <a:off x="1166317" y="3792334"/>
            <a:ext cx="1177872" cy="37553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id="{2FBA4EBB-8CAD-4AD1-A562-2BC2B771F82B}"/>
              </a:ext>
            </a:extLst>
          </p:cNvPr>
          <p:cNvSpPr/>
          <p:nvPr/>
        </p:nvSpPr>
        <p:spPr>
          <a:xfrm rot="5400000">
            <a:off x="6711135" y="1173935"/>
            <a:ext cx="523264" cy="501218"/>
          </a:xfrm>
          <a:prstGeom prst="pie">
            <a:avLst>
              <a:gd name="adj1" fmla="val 1825146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3"/>
            <a:ext cx="8229600" cy="1402819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  <a:br>
              <a:rPr lang="en-US" dirty="0"/>
            </a:br>
            <a:r>
              <a:rPr lang="en-US" dirty="0"/>
              <a:t>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17D67-C916-4BB4-AD8C-6C8AB5273AD5}"/>
              </a:ext>
            </a:extLst>
          </p:cNvPr>
          <p:cNvCxnSpPr>
            <a:cxnSpLocks/>
          </p:cNvCxnSpPr>
          <p:nvPr/>
        </p:nvCxnSpPr>
        <p:spPr>
          <a:xfrm flipH="1">
            <a:off x="5923204" y="299629"/>
            <a:ext cx="137219" cy="112683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53EB-5D14-45AB-B121-5E71CEC9CBCF}"/>
              </a:ext>
            </a:extLst>
          </p:cNvPr>
          <p:cNvCxnSpPr>
            <a:cxnSpLocks/>
          </p:cNvCxnSpPr>
          <p:nvPr/>
        </p:nvCxnSpPr>
        <p:spPr>
          <a:xfrm flipV="1">
            <a:off x="4884559" y="1651178"/>
            <a:ext cx="142978" cy="110864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87C73-E2F5-43B0-86C5-94FCCA3DD36A}"/>
              </a:ext>
            </a:extLst>
          </p:cNvPr>
          <p:cNvCxnSpPr/>
          <p:nvPr/>
        </p:nvCxnSpPr>
        <p:spPr>
          <a:xfrm flipV="1">
            <a:off x="6703383" y="532015"/>
            <a:ext cx="1037429" cy="42893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C4B6A-BEB3-4421-BF66-F8DB927E93D0}"/>
              </a:ext>
            </a:extLst>
          </p:cNvPr>
          <p:cNvCxnSpPr>
            <a:cxnSpLocks/>
          </p:cNvCxnSpPr>
          <p:nvPr/>
        </p:nvCxnSpPr>
        <p:spPr>
          <a:xfrm flipV="1">
            <a:off x="4251544" y="774747"/>
            <a:ext cx="1028700" cy="40463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4EB5C-E27A-4E58-99C5-9C5F4E42FD89}"/>
              </a:ext>
            </a:extLst>
          </p:cNvPr>
          <p:cNvCxnSpPr>
            <a:cxnSpLocks/>
          </p:cNvCxnSpPr>
          <p:nvPr/>
        </p:nvCxnSpPr>
        <p:spPr>
          <a:xfrm flipV="1">
            <a:off x="4645152" y="3218688"/>
            <a:ext cx="1040753" cy="41896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E9893-E69A-4E12-8EF4-1E8382F18939}"/>
              </a:ext>
            </a:extLst>
          </p:cNvPr>
          <p:cNvCxnSpPr>
            <a:cxnSpLocks/>
          </p:cNvCxnSpPr>
          <p:nvPr/>
        </p:nvCxnSpPr>
        <p:spPr>
          <a:xfrm flipV="1">
            <a:off x="5685905" y="1878676"/>
            <a:ext cx="1017478" cy="41231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1153E-87FE-4104-B95C-0F3B5031F9E0}"/>
              </a:ext>
            </a:extLst>
          </p:cNvPr>
          <p:cNvCxnSpPr>
            <a:cxnSpLocks/>
          </p:cNvCxnSpPr>
          <p:nvPr/>
        </p:nvCxnSpPr>
        <p:spPr>
          <a:xfrm flipV="1">
            <a:off x="3850933" y="2992582"/>
            <a:ext cx="145826" cy="110393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D7901-F3B0-4839-9E56-A121E6B38E0D}"/>
              </a:ext>
            </a:extLst>
          </p:cNvPr>
          <p:cNvCxnSpPr>
            <a:cxnSpLocks/>
          </p:cNvCxnSpPr>
          <p:nvPr/>
        </p:nvCxnSpPr>
        <p:spPr>
          <a:xfrm flipV="1">
            <a:off x="6317853" y="2759825"/>
            <a:ext cx="147141" cy="111058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BFC6B-F7A3-4B0D-8610-746479A9E96E}"/>
              </a:ext>
            </a:extLst>
          </p:cNvPr>
          <p:cNvCxnSpPr>
            <a:cxnSpLocks/>
          </p:cNvCxnSpPr>
          <p:nvPr/>
        </p:nvCxnSpPr>
        <p:spPr>
          <a:xfrm flipV="1">
            <a:off x="7128995" y="2992582"/>
            <a:ext cx="1027453" cy="40898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880A07-F952-4C5C-94BD-0880A59780DF}"/>
              </a:ext>
            </a:extLst>
          </p:cNvPr>
          <p:cNvCxnSpPr>
            <a:cxnSpLocks/>
          </p:cNvCxnSpPr>
          <p:nvPr/>
        </p:nvCxnSpPr>
        <p:spPr>
          <a:xfrm flipV="1">
            <a:off x="6092456" y="4333621"/>
            <a:ext cx="1033214" cy="425924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A0DC-EB05-4467-AE1A-E7A6721C38D3}"/>
              </a:ext>
            </a:extLst>
          </p:cNvPr>
          <p:cNvCxnSpPr>
            <a:cxnSpLocks/>
          </p:cNvCxnSpPr>
          <p:nvPr/>
        </p:nvCxnSpPr>
        <p:spPr>
          <a:xfrm flipV="1">
            <a:off x="7390492" y="1426464"/>
            <a:ext cx="103965" cy="110811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43020B00-CD04-46EF-8EBF-F4A2FAF5E7D9}"/>
              </a:ext>
            </a:extLst>
          </p:cNvPr>
          <p:cNvSpPr/>
          <p:nvPr/>
        </p:nvSpPr>
        <p:spPr>
          <a:xfrm rot="5400000">
            <a:off x="3785450" y="1464837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147D7990-FB28-4657-A76A-B8B492245AC8}"/>
              </a:ext>
            </a:extLst>
          </p:cNvPr>
          <p:cNvSpPr/>
          <p:nvPr/>
        </p:nvSpPr>
        <p:spPr>
          <a:xfrm rot="5400000">
            <a:off x="4325644" y="2942434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EEEB2A48-76F6-4358-A733-ED20F6CCFF43}"/>
              </a:ext>
            </a:extLst>
          </p:cNvPr>
          <p:cNvSpPr/>
          <p:nvPr/>
        </p:nvSpPr>
        <p:spPr>
          <a:xfrm rot="5400000">
            <a:off x="5356450" y="1604020"/>
            <a:ext cx="372681" cy="372681"/>
          </a:xfrm>
          <a:prstGeom prst="pie">
            <a:avLst>
              <a:gd name="adj1" fmla="val 10001026"/>
              <a:gd name="adj2" fmla="val 13458263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51">
            <a:extLst>
              <a:ext uri="{FF2B5EF4-FFF2-40B4-BE49-F238E27FC236}">
                <a16:creationId xmlns:a16="http://schemas.microsoft.com/office/drawing/2014/main" id="{E682E5BE-86DD-4C22-A5D6-F57D0834FB64}"/>
              </a:ext>
            </a:extLst>
          </p:cNvPr>
          <p:cNvSpPr/>
          <p:nvPr/>
        </p:nvSpPr>
        <p:spPr>
          <a:xfrm rot="5400000">
            <a:off x="5217113" y="110339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artial Circle 52">
            <a:extLst>
              <a:ext uri="{FF2B5EF4-FFF2-40B4-BE49-F238E27FC236}">
                <a16:creationId xmlns:a16="http://schemas.microsoft.com/office/drawing/2014/main" id="{5B1A5296-F738-49A4-9879-8E0B974D7E85}"/>
              </a:ext>
            </a:extLst>
          </p:cNvPr>
          <p:cNvSpPr/>
          <p:nvPr/>
        </p:nvSpPr>
        <p:spPr>
          <a:xfrm rot="5400000">
            <a:off x="6269445" y="1226823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FF2C89B7-718A-49A2-B8B8-803E3B29F02E}"/>
              </a:ext>
            </a:extLst>
          </p:cNvPr>
          <p:cNvSpPr/>
          <p:nvPr/>
        </p:nvSpPr>
        <p:spPr>
          <a:xfrm rot="5400000">
            <a:off x="5235087" y="2573420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A28EEF4F-11EA-493B-8FBD-96AA04642192}"/>
              </a:ext>
            </a:extLst>
          </p:cNvPr>
          <p:cNvSpPr/>
          <p:nvPr/>
        </p:nvSpPr>
        <p:spPr>
          <a:xfrm rot="5400000">
            <a:off x="6680107" y="3681254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B403C9B1-7A74-435B-82D2-A3BC2D5BF8C7}"/>
              </a:ext>
            </a:extLst>
          </p:cNvPr>
          <p:cNvSpPr/>
          <p:nvPr/>
        </p:nvSpPr>
        <p:spPr>
          <a:xfrm rot="5400000">
            <a:off x="4181406" y="2443534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8E2BABF4-4881-45F8-A80E-9E60B089AAE2}"/>
              </a:ext>
            </a:extLst>
          </p:cNvPr>
          <p:cNvSpPr/>
          <p:nvPr/>
        </p:nvSpPr>
        <p:spPr>
          <a:xfrm rot="5400000">
            <a:off x="6658260" y="220898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5EBA4FFF-6EB0-4EA4-B23E-30A10897132A}"/>
              </a:ext>
            </a:extLst>
          </p:cNvPr>
          <p:cNvSpPr/>
          <p:nvPr/>
        </p:nvSpPr>
        <p:spPr>
          <a:xfrm rot="5400000">
            <a:off x="7697646" y="86635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3DBDABA6-1FD6-4FA9-9F3A-EB248EB2A1D4}"/>
              </a:ext>
            </a:extLst>
          </p:cNvPr>
          <p:cNvSpPr/>
          <p:nvPr/>
        </p:nvSpPr>
        <p:spPr>
          <a:xfrm rot="5400000">
            <a:off x="5779626" y="4053935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artial Circle 59">
            <a:extLst>
              <a:ext uri="{FF2B5EF4-FFF2-40B4-BE49-F238E27FC236}">
                <a16:creationId xmlns:a16="http://schemas.microsoft.com/office/drawing/2014/main" id="{AECCAAAE-B20C-4D19-9BB6-AFCC60AE033D}"/>
              </a:ext>
            </a:extLst>
          </p:cNvPr>
          <p:cNvSpPr/>
          <p:nvPr/>
        </p:nvSpPr>
        <p:spPr>
          <a:xfrm rot="5400000">
            <a:off x="6705830" y="2602451"/>
            <a:ext cx="581586" cy="581586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artial Circle 60">
            <a:extLst>
              <a:ext uri="{FF2B5EF4-FFF2-40B4-BE49-F238E27FC236}">
                <a16:creationId xmlns:a16="http://schemas.microsoft.com/office/drawing/2014/main" id="{C860436E-D70E-4572-BE12-2E1E4CA3B07F}"/>
              </a:ext>
            </a:extLst>
          </p:cNvPr>
          <p:cNvSpPr/>
          <p:nvPr/>
        </p:nvSpPr>
        <p:spPr>
          <a:xfrm rot="5400000">
            <a:off x="5752142" y="2583395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8C026BEA-AC66-4530-B5AF-36EC49EC56C2}"/>
              </a:ext>
            </a:extLst>
          </p:cNvPr>
          <p:cNvSpPr/>
          <p:nvPr/>
        </p:nvSpPr>
        <p:spPr>
          <a:xfrm rot="5400000">
            <a:off x="8232157" y="2348233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CF197EB9-A4FF-4A21-9779-792277DFA97C}"/>
              </a:ext>
            </a:extLst>
          </p:cNvPr>
          <p:cNvSpPr/>
          <p:nvPr/>
        </p:nvSpPr>
        <p:spPr>
          <a:xfrm rot="5400000">
            <a:off x="7204151" y="3690174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D8BDAF7E-CD9C-45B9-9803-271825779551}"/>
              </a:ext>
            </a:extLst>
          </p:cNvPr>
          <p:cNvSpPr/>
          <p:nvPr/>
        </p:nvSpPr>
        <p:spPr>
          <a:xfrm rot="5400000">
            <a:off x="4213069" y="3910171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9E8A9371-835E-4487-88ED-70F29123B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1427" y="1013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9E8A9371-835E-4487-88ED-70F29123B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427" y="101310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60F6C8-7C43-49EF-80D2-03C5EC35A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613" y="552196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7A60F6C8-7C43-49EF-80D2-03C5EC35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613" y="552196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19F26B-3FD7-49A7-A56C-A2DD31D1E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450" y="1598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319F26B-3FD7-49A7-A56C-A2DD31D1E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0450" y="159888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F5907B38-6D48-4542-BE09-469E3B350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040" y="1195572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F5907B38-6D48-4542-BE09-469E3B350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040" y="1195572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3542E51-CEB8-42CF-A99F-1F5951C8D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6559" y="146013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83542E51-CEB8-42CF-A99F-1F5951C8D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6559" y="146013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4F316FAF-BA01-49B8-BB5D-E30094AB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626"/>
            <a:ext cx="3437467" cy="292456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2280C7C-266F-4A3A-8D0F-50AD23DDB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513787"/>
              </p:ext>
            </p:extLst>
          </p:nvPr>
        </p:nvGraphicFramePr>
        <p:xfrm>
          <a:off x="740782" y="1842593"/>
          <a:ext cx="2438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38280" imgH="876240" progId="Equation.DSMT4">
                  <p:embed/>
                </p:oleObj>
              </mc:Choice>
              <mc:Fallback>
                <p:oleObj name="Equation" r:id="rId13" imgW="2438280" imgH="8762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2280C7C-266F-4A3A-8D0F-50AD23DDB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0782" y="1842593"/>
                        <a:ext cx="24384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A0919E4-62CE-4F42-8CA9-ADCE990CDD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01289"/>
              </p:ext>
            </p:extLst>
          </p:nvPr>
        </p:nvGraphicFramePr>
        <p:xfrm>
          <a:off x="740782" y="3244021"/>
          <a:ext cx="2540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9800" imgH="1358640" progId="Equation.DSMT4">
                  <p:embed/>
                </p:oleObj>
              </mc:Choice>
              <mc:Fallback>
                <p:oleObj name="Equation" r:id="rId15" imgW="2539800" imgH="1358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A0919E4-62CE-4F42-8CA9-ADCE990CDD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0782" y="3244021"/>
                        <a:ext cx="25400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Partial Circle 39">
            <a:extLst>
              <a:ext uri="{FF2B5EF4-FFF2-40B4-BE49-F238E27FC236}">
                <a16:creationId xmlns:a16="http://schemas.microsoft.com/office/drawing/2014/main" id="{4F6590AF-F4B2-4BE7-BE83-AFC0B8A31B29}"/>
              </a:ext>
            </a:extLst>
          </p:cNvPr>
          <p:cNvSpPr/>
          <p:nvPr/>
        </p:nvSpPr>
        <p:spPr>
          <a:xfrm rot="5400000">
            <a:off x="6711135" y="1173935"/>
            <a:ext cx="523264" cy="501218"/>
          </a:xfrm>
          <a:prstGeom prst="pie">
            <a:avLst>
              <a:gd name="adj1" fmla="val 1825146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3"/>
            <a:ext cx="8229600" cy="1402819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  <a:br>
              <a:rPr lang="en-US" dirty="0"/>
            </a:br>
            <a:r>
              <a:rPr lang="en-US" dirty="0"/>
              <a:t>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17D67-C916-4BB4-AD8C-6C8AB5273AD5}"/>
              </a:ext>
            </a:extLst>
          </p:cNvPr>
          <p:cNvCxnSpPr>
            <a:cxnSpLocks/>
          </p:cNvCxnSpPr>
          <p:nvPr/>
        </p:nvCxnSpPr>
        <p:spPr>
          <a:xfrm flipH="1">
            <a:off x="5923204" y="299629"/>
            <a:ext cx="137219" cy="112683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53EB-5D14-45AB-B121-5E71CEC9CBCF}"/>
              </a:ext>
            </a:extLst>
          </p:cNvPr>
          <p:cNvCxnSpPr>
            <a:cxnSpLocks/>
          </p:cNvCxnSpPr>
          <p:nvPr/>
        </p:nvCxnSpPr>
        <p:spPr>
          <a:xfrm flipV="1">
            <a:off x="4884559" y="1651178"/>
            <a:ext cx="142978" cy="110864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87C73-E2F5-43B0-86C5-94FCCA3DD36A}"/>
              </a:ext>
            </a:extLst>
          </p:cNvPr>
          <p:cNvCxnSpPr/>
          <p:nvPr/>
        </p:nvCxnSpPr>
        <p:spPr>
          <a:xfrm flipV="1">
            <a:off x="6703383" y="532015"/>
            <a:ext cx="1037429" cy="42893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C4B6A-BEB3-4421-BF66-F8DB927E93D0}"/>
              </a:ext>
            </a:extLst>
          </p:cNvPr>
          <p:cNvCxnSpPr>
            <a:cxnSpLocks/>
          </p:cNvCxnSpPr>
          <p:nvPr/>
        </p:nvCxnSpPr>
        <p:spPr>
          <a:xfrm flipV="1">
            <a:off x="4251544" y="774747"/>
            <a:ext cx="1028700" cy="40463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4EB5C-E27A-4E58-99C5-9C5F4E42FD89}"/>
              </a:ext>
            </a:extLst>
          </p:cNvPr>
          <p:cNvCxnSpPr>
            <a:cxnSpLocks/>
          </p:cNvCxnSpPr>
          <p:nvPr/>
        </p:nvCxnSpPr>
        <p:spPr>
          <a:xfrm flipV="1">
            <a:off x="4645152" y="3218688"/>
            <a:ext cx="1040753" cy="41896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E9893-E69A-4E12-8EF4-1E8382F18939}"/>
              </a:ext>
            </a:extLst>
          </p:cNvPr>
          <p:cNvCxnSpPr>
            <a:cxnSpLocks/>
          </p:cNvCxnSpPr>
          <p:nvPr/>
        </p:nvCxnSpPr>
        <p:spPr>
          <a:xfrm flipV="1">
            <a:off x="5685905" y="1878676"/>
            <a:ext cx="1017478" cy="41231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1153E-87FE-4104-B95C-0F3B5031F9E0}"/>
              </a:ext>
            </a:extLst>
          </p:cNvPr>
          <p:cNvCxnSpPr>
            <a:cxnSpLocks/>
          </p:cNvCxnSpPr>
          <p:nvPr/>
        </p:nvCxnSpPr>
        <p:spPr>
          <a:xfrm flipV="1">
            <a:off x="3850933" y="2992582"/>
            <a:ext cx="145826" cy="110393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D7901-F3B0-4839-9E56-A121E6B38E0D}"/>
              </a:ext>
            </a:extLst>
          </p:cNvPr>
          <p:cNvCxnSpPr>
            <a:cxnSpLocks/>
          </p:cNvCxnSpPr>
          <p:nvPr/>
        </p:nvCxnSpPr>
        <p:spPr>
          <a:xfrm flipV="1">
            <a:off x="6317853" y="2759825"/>
            <a:ext cx="147141" cy="111058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BFC6B-F7A3-4B0D-8610-746479A9E96E}"/>
              </a:ext>
            </a:extLst>
          </p:cNvPr>
          <p:cNvCxnSpPr>
            <a:cxnSpLocks/>
          </p:cNvCxnSpPr>
          <p:nvPr/>
        </p:nvCxnSpPr>
        <p:spPr>
          <a:xfrm flipV="1">
            <a:off x="7128995" y="2992582"/>
            <a:ext cx="1027453" cy="40898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880A07-F952-4C5C-94BD-0880A59780DF}"/>
              </a:ext>
            </a:extLst>
          </p:cNvPr>
          <p:cNvCxnSpPr>
            <a:cxnSpLocks/>
          </p:cNvCxnSpPr>
          <p:nvPr/>
        </p:nvCxnSpPr>
        <p:spPr>
          <a:xfrm flipV="1">
            <a:off x="6092456" y="4333621"/>
            <a:ext cx="1033214" cy="425924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A0DC-EB05-4467-AE1A-E7A6721C38D3}"/>
              </a:ext>
            </a:extLst>
          </p:cNvPr>
          <p:cNvCxnSpPr>
            <a:cxnSpLocks/>
          </p:cNvCxnSpPr>
          <p:nvPr/>
        </p:nvCxnSpPr>
        <p:spPr>
          <a:xfrm flipV="1">
            <a:off x="7390492" y="1426464"/>
            <a:ext cx="103965" cy="110811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43020B00-CD04-46EF-8EBF-F4A2FAF5E7D9}"/>
              </a:ext>
            </a:extLst>
          </p:cNvPr>
          <p:cNvSpPr/>
          <p:nvPr/>
        </p:nvSpPr>
        <p:spPr>
          <a:xfrm rot="5400000">
            <a:off x="3785450" y="1464837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147D7990-FB28-4657-A76A-B8B492245AC8}"/>
              </a:ext>
            </a:extLst>
          </p:cNvPr>
          <p:cNvSpPr/>
          <p:nvPr/>
        </p:nvSpPr>
        <p:spPr>
          <a:xfrm rot="5400000">
            <a:off x="4325644" y="2942434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EEEB2A48-76F6-4358-A733-ED20F6CCFF43}"/>
              </a:ext>
            </a:extLst>
          </p:cNvPr>
          <p:cNvSpPr/>
          <p:nvPr/>
        </p:nvSpPr>
        <p:spPr>
          <a:xfrm rot="5400000">
            <a:off x="5356450" y="1604020"/>
            <a:ext cx="372681" cy="372681"/>
          </a:xfrm>
          <a:prstGeom prst="pie">
            <a:avLst>
              <a:gd name="adj1" fmla="val 10001026"/>
              <a:gd name="adj2" fmla="val 13458263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51">
            <a:extLst>
              <a:ext uri="{FF2B5EF4-FFF2-40B4-BE49-F238E27FC236}">
                <a16:creationId xmlns:a16="http://schemas.microsoft.com/office/drawing/2014/main" id="{E682E5BE-86DD-4C22-A5D6-F57D0834FB64}"/>
              </a:ext>
            </a:extLst>
          </p:cNvPr>
          <p:cNvSpPr/>
          <p:nvPr/>
        </p:nvSpPr>
        <p:spPr>
          <a:xfrm rot="5400000">
            <a:off x="5217113" y="110339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artial Circle 52">
            <a:extLst>
              <a:ext uri="{FF2B5EF4-FFF2-40B4-BE49-F238E27FC236}">
                <a16:creationId xmlns:a16="http://schemas.microsoft.com/office/drawing/2014/main" id="{5B1A5296-F738-49A4-9879-8E0B974D7E85}"/>
              </a:ext>
            </a:extLst>
          </p:cNvPr>
          <p:cNvSpPr/>
          <p:nvPr/>
        </p:nvSpPr>
        <p:spPr>
          <a:xfrm rot="5400000">
            <a:off x="6269445" y="1226823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FF2C89B7-718A-49A2-B8B8-803E3B29F02E}"/>
              </a:ext>
            </a:extLst>
          </p:cNvPr>
          <p:cNvSpPr/>
          <p:nvPr/>
        </p:nvSpPr>
        <p:spPr>
          <a:xfrm rot="5400000">
            <a:off x="5235087" y="2573420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A28EEF4F-11EA-493B-8FBD-96AA04642192}"/>
              </a:ext>
            </a:extLst>
          </p:cNvPr>
          <p:cNvSpPr/>
          <p:nvPr/>
        </p:nvSpPr>
        <p:spPr>
          <a:xfrm rot="5400000">
            <a:off x="6680107" y="3681254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B403C9B1-7A74-435B-82D2-A3BC2D5BF8C7}"/>
              </a:ext>
            </a:extLst>
          </p:cNvPr>
          <p:cNvSpPr/>
          <p:nvPr/>
        </p:nvSpPr>
        <p:spPr>
          <a:xfrm rot="5400000">
            <a:off x="4181406" y="2443534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8E2BABF4-4881-45F8-A80E-9E60B089AAE2}"/>
              </a:ext>
            </a:extLst>
          </p:cNvPr>
          <p:cNvSpPr/>
          <p:nvPr/>
        </p:nvSpPr>
        <p:spPr>
          <a:xfrm rot="5400000">
            <a:off x="6658260" y="220898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5EBA4FFF-6EB0-4EA4-B23E-30A10897132A}"/>
              </a:ext>
            </a:extLst>
          </p:cNvPr>
          <p:cNvSpPr/>
          <p:nvPr/>
        </p:nvSpPr>
        <p:spPr>
          <a:xfrm rot="5400000">
            <a:off x="7697646" y="86635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3DBDABA6-1FD6-4FA9-9F3A-EB248EB2A1D4}"/>
              </a:ext>
            </a:extLst>
          </p:cNvPr>
          <p:cNvSpPr/>
          <p:nvPr/>
        </p:nvSpPr>
        <p:spPr>
          <a:xfrm rot="5400000">
            <a:off x="5779626" y="4053935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artial Circle 59">
            <a:extLst>
              <a:ext uri="{FF2B5EF4-FFF2-40B4-BE49-F238E27FC236}">
                <a16:creationId xmlns:a16="http://schemas.microsoft.com/office/drawing/2014/main" id="{AECCAAAE-B20C-4D19-9BB6-AFCC60AE033D}"/>
              </a:ext>
            </a:extLst>
          </p:cNvPr>
          <p:cNvSpPr/>
          <p:nvPr/>
        </p:nvSpPr>
        <p:spPr>
          <a:xfrm rot="5400000">
            <a:off x="6705830" y="2602451"/>
            <a:ext cx="581586" cy="581586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artial Circle 60">
            <a:extLst>
              <a:ext uri="{FF2B5EF4-FFF2-40B4-BE49-F238E27FC236}">
                <a16:creationId xmlns:a16="http://schemas.microsoft.com/office/drawing/2014/main" id="{C860436E-D70E-4572-BE12-2E1E4CA3B07F}"/>
              </a:ext>
            </a:extLst>
          </p:cNvPr>
          <p:cNvSpPr/>
          <p:nvPr/>
        </p:nvSpPr>
        <p:spPr>
          <a:xfrm rot="5400000">
            <a:off x="5752142" y="2583395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8C026BEA-AC66-4530-B5AF-36EC49EC56C2}"/>
              </a:ext>
            </a:extLst>
          </p:cNvPr>
          <p:cNvSpPr/>
          <p:nvPr/>
        </p:nvSpPr>
        <p:spPr>
          <a:xfrm rot="5400000">
            <a:off x="8232157" y="2348233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CF197EB9-A4FF-4A21-9779-792277DFA97C}"/>
              </a:ext>
            </a:extLst>
          </p:cNvPr>
          <p:cNvSpPr/>
          <p:nvPr/>
        </p:nvSpPr>
        <p:spPr>
          <a:xfrm rot="5400000">
            <a:off x="7204151" y="3690174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D8BDAF7E-CD9C-45B9-9803-271825779551}"/>
              </a:ext>
            </a:extLst>
          </p:cNvPr>
          <p:cNvSpPr/>
          <p:nvPr/>
        </p:nvSpPr>
        <p:spPr>
          <a:xfrm rot="5400000">
            <a:off x="4213069" y="3910171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9E8A9371-835E-4487-88ED-70F29123B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1427" y="1013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9E8A9371-835E-4487-88ED-70F29123B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427" y="101310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60F6C8-7C43-49EF-80D2-03C5EC35A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613" y="552196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7A60F6C8-7C43-49EF-80D2-03C5EC35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613" y="552196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19F26B-3FD7-49A7-A56C-A2DD31D1E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450" y="1598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319F26B-3FD7-49A7-A56C-A2DD31D1E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0450" y="159888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F5907B38-6D48-4542-BE09-469E3B350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040" y="1195572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F5907B38-6D48-4542-BE09-469E3B350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040" y="1195572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3542E51-CEB8-42CF-A99F-1F5951C8D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6559" y="146013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83542E51-CEB8-42CF-A99F-1F5951C8D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6559" y="146013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4F316FAF-BA01-49B8-BB5D-E30094AB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626"/>
            <a:ext cx="3437467" cy="2924567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2280C7C-266F-4A3A-8D0F-50AD23DDB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65606"/>
              </p:ext>
            </p:extLst>
          </p:nvPr>
        </p:nvGraphicFramePr>
        <p:xfrm>
          <a:off x="750112" y="1831587"/>
          <a:ext cx="2438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38280" imgH="2514600" progId="Equation.DSMT4">
                  <p:embed/>
                </p:oleObj>
              </mc:Choice>
              <mc:Fallback>
                <p:oleObj name="Equation" r:id="rId13" imgW="2438280" imgH="25146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2280C7C-266F-4A3A-8D0F-50AD23DDB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0112" y="1831587"/>
                        <a:ext cx="24384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3C723E-B396-4F30-8CE8-EE1EF6E21A44}"/>
              </a:ext>
            </a:extLst>
          </p:cNvPr>
          <p:cNvSpPr/>
          <p:nvPr/>
        </p:nvSpPr>
        <p:spPr>
          <a:xfrm>
            <a:off x="1131295" y="3943810"/>
            <a:ext cx="1177872" cy="37553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tial Circle 39">
            <a:extLst>
              <a:ext uri="{FF2B5EF4-FFF2-40B4-BE49-F238E27FC236}">
                <a16:creationId xmlns:a16="http://schemas.microsoft.com/office/drawing/2014/main" id="{98F9C8EA-595F-40BE-9472-1BB27601D4AF}"/>
              </a:ext>
            </a:extLst>
          </p:cNvPr>
          <p:cNvSpPr/>
          <p:nvPr/>
        </p:nvSpPr>
        <p:spPr>
          <a:xfrm rot="5400000">
            <a:off x="6711135" y="1173935"/>
            <a:ext cx="523264" cy="501218"/>
          </a:xfrm>
          <a:prstGeom prst="pie">
            <a:avLst>
              <a:gd name="adj1" fmla="val 1825146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3"/>
            <a:ext cx="8229600" cy="1402819"/>
          </a:xfrm>
        </p:spPr>
        <p:txBody>
          <a:bodyPr anchor="b">
            <a:normAutofit/>
          </a:bodyPr>
          <a:lstStyle/>
          <a:p>
            <a:r>
              <a:rPr lang="en-US" dirty="0"/>
              <a:t>Trying Tessellations</a:t>
            </a:r>
            <a:br>
              <a:rPr lang="en-US" dirty="0"/>
            </a:br>
            <a:r>
              <a:rPr lang="en-US" dirty="0"/>
              <a:t>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BA62D-AA5A-46BC-BE23-BFC1BE7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33" y="302954"/>
            <a:ext cx="4589449" cy="446324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17D67-C916-4BB4-AD8C-6C8AB5273AD5}"/>
              </a:ext>
            </a:extLst>
          </p:cNvPr>
          <p:cNvCxnSpPr>
            <a:cxnSpLocks/>
          </p:cNvCxnSpPr>
          <p:nvPr/>
        </p:nvCxnSpPr>
        <p:spPr>
          <a:xfrm flipH="1">
            <a:off x="5923204" y="299629"/>
            <a:ext cx="137219" cy="1126835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53EB-5D14-45AB-B121-5E71CEC9CBCF}"/>
              </a:ext>
            </a:extLst>
          </p:cNvPr>
          <p:cNvCxnSpPr>
            <a:cxnSpLocks/>
          </p:cNvCxnSpPr>
          <p:nvPr/>
        </p:nvCxnSpPr>
        <p:spPr>
          <a:xfrm flipV="1">
            <a:off x="4884559" y="1651178"/>
            <a:ext cx="142978" cy="1108647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987C73-E2F5-43B0-86C5-94FCCA3DD36A}"/>
              </a:ext>
            </a:extLst>
          </p:cNvPr>
          <p:cNvCxnSpPr/>
          <p:nvPr/>
        </p:nvCxnSpPr>
        <p:spPr>
          <a:xfrm flipV="1">
            <a:off x="6703383" y="532015"/>
            <a:ext cx="1037429" cy="42893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5C4B6A-BEB3-4421-BF66-F8DB927E93D0}"/>
              </a:ext>
            </a:extLst>
          </p:cNvPr>
          <p:cNvCxnSpPr>
            <a:cxnSpLocks/>
          </p:cNvCxnSpPr>
          <p:nvPr/>
        </p:nvCxnSpPr>
        <p:spPr>
          <a:xfrm flipV="1">
            <a:off x="4251544" y="774747"/>
            <a:ext cx="1028700" cy="404638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4EB5C-E27A-4E58-99C5-9C5F4E42FD89}"/>
              </a:ext>
            </a:extLst>
          </p:cNvPr>
          <p:cNvCxnSpPr>
            <a:cxnSpLocks/>
          </p:cNvCxnSpPr>
          <p:nvPr/>
        </p:nvCxnSpPr>
        <p:spPr>
          <a:xfrm flipV="1">
            <a:off x="4645152" y="3218688"/>
            <a:ext cx="1040753" cy="41896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4E9893-E69A-4E12-8EF4-1E8382F18939}"/>
              </a:ext>
            </a:extLst>
          </p:cNvPr>
          <p:cNvCxnSpPr>
            <a:cxnSpLocks/>
          </p:cNvCxnSpPr>
          <p:nvPr/>
        </p:nvCxnSpPr>
        <p:spPr>
          <a:xfrm flipV="1">
            <a:off x="5685905" y="1878676"/>
            <a:ext cx="1017478" cy="412312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1153E-87FE-4104-B95C-0F3B5031F9E0}"/>
              </a:ext>
            </a:extLst>
          </p:cNvPr>
          <p:cNvCxnSpPr>
            <a:cxnSpLocks/>
          </p:cNvCxnSpPr>
          <p:nvPr/>
        </p:nvCxnSpPr>
        <p:spPr>
          <a:xfrm flipV="1">
            <a:off x="3850933" y="2992582"/>
            <a:ext cx="145826" cy="110393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3D7901-F3B0-4839-9E56-A121E6B38E0D}"/>
              </a:ext>
            </a:extLst>
          </p:cNvPr>
          <p:cNvCxnSpPr>
            <a:cxnSpLocks/>
          </p:cNvCxnSpPr>
          <p:nvPr/>
        </p:nvCxnSpPr>
        <p:spPr>
          <a:xfrm flipV="1">
            <a:off x="6317853" y="2759825"/>
            <a:ext cx="147141" cy="1110581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BFC6B-F7A3-4B0D-8610-746479A9E96E}"/>
              </a:ext>
            </a:extLst>
          </p:cNvPr>
          <p:cNvCxnSpPr>
            <a:cxnSpLocks/>
          </p:cNvCxnSpPr>
          <p:nvPr/>
        </p:nvCxnSpPr>
        <p:spPr>
          <a:xfrm flipV="1">
            <a:off x="7128995" y="2992582"/>
            <a:ext cx="1027453" cy="408986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880A07-F952-4C5C-94BD-0880A59780DF}"/>
              </a:ext>
            </a:extLst>
          </p:cNvPr>
          <p:cNvCxnSpPr>
            <a:cxnSpLocks/>
          </p:cNvCxnSpPr>
          <p:nvPr/>
        </p:nvCxnSpPr>
        <p:spPr>
          <a:xfrm flipV="1">
            <a:off x="6092456" y="4333621"/>
            <a:ext cx="1033214" cy="425924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883A0DC-EB05-4467-AE1A-E7A6721C38D3}"/>
              </a:ext>
            </a:extLst>
          </p:cNvPr>
          <p:cNvCxnSpPr>
            <a:cxnSpLocks/>
          </p:cNvCxnSpPr>
          <p:nvPr/>
        </p:nvCxnSpPr>
        <p:spPr>
          <a:xfrm flipV="1">
            <a:off x="7390492" y="1426464"/>
            <a:ext cx="103965" cy="1108110"/>
          </a:xfrm>
          <a:prstGeom prst="line">
            <a:avLst/>
          </a:prstGeom>
          <a:ln w="508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tial Circle 48">
            <a:extLst>
              <a:ext uri="{FF2B5EF4-FFF2-40B4-BE49-F238E27FC236}">
                <a16:creationId xmlns:a16="http://schemas.microsoft.com/office/drawing/2014/main" id="{43020B00-CD04-46EF-8EBF-F4A2FAF5E7D9}"/>
              </a:ext>
            </a:extLst>
          </p:cNvPr>
          <p:cNvSpPr/>
          <p:nvPr/>
        </p:nvSpPr>
        <p:spPr>
          <a:xfrm rot="5400000">
            <a:off x="3785450" y="1464837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artial Circle 49">
            <a:extLst>
              <a:ext uri="{FF2B5EF4-FFF2-40B4-BE49-F238E27FC236}">
                <a16:creationId xmlns:a16="http://schemas.microsoft.com/office/drawing/2014/main" id="{147D7990-FB28-4657-A76A-B8B492245AC8}"/>
              </a:ext>
            </a:extLst>
          </p:cNvPr>
          <p:cNvSpPr/>
          <p:nvPr/>
        </p:nvSpPr>
        <p:spPr>
          <a:xfrm rot="5400000">
            <a:off x="4325644" y="2942434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artial Circle 50">
            <a:extLst>
              <a:ext uri="{FF2B5EF4-FFF2-40B4-BE49-F238E27FC236}">
                <a16:creationId xmlns:a16="http://schemas.microsoft.com/office/drawing/2014/main" id="{EEEB2A48-76F6-4358-A733-ED20F6CCFF43}"/>
              </a:ext>
            </a:extLst>
          </p:cNvPr>
          <p:cNvSpPr/>
          <p:nvPr/>
        </p:nvSpPr>
        <p:spPr>
          <a:xfrm rot="5400000">
            <a:off x="5356450" y="1604020"/>
            <a:ext cx="372681" cy="372681"/>
          </a:xfrm>
          <a:prstGeom prst="pie">
            <a:avLst>
              <a:gd name="adj1" fmla="val 10001026"/>
              <a:gd name="adj2" fmla="val 13458263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artial Circle 51">
            <a:extLst>
              <a:ext uri="{FF2B5EF4-FFF2-40B4-BE49-F238E27FC236}">
                <a16:creationId xmlns:a16="http://schemas.microsoft.com/office/drawing/2014/main" id="{E682E5BE-86DD-4C22-A5D6-F57D0834FB64}"/>
              </a:ext>
            </a:extLst>
          </p:cNvPr>
          <p:cNvSpPr/>
          <p:nvPr/>
        </p:nvSpPr>
        <p:spPr>
          <a:xfrm rot="5400000">
            <a:off x="5217113" y="110339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artial Circle 52">
            <a:extLst>
              <a:ext uri="{FF2B5EF4-FFF2-40B4-BE49-F238E27FC236}">
                <a16:creationId xmlns:a16="http://schemas.microsoft.com/office/drawing/2014/main" id="{5B1A5296-F738-49A4-9879-8E0B974D7E85}"/>
              </a:ext>
            </a:extLst>
          </p:cNvPr>
          <p:cNvSpPr/>
          <p:nvPr/>
        </p:nvSpPr>
        <p:spPr>
          <a:xfrm rot="5400000">
            <a:off x="6269445" y="1226823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FF2C89B7-718A-49A2-B8B8-803E3B29F02E}"/>
              </a:ext>
            </a:extLst>
          </p:cNvPr>
          <p:cNvSpPr/>
          <p:nvPr/>
        </p:nvSpPr>
        <p:spPr>
          <a:xfrm rot="5400000">
            <a:off x="5235087" y="2573420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A28EEF4F-11EA-493B-8FBD-96AA04642192}"/>
              </a:ext>
            </a:extLst>
          </p:cNvPr>
          <p:cNvSpPr/>
          <p:nvPr/>
        </p:nvSpPr>
        <p:spPr>
          <a:xfrm rot="5400000">
            <a:off x="6680107" y="3681254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B403C9B1-7A74-435B-82D2-A3BC2D5BF8C7}"/>
              </a:ext>
            </a:extLst>
          </p:cNvPr>
          <p:cNvSpPr/>
          <p:nvPr/>
        </p:nvSpPr>
        <p:spPr>
          <a:xfrm rot="5400000">
            <a:off x="4181406" y="2443534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8E2BABF4-4881-45F8-A80E-9E60B089AAE2}"/>
              </a:ext>
            </a:extLst>
          </p:cNvPr>
          <p:cNvSpPr/>
          <p:nvPr/>
        </p:nvSpPr>
        <p:spPr>
          <a:xfrm rot="5400000">
            <a:off x="6658260" y="220898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5EBA4FFF-6EB0-4EA4-B23E-30A10897132A}"/>
              </a:ext>
            </a:extLst>
          </p:cNvPr>
          <p:cNvSpPr/>
          <p:nvPr/>
        </p:nvSpPr>
        <p:spPr>
          <a:xfrm rot="5400000">
            <a:off x="7697646" y="866352"/>
            <a:ext cx="372681" cy="372681"/>
          </a:xfrm>
          <a:prstGeom prst="pie">
            <a:avLst>
              <a:gd name="adj1" fmla="val 20600306"/>
              <a:gd name="adj2" fmla="val 2865942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artial Circle 58">
            <a:extLst>
              <a:ext uri="{FF2B5EF4-FFF2-40B4-BE49-F238E27FC236}">
                <a16:creationId xmlns:a16="http://schemas.microsoft.com/office/drawing/2014/main" id="{3DBDABA6-1FD6-4FA9-9F3A-EB248EB2A1D4}"/>
              </a:ext>
            </a:extLst>
          </p:cNvPr>
          <p:cNvSpPr/>
          <p:nvPr/>
        </p:nvSpPr>
        <p:spPr>
          <a:xfrm rot="5400000">
            <a:off x="5779626" y="4053935"/>
            <a:ext cx="372681" cy="372681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artial Circle 59">
            <a:extLst>
              <a:ext uri="{FF2B5EF4-FFF2-40B4-BE49-F238E27FC236}">
                <a16:creationId xmlns:a16="http://schemas.microsoft.com/office/drawing/2014/main" id="{AECCAAAE-B20C-4D19-9BB6-AFCC60AE033D}"/>
              </a:ext>
            </a:extLst>
          </p:cNvPr>
          <p:cNvSpPr/>
          <p:nvPr/>
        </p:nvSpPr>
        <p:spPr>
          <a:xfrm rot="5400000">
            <a:off x="6705830" y="2602451"/>
            <a:ext cx="581586" cy="581586"/>
          </a:xfrm>
          <a:prstGeom prst="pie">
            <a:avLst>
              <a:gd name="adj1" fmla="val 9811110"/>
              <a:gd name="adj2" fmla="val 13501634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artial Circle 60">
            <a:extLst>
              <a:ext uri="{FF2B5EF4-FFF2-40B4-BE49-F238E27FC236}">
                <a16:creationId xmlns:a16="http://schemas.microsoft.com/office/drawing/2014/main" id="{C860436E-D70E-4572-BE12-2E1E4CA3B07F}"/>
              </a:ext>
            </a:extLst>
          </p:cNvPr>
          <p:cNvSpPr/>
          <p:nvPr/>
        </p:nvSpPr>
        <p:spPr>
          <a:xfrm rot="5400000">
            <a:off x="5752142" y="2583395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Partial Circle 61">
            <a:extLst>
              <a:ext uri="{FF2B5EF4-FFF2-40B4-BE49-F238E27FC236}">
                <a16:creationId xmlns:a16="http://schemas.microsoft.com/office/drawing/2014/main" id="{8C026BEA-AC66-4530-B5AF-36EC49EC56C2}"/>
              </a:ext>
            </a:extLst>
          </p:cNvPr>
          <p:cNvSpPr/>
          <p:nvPr/>
        </p:nvSpPr>
        <p:spPr>
          <a:xfrm rot="5400000">
            <a:off x="8232157" y="2348233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CF197EB9-A4FF-4A21-9779-792277DFA97C}"/>
              </a:ext>
            </a:extLst>
          </p:cNvPr>
          <p:cNvSpPr/>
          <p:nvPr/>
        </p:nvSpPr>
        <p:spPr>
          <a:xfrm rot="5400000">
            <a:off x="7204151" y="3690174"/>
            <a:ext cx="372681" cy="372681"/>
          </a:xfrm>
          <a:prstGeom prst="pie">
            <a:avLst>
              <a:gd name="adj1" fmla="val 1662610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>
            <a:extLst>
              <a:ext uri="{FF2B5EF4-FFF2-40B4-BE49-F238E27FC236}">
                <a16:creationId xmlns:a16="http://schemas.microsoft.com/office/drawing/2014/main" id="{D8BDAF7E-CD9C-45B9-9803-271825779551}"/>
              </a:ext>
            </a:extLst>
          </p:cNvPr>
          <p:cNvSpPr/>
          <p:nvPr/>
        </p:nvSpPr>
        <p:spPr>
          <a:xfrm rot="5400000">
            <a:off x="4213069" y="3910171"/>
            <a:ext cx="372681" cy="372681"/>
          </a:xfrm>
          <a:prstGeom prst="pie">
            <a:avLst>
              <a:gd name="adj1" fmla="val 12579783"/>
              <a:gd name="adj2" fmla="val 16200000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9E8A9371-835E-4487-88ED-70F29123B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1427" y="101310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15640" progId="Equation.DSMT4">
                  <p:embed/>
                </p:oleObj>
              </mc:Choice>
              <mc:Fallback>
                <p:oleObj name="Equation" r:id="rId3" imgW="190440" imgH="21564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9E8A9371-835E-4487-88ED-70F29123B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427" y="101310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7A60F6C8-7C43-49EF-80D2-03C5EC35A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8613" y="552196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7A60F6C8-7C43-49EF-80D2-03C5EC35A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8613" y="552196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319F26B-3FD7-49A7-A56C-A2DD31D1E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0450" y="159888"/>
          <a:ext cx="203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9319F26B-3FD7-49A7-A56C-A2DD31D1E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0450" y="159888"/>
                        <a:ext cx="203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F5907B38-6D48-4542-BE09-469E3B350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040" y="1195572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215640" progId="Equation.DSMT4">
                  <p:embed/>
                </p:oleObj>
              </mc:Choice>
              <mc:Fallback>
                <p:oleObj name="Equation" r:id="rId9" imgW="215640" imgH="2156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F5907B38-6D48-4542-BE09-469E3B350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040" y="1195572"/>
                        <a:ext cx="2159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83542E51-CEB8-42CF-A99F-1F5951C8D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6559" y="146013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15640" progId="Equation.DSMT4">
                  <p:embed/>
                </p:oleObj>
              </mc:Choice>
              <mc:Fallback>
                <p:oleObj name="Equation" r:id="rId11" imgW="203040" imgH="2156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83542E51-CEB8-42CF-A99F-1F5951C8D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6559" y="1460130"/>
                        <a:ext cx="2032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Content Placeholder 19">
            <a:extLst>
              <a:ext uri="{FF2B5EF4-FFF2-40B4-BE49-F238E27FC236}">
                <a16:creationId xmlns:a16="http://schemas.microsoft.com/office/drawing/2014/main" id="{4F316FAF-BA01-49B8-BB5D-E30094AB9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1626"/>
            <a:ext cx="3437467" cy="2924567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3C723E-B396-4F30-8CE8-EE1EF6E21A44}"/>
              </a:ext>
            </a:extLst>
          </p:cNvPr>
          <p:cNvSpPr/>
          <p:nvPr/>
        </p:nvSpPr>
        <p:spPr>
          <a:xfrm>
            <a:off x="1106213" y="2853801"/>
            <a:ext cx="1081697" cy="37553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0A31920-A20A-4139-8260-27930638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467383"/>
              </p:ext>
            </p:extLst>
          </p:nvPr>
        </p:nvGraphicFramePr>
        <p:xfrm>
          <a:off x="747139" y="1893970"/>
          <a:ext cx="1485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85720" imgH="1358640" progId="Equation.DSMT4">
                  <p:embed/>
                </p:oleObj>
              </mc:Choice>
              <mc:Fallback>
                <p:oleObj name="Equation" r:id="rId13" imgW="14857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7139" y="1893970"/>
                        <a:ext cx="14859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Partial Circle 39">
            <a:extLst>
              <a:ext uri="{FF2B5EF4-FFF2-40B4-BE49-F238E27FC236}">
                <a16:creationId xmlns:a16="http://schemas.microsoft.com/office/drawing/2014/main" id="{6056E171-4C48-420E-A0E6-F3DE38915500}"/>
              </a:ext>
            </a:extLst>
          </p:cNvPr>
          <p:cNvSpPr/>
          <p:nvPr/>
        </p:nvSpPr>
        <p:spPr>
          <a:xfrm rot="5400000">
            <a:off x="6711135" y="1173935"/>
            <a:ext cx="523264" cy="501218"/>
          </a:xfrm>
          <a:prstGeom prst="pie">
            <a:avLst>
              <a:gd name="adj1" fmla="val 1825146"/>
              <a:gd name="adj2" fmla="val 5424247"/>
            </a:avLst>
          </a:prstGeom>
          <a:solidFill>
            <a:srgbClr val="9966FF">
              <a:alpha val="50000"/>
            </a:srgbClr>
          </a:solidFill>
          <a:ln w="6350">
            <a:solidFill>
              <a:srgbClr val="99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49617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Corresponding Parts – Exit Ticket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B0523B-5613-4CEA-8982-7BCE3101C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994338"/>
              </p:ext>
            </p:extLst>
          </p:nvPr>
        </p:nvGraphicFramePr>
        <p:xfrm>
          <a:off x="750298" y="1397474"/>
          <a:ext cx="662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29400" imgH="380880" progId="Equation.DSMT4">
                  <p:embed/>
                </p:oleObj>
              </mc:Choice>
              <mc:Fallback>
                <p:oleObj name="Equation" r:id="rId2" imgW="6629400" imgH="3808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0A31920-A20A-4139-8260-27930638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298" y="1397474"/>
                        <a:ext cx="662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7639312-6C62-48CF-BE07-CFEE47BEA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008" y="1756552"/>
            <a:ext cx="6729985" cy="31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Corresponding Parts (Solution)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86926" y="1317938"/>
            <a:ext cx="4299874" cy="3448256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4621F2-76C6-49BF-AF1B-45B2F78CDC84}"/>
              </a:ext>
            </a:extLst>
          </p:cNvPr>
          <p:cNvSpPr/>
          <p:nvPr/>
        </p:nvSpPr>
        <p:spPr>
          <a:xfrm>
            <a:off x="7198589" y="2351566"/>
            <a:ext cx="912137" cy="433718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14D442F-33C4-4CA5-AD3F-06F03335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1953"/>
            <a:ext cx="6050507" cy="2828612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964986B-DC0B-4BBD-AB43-DAE90C7F2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49991"/>
              </p:ext>
            </p:extLst>
          </p:nvPr>
        </p:nvGraphicFramePr>
        <p:xfrm>
          <a:off x="4679649" y="1317938"/>
          <a:ext cx="3429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212" imgH="1447833" progId="Equation.DSMT4">
                  <p:embed/>
                </p:oleObj>
              </mc:Choice>
              <mc:Fallback>
                <p:oleObj name="Equation" r:id="rId3" imgW="3429212" imgH="14478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9649" y="1317938"/>
                        <a:ext cx="34290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3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Corresponding Parts (Solution)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86926" y="1317938"/>
            <a:ext cx="4299874" cy="3448256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E37BAC-BA58-4F69-9BDF-E8DD7CD35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301" y="1358528"/>
          <a:ext cx="41021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01840" imgH="1358640" progId="Equation.DSMT4">
                  <p:embed/>
                </p:oleObj>
              </mc:Choice>
              <mc:Fallback>
                <p:oleObj name="Equation" r:id="rId2" imgW="4101840" imgH="1358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BE37BAC-BA58-4F69-9BDF-E8DD7CD35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67301" y="1358528"/>
                        <a:ext cx="41021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14D442F-33C4-4CA5-AD3F-06F033355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01953"/>
            <a:ext cx="6050507" cy="2828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1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Corresponding Parts (Solution)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86926" y="1317938"/>
            <a:ext cx="4299874" cy="3448256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4621F2-76C6-49BF-AF1B-45B2F78CDC84}"/>
              </a:ext>
            </a:extLst>
          </p:cNvPr>
          <p:cNvSpPr/>
          <p:nvPr/>
        </p:nvSpPr>
        <p:spPr>
          <a:xfrm>
            <a:off x="7283948" y="3397207"/>
            <a:ext cx="912137" cy="433718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14D442F-33C4-4CA5-AD3F-06F03335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1953"/>
            <a:ext cx="6050507" cy="2828612"/>
          </a:xfrm>
          <a:prstGeom prst="rect">
            <a:avLst/>
          </a:prstGeom>
          <a:noFill/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0FAFE4-B741-4E76-A704-F1C112C15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52880"/>
              </p:ext>
            </p:extLst>
          </p:nvPr>
        </p:nvGraphicFramePr>
        <p:xfrm>
          <a:off x="4637101" y="1378850"/>
          <a:ext cx="36195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440" imgH="2425680" progId="Equation.DSMT4">
                  <p:embed/>
                </p:oleObj>
              </mc:Choice>
              <mc:Fallback>
                <p:oleObj name="Equation" r:id="rId3" imgW="3619440" imgH="2425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86E3225-99A9-4451-AB9B-FE5D1FC1E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7101" y="1378850"/>
                        <a:ext cx="36195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5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+mj-lt"/>
              </a:rPr>
              <a:t>Analyze and solve rigorous mathematical problems using properties of congruent polygons.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+mj-lt"/>
              </a:rPr>
              <a:t>Use algebraic and logical reasoning to solve mathematical problems.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90030"/>
            <a:ext cx="8229600" cy="953419"/>
          </a:xfrm>
        </p:spPr>
        <p:txBody>
          <a:bodyPr>
            <a:normAutofit/>
          </a:bodyPr>
          <a:lstStyle/>
          <a:p>
            <a:r>
              <a:rPr lang="en-US" dirty="0"/>
              <a:t>Which triangle is not like the others?</a:t>
            </a:r>
          </a:p>
          <a:p>
            <a:pPr lvl="1"/>
            <a:r>
              <a:rPr lang="en-US" dirty="0"/>
              <a:t>Explain your reasoning.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Like the Others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E009B6F9-DECE-4DC4-8255-69F422BA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0305"/>
            <a:ext cx="8288813" cy="25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90030"/>
            <a:ext cx="8229600" cy="953419"/>
          </a:xfrm>
        </p:spPr>
        <p:txBody>
          <a:bodyPr>
            <a:normAutofit/>
          </a:bodyPr>
          <a:lstStyle/>
          <a:p>
            <a:r>
              <a:rPr lang="en-US" dirty="0"/>
              <a:t>Draw 1 line segment to divide each polygon into 2 congruent polygons.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Halves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51BCA6C-FB9A-4750-89FF-785F21B7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8" y="1302049"/>
            <a:ext cx="2415542" cy="2418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A59D0C-ED61-4ADF-AE3C-01502E81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41534" y="1295976"/>
            <a:ext cx="2412192" cy="2418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BA27A-2BA1-41B0-9489-D6427388E8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21571" y="1295976"/>
            <a:ext cx="2415542" cy="24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Equal Halves – 1 (Solution)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4F18F5-B241-4289-A689-73ABFD7BB76E}"/>
              </a:ext>
            </a:extLst>
          </p:cNvPr>
          <p:cNvGrpSpPr/>
          <p:nvPr/>
        </p:nvGrpSpPr>
        <p:grpSpPr>
          <a:xfrm>
            <a:off x="1197164" y="1309352"/>
            <a:ext cx="6749672" cy="3434098"/>
            <a:chOff x="980328" y="1309352"/>
            <a:chExt cx="6749672" cy="3434098"/>
          </a:xfrm>
        </p:grpSpPr>
        <p:pic>
          <p:nvPicPr>
            <p:cNvPr id="5" name="Picture 4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A9FAECA1-A9D0-4703-B256-AF7F4DDC7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4489" y="1309352"/>
              <a:ext cx="3425511" cy="3434098"/>
            </a:xfrm>
            <a:prstGeom prst="rect">
              <a:avLst/>
            </a:prstGeom>
            <a:noFill/>
          </p:spPr>
        </p:pic>
        <p:pic>
          <p:nvPicPr>
            <p:cNvPr id="12" name="Picture 11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AE537078-2BFC-4BAB-B71D-C51AC073C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328" y="1309352"/>
              <a:ext cx="3425511" cy="3434098"/>
            </a:xfrm>
            <a:prstGeom prst="rect">
              <a:avLst/>
            </a:prstGeom>
            <a:noFill/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EC334F-E3FE-4F42-9C47-5D3C6F49E012}"/>
              </a:ext>
            </a:extLst>
          </p:cNvPr>
          <p:cNvCxnSpPr/>
          <p:nvPr/>
        </p:nvCxnSpPr>
        <p:spPr>
          <a:xfrm>
            <a:off x="1721404" y="2310548"/>
            <a:ext cx="2378054" cy="1423763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3419D3-C6B8-4257-8ACC-9933D9C7C10E}"/>
              </a:ext>
            </a:extLst>
          </p:cNvPr>
          <p:cNvCxnSpPr/>
          <p:nvPr/>
        </p:nvCxnSpPr>
        <p:spPr>
          <a:xfrm flipH="1">
            <a:off x="5517085" y="2310548"/>
            <a:ext cx="1426832" cy="1423763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Equal Halves – 2 (Solution)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AECA1-A9D0-4703-B256-AF7F4DDC7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21791" y="1309352"/>
            <a:ext cx="3424578" cy="34340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537078-2BFC-4BAB-B71D-C51AC073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7630" y="1309352"/>
            <a:ext cx="3424578" cy="3434098"/>
          </a:xfrm>
          <a:prstGeom prst="rect">
            <a:avLst/>
          </a:prstGeom>
          <a:noFill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EC334F-E3FE-4F42-9C47-5D3C6F49E012}"/>
              </a:ext>
            </a:extLst>
          </p:cNvPr>
          <p:cNvCxnSpPr>
            <a:cxnSpLocks/>
          </p:cNvCxnSpPr>
          <p:nvPr/>
        </p:nvCxnSpPr>
        <p:spPr>
          <a:xfrm>
            <a:off x="1721404" y="2786159"/>
            <a:ext cx="1905510" cy="478679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2B6E89-16F8-4AC8-8A9F-55083A6B9784}"/>
              </a:ext>
            </a:extLst>
          </p:cNvPr>
          <p:cNvCxnSpPr/>
          <p:nvPr/>
        </p:nvCxnSpPr>
        <p:spPr>
          <a:xfrm>
            <a:off x="5998832" y="2786159"/>
            <a:ext cx="0" cy="478679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Equal Halves – 3 (Solution)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537078-2BFC-4BAB-B71D-C51AC073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59711" y="1314112"/>
            <a:ext cx="3424578" cy="3424578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455397-1C35-4ED0-8E86-577F2865551B}"/>
              </a:ext>
            </a:extLst>
          </p:cNvPr>
          <p:cNvCxnSpPr/>
          <p:nvPr/>
        </p:nvCxnSpPr>
        <p:spPr>
          <a:xfrm flipH="1" flipV="1">
            <a:off x="4332660" y="2789227"/>
            <a:ext cx="951222" cy="954290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B5FBFA7F-0F7B-4478-82A3-BA80A93C5E76}" vid="{0F1ACBB8-CC54-4F29-94C9-7DAE17CAD01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1294</TotalTime>
  <Words>447</Words>
  <Application>Microsoft Office PowerPoint</Application>
  <PresentationFormat>On-screen Show (16:9)</PresentationFormat>
  <Paragraphs>88</Paragraphs>
  <Slides>37</Slides>
  <Notes>2</Notes>
  <HiddenSlides>11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2</vt:lpstr>
      <vt:lpstr>LEARN theme</vt:lpstr>
      <vt:lpstr>Equation</vt:lpstr>
      <vt:lpstr>PowerPoint Presentation</vt:lpstr>
      <vt:lpstr>A Perfect Match</vt:lpstr>
      <vt:lpstr>Essential Question</vt:lpstr>
      <vt:lpstr>Lesson Objectives</vt:lpstr>
      <vt:lpstr>Not Like the Others</vt:lpstr>
      <vt:lpstr>Equal Halves</vt:lpstr>
      <vt:lpstr>Equal Halves – 1 (Solution)</vt:lpstr>
      <vt:lpstr>Equal Halves – 2 (Solution)</vt:lpstr>
      <vt:lpstr>Equal Halves – 3 (Solution)</vt:lpstr>
      <vt:lpstr>Guided Notes</vt:lpstr>
      <vt:lpstr>Congruent Polygons – Guided Notes</vt:lpstr>
      <vt:lpstr>Congruent Polygons – Guided Notes</vt:lpstr>
      <vt:lpstr>Congruent Polygons – 90° CW</vt:lpstr>
      <vt:lpstr>Congruent Polygons – 90° CW</vt:lpstr>
      <vt:lpstr>Congruent Polygons – 90° CW</vt:lpstr>
      <vt:lpstr>Congruent Polygons – Horizontal Reflection</vt:lpstr>
      <vt:lpstr>Congruent Polygons – Horizontal Reflection</vt:lpstr>
      <vt:lpstr>Congruent Polygons – Horizontal Reflection</vt:lpstr>
      <vt:lpstr>Congruent Polygons – Horizontal Reflection</vt:lpstr>
      <vt:lpstr>Congruent Polygons – Guided Notes</vt:lpstr>
      <vt:lpstr>Congruent Polygons – 90° CCW</vt:lpstr>
      <vt:lpstr>Congruent Polygons – 180° CW</vt:lpstr>
      <vt:lpstr>Congruent Polygons – Vertical Reflection</vt:lpstr>
      <vt:lpstr>What Are Tessellations?</vt:lpstr>
      <vt:lpstr>Trying Tessellations</vt:lpstr>
      <vt:lpstr>Trying Tessellations (Solution)</vt:lpstr>
      <vt:lpstr>Trying Tessellations (Solution)</vt:lpstr>
      <vt:lpstr>Trying Tessellations (Solution)</vt:lpstr>
      <vt:lpstr>Trying Tessellations (Solution)</vt:lpstr>
      <vt:lpstr>Trying Tessellations (Solution)</vt:lpstr>
      <vt:lpstr>Trying Tessellations (Solution)</vt:lpstr>
      <vt:lpstr>Trying Tessellations (Solution)</vt:lpstr>
      <vt:lpstr>Trying Tessellations (Solution)</vt:lpstr>
      <vt:lpstr>Corresponding Parts – Exit Ticket</vt:lpstr>
      <vt:lpstr>Corresponding Parts (Solution)</vt:lpstr>
      <vt:lpstr>Corresponding Parts (Solution)</vt:lpstr>
      <vt:lpstr>Corresponding Parts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8</cp:revision>
  <dcterms:created xsi:type="dcterms:W3CDTF">2021-07-19T13:56:59Z</dcterms:created>
  <dcterms:modified xsi:type="dcterms:W3CDTF">2021-07-30T21:18:30Z</dcterms:modified>
</cp:coreProperties>
</file>