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CVBevYihaP28y4Hy/fOBNYQ+E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mas_Hobbesedi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Lockei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ll-hail-the-king-what-is-a-monarchy-video/wviz-politics-on-poin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this-is-what-democracy-looks-like-video/wviz-politics-on-poin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5b2409ec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5b2409ec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Wikipedia. (n.d.) Thomas Hobbes. [Digital Image]. </a:t>
            </a:r>
            <a:r>
              <a:rPr lang="en-US" dirty="0">
                <a:hlinkClick r:id="rId3"/>
              </a:rPr>
              <a:t>https://en.wikipedia.org/wiki/Thomas_Hobbesedia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5b2409ec0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5b2409ec0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Wikipedia. (n.d.). John Locke. [Digital Image]. </a:t>
            </a:r>
            <a:r>
              <a:rPr lang="en-US" dirty="0">
                <a:hlinkClick r:id="rId3"/>
              </a:rPr>
              <a:t>https://en.wikipedia.org/wiki/John_Lockeia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https://learn.k20center.ou.edu/strategy/101</a:t>
            </a:r>
            <a:endParaRPr dirty="0"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5b2409ec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5b2409ec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https://learn.k20center.ou.edu/strategy/110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5b2409ec0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5b2409ec0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https://learn.k20center.ou.edu/strategy/130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Public Domain Pictures (n.d.) </a:t>
            </a:r>
            <a:r>
              <a:rPr lang="en-US" i="1" dirty="0"/>
              <a:t>Public institution building</a:t>
            </a:r>
            <a:r>
              <a:rPr lang="en-US" dirty="0"/>
              <a:t>. [Graphic image]. https://publicdomainpictures.net/en/view-image.php?image=13466&amp;picture=government-building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b2409e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5b2409e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Original PBS url: </a:t>
            </a:r>
            <a:r>
              <a:rPr lang="en-US" b="0" u="sng" dirty="0">
                <a:solidFill>
                  <a:schemeClr val="hlink"/>
                </a:solidFill>
                <a:hlinkClick r:id="rId3"/>
              </a:rPr>
              <a:t>https://oeta.pbslearningmedia.org/resource/all-hail-the-king-what-is-a-monarchy-video/wviz-politics-on-point/</a:t>
            </a:r>
            <a:r>
              <a:rPr lang="en-US" b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image from video</a:t>
            </a:r>
            <a:endParaRPr b="0" dirty="0"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5b2409ec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https://oeta.pbslearningmedia.org/resource/this-is-what-democracy-looks-like-video/wviz-politics-on-point/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image from video</a:t>
            </a:r>
            <a:endParaRPr dirty="0"/>
          </a:p>
        </p:txBody>
      </p:sp>
      <p:sp>
        <p:nvSpPr>
          <p:cNvPr id="129" name="Google Shape;129;ge5b2409ec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5b2409ec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5b2409ec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ll-hail-the-king-what-is-a-monarchy-video/wviz-politics-on-poi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this-is-what-democracy-looks-like-video/wviz-politics-on-poi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5b2409ec0_1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8700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Thomas Hobbes (1588 - 1679)</a:t>
            </a:r>
            <a:endParaRPr sz="3200" b="1" dirty="0"/>
          </a:p>
        </p:txBody>
      </p:sp>
      <p:sp>
        <p:nvSpPr>
          <p:cNvPr id="145" name="Google Shape;145;ge5b2409ec0_1_23"/>
          <p:cNvSpPr txBox="1">
            <a:spLocks noGrp="1"/>
          </p:cNvSpPr>
          <p:nvPr>
            <p:ph type="body" idx="2"/>
          </p:nvPr>
        </p:nvSpPr>
        <p:spPr>
          <a:xfrm>
            <a:off x="450849" y="1330012"/>
            <a:ext cx="4084707" cy="298025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lnSpcReduction="10000"/>
          </a:bodyPr>
          <a:lstStyle/>
          <a:p>
            <a:pPr marL="285750" indent="-285750"/>
            <a:r>
              <a:rPr lang="en-US" dirty="0"/>
              <a:t>Thomas Hobbes lived in England from 1588-1679. </a:t>
            </a:r>
          </a:p>
          <a:p>
            <a:pPr marL="285750" indent="-285750"/>
            <a:r>
              <a:rPr lang="en-US" dirty="0"/>
              <a:t>Of his many books, his most famous is </a:t>
            </a:r>
            <a:r>
              <a:rPr lang="en-US" u="sng" dirty="0"/>
              <a:t>Leviathan</a:t>
            </a:r>
            <a:r>
              <a:rPr lang="en-US" dirty="0"/>
              <a:t>, which is about his ideas on government.</a:t>
            </a:r>
          </a:p>
          <a:p>
            <a:pPr marL="285750" indent="-285750"/>
            <a:r>
              <a:rPr lang="en-US" dirty="0"/>
              <a:t>Hobbes wrote </a:t>
            </a:r>
            <a:r>
              <a:rPr lang="en-US" u="sng" dirty="0"/>
              <a:t>Leviathan</a:t>
            </a:r>
            <a:r>
              <a:rPr lang="en-US" dirty="0"/>
              <a:t> during the English Civil War (1642-1651).</a:t>
            </a:r>
          </a:p>
          <a:p>
            <a:pPr marL="285750" indent="-285750"/>
            <a:r>
              <a:rPr lang="en-US" dirty="0"/>
              <a:t>The Civil War, mainly over governance and religious freedom, lasted 9 years,  and greatly influenced his opinions.</a:t>
            </a:r>
            <a:endParaRPr dirty="0"/>
          </a:p>
        </p:txBody>
      </p:sp>
      <p:pic>
        <p:nvPicPr>
          <p:cNvPr id="146" name="Google Shape;146;ge5b2409ec0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729730" y="996200"/>
            <a:ext cx="2417352" cy="343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5b2409ec0_1_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754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John Locke (1632 - 1704)</a:t>
            </a:r>
            <a:endParaRPr sz="3200" b="1" dirty="0"/>
          </a:p>
        </p:txBody>
      </p:sp>
      <p:sp>
        <p:nvSpPr>
          <p:cNvPr id="152" name="Google Shape;152;ge5b2409ec0_1_31"/>
          <p:cNvSpPr txBox="1">
            <a:spLocks noGrp="1"/>
          </p:cNvSpPr>
          <p:nvPr>
            <p:ph type="body" idx="2"/>
          </p:nvPr>
        </p:nvSpPr>
        <p:spPr>
          <a:xfrm>
            <a:off x="457200" y="1474082"/>
            <a:ext cx="3124200" cy="2592631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85750" indent="-285750"/>
            <a:r>
              <a:rPr lang="en-US" dirty="0"/>
              <a:t>John Locke lived from 1632-1704. </a:t>
            </a:r>
          </a:p>
          <a:p>
            <a:pPr marL="285750" indent="-285750"/>
            <a:r>
              <a:rPr lang="en-US" dirty="0"/>
              <a:t>Like Hobbes, Locke wrote many books, including </a:t>
            </a:r>
            <a:r>
              <a:rPr lang="en-US" u="sng" dirty="0"/>
              <a:t>Two Treatises of Government</a:t>
            </a:r>
            <a:r>
              <a:rPr lang="en-US" dirty="0"/>
              <a:t>, which was influential in the formation of many governments.</a:t>
            </a:r>
            <a:endParaRPr dirty="0"/>
          </a:p>
        </p:txBody>
      </p:sp>
      <p:pic>
        <p:nvPicPr>
          <p:cNvPr id="153" name="Google Shape;153;ge5b2409ec0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0">
            <a:off x="5328129" y="604746"/>
            <a:ext cx="2755864" cy="381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b="1" dirty="0"/>
              <a:t>Points of Most Significance (POMS):</a:t>
            </a:r>
            <a:br>
              <a:rPr lang="en-US" b="1" dirty="0"/>
            </a:br>
            <a:r>
              <a:rPr lang="en-US" b="1" dirty="0"/>
              <a:t>The Philosophies of Hobbes and Locke</a:t>
            </a:r>
            <a:endParaRPr b="1" dirty="0"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4379843" cy="27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Read “The Philosophies of Hobbes and Locke” handout.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Develop a </a:t>
            </a:r>
            <a:r>
              <a:rPr lang="en-US" sz="2200" b="1" dirty="0"/>
              <a:t>one-sentence </a:t>
            </a:r>
            <a:r>
              <a:rPr lang="en-US" sz="2200" dirty="0"/>
              <a:t>summary of the most important part of the handout.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Share out your summaries.</a:t>
            </a:r>
            <a:endParaRPr sz="2200" dirty="0"/>
          </a:p>
        </p:txBody>
      </p:sp>
      <p:pic>
        <p:nvPicPr>
          <p:cNvPr id="160" name="Google Shape;1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100" y="1305049"/>
            <a:ext cx="3387349" cy="29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5b2409ec0_1_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382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Debate Team Carousel</a:t>
            </a:r>
            <a:endParaRPr b="1" dirty="0"/>
          </a:p>
        </p:txBody>
      </p:sp>
      <p:sp>
        <p:nvSpPr>
          <p:cNvPr id="166" name="Google Shape;166;ge5b2409ec0_1_41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414461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Gather in groups of 4.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discuss Hobbes’ and Locke’s arguments, using the Debate Team Carousel handout.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Examine the question:  “Who was right about how much power a government should have? Hobbes or Locke?”</a:t>
            </a:r>
            <a:endParaRPr dirty="0"/>
          </a:p>
        </p:txBody>
      </p:sp>
      <p:pic>
        <p:nvPicPr>
          <p:cNvPr id="167" name="Google Shape;167;ge5b2409ec0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0">
            <a:off x="5292944" y="1100945"/>
            <a:ext cx="3157985" cy="26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5b2409ec0_1_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46363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Six-Word Memoirs</a:t>
            </a:r>
            <a:endParaRPr b="1" dirty="0"/>
          </a:p>
        </p:txBody>
      </p:sp>
      <p:sp>
        <p:nvSpPr>
          <p:cNvPr id="173" name="Google Shape;173;ge5b2409ec0_1_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sticky notes to create two six- word memoirs, summaries of no more than six words.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from the perspective of Hobbes </a:t>
            </a:r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from the perspective of Locke.</a:t>
            </a:r>
            <a:endParaRPr dirty="0"/>
          </a:p>
        </p:txBody>
      </p:sp>
      <p:pic>
        <p:nvPicPr>
          <p:cNvPr id="4" name="Picture 3" descr="A book with a black background&#10;&#10;AI-generated content may be incorrect.">
            <a:extLst>
              <a:ext uri="{FF2B5EF4-FFF2-40B4-BE49-F238E27FC236}">
                <a16:creationId xmlns:a16="http://schemas.microsoft.com/office/drawing/2014/main" id="{0E147752-7AD5-8C09-450F-58802236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47" y="23398"/>
            <a:ext cx="3092161" cy="3092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594668" y="169643"/>
            <a:ext cx="728798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200" b="1" dirty="0"/>
              <a:t>What is the State of Our Nature?</a:t>
            </a:r>
            <a:endParaRPr sz="4200" b="1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15250" y="1688773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b="1" dirty="0"/>
              <a:t>The Political Thoughts of Thomas Hobbes and John Locke</a:t>
            </a:r>
            <a:endParaRPr sz="2200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573489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much authority should a government have?</a:t>
            </a:r>
            <a:endParaRPr/>
          </a:p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352974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Explain the idea of the social contract.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limits on government authority.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905377" cy="205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pairs, brainstorm a few reasons that explain why people create governments.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out what you and your partner come up with.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35783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Why Do People Create Governments?</a:t>
            </a:r>
            <a:endParaRPr b="1" dirty="0"/>
          </a:p>
        </p:txBody>
      </p:sp>
      <p:pic>
        <p:nvPicPr>
          <p:cNvPr id="1026" name="Picture 2" descr="Bank Building Facade, University Or Government Institution. Public Building With High Columns Isolated On White Background. Flat Style Vector Illustration. Eps10.">
            <a:extLst>
              <a:ext uri="{FF2B5EF4-FFF2-40B4-BE49-F238E27FC236}">
                <a16:creationId xmlns:a16="http://schemas.microsoft.com/office/drawing/2014/main" id="{DA023297-7538-402A-A07F-50D29FF5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46" y="1581816"/>
            <a:ext cx="2095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5b2409ec0_1_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432852" cy="26755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SzPct val="100000"/>
            </a:pPr>
            <a:r>
              <a:rPr lang="en-US" sz="2300" dirty="0"/>
              <a:t>Watch the videos about two different types of governments:</a:t>
            </a:r>
          </a:p>
          <a:p>
            <a:pPr marL="8001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700" dirty="0"/>
              <a:t>Monarchy </a:t>
            </a:r>
          </a:p>
          <a:p>
            <a:pPr marL="8001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700" dirty="0"/>
              <a:t>Democracy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300" dirty="0"/>
              <a:t>As you watch, fill out the T-Chart with information you learned about each type of government. </a:t>
            </a:r>
            <a:endParaRPr dirty="0"/>
          </a:p>
        </p:txBody>
      </p:sp>
      <p:sp>
        <p:nvSpPr>
          <p:cNvPr id="119" name="Google Shape;119;ge5b2409ec0_1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48720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T-Chart: Democracies and Monarchies</a:t>
            </a:r>
            <a:endParaRPr b="1" dirty="0"/>
          </a:p>
        </p:txBody>
      </p:sp>
      <p:pic>
        <p:nvPicPr>
          <p:cNvPr id="120" name="Google Shape;120;ge5b2409ec0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0">
            <a:off x="5382697" y="1628557"/>
            <a:ext cx="2884526" cy="2208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57200" y="245165"/>
            <a:ext cx="8229600" cy="91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b="1" dirty="0"/>
              <a:t>T-Chart Video: </a:t>
            </a:r>
            <a:br>
              <a:rPr lang="en-US" b="1" dirty="0"/>
            </a:br>
            <a:r>
              <a:rPr lang="en-US" b="1" dirty="0"/>
              <a:t>All Hail the King! What is a Monarchy?</a:t>
            </a:r>
            <a:endParaRPr b="1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046A3B62-FD86-42B5-83E6-0C6FECBC8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4" y="1256102"/>
            <a:ext cx="7421011" cy="3515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5b2409ec0_1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2250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b="1" dirty="0"/>
              <a:t>T-Chart Video: </a:t>
            </a:r>
            <a:br>
              <a:rPr lang="en-US" b="1" dirty="0"/>
            </a:br>
            <a:r>
              <a:rPr lang="en-US" b="1" dirty="0"/>
              <a:t>This is What Democracy Looks Like.</a:t>
            </a:r>
            <a:endParaRPr b="1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4A7B33C-1A34-4460-96EA-79D38F458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330564"/>
            <a:ext cx="7401958" cy="350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5b2409ec0_1_17"/>
          <p:cNvSpPr txBox="1">
            <a:spLocks noGrp="1"/>
          </p:cNvSpPr>
          <p:nvPr>
            <p:ph type="body" idx="1"/>
          </p:nvPr>
        </p:nvSpPr>
        <p:spPr>
          <a:xfrm>
            <a:off x="453887" y="1067498"/>
            <a:ext cx="4240696" cy="28418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Share your T-chart with a partner. 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Compare the information you both found.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What are the major differences between  a monarchy and a democracy?</a:t>
            </a:r>
            <a:endParaRPr sz="2300" dirty="0"/>
          </a:p>
        </p:txBody>
      </p:sp>
      <p:sp>
        <p:nvSpPr>
          <p:cNvPr id="138" name="Google Shape;138;ge5b2409ec0_1_17"/>
          <p:cNvSpPr txBox="1">
            <a:spLocks noGrp="1"/>
          </p:cNvSpPr>
          <p:nvPr>
            <p:ph type="title"/>
          </p:nvPr>
        </p:nvSpPr>
        <p:spPr>
          <a:xfrm>
            <a:off x="457200" y="88586"/>
            <a:ext cx="74112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T-Chart: Democracy and Monarchy</a:t>
            </a:r>
            <a:endParaRPr b="1" dirty="0"/>
          </a:p>
        </p:txBody>
      </p:sp>
      <p:pic>
        <p:nvPicPr>
          <p:cNvPr id="139" name="Google Shape;139;ge5b2409ec0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0">
            <a:off x="5850754" y="1354219"/>
            <a:ext cx="2411669" cy="260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F5D55-FDB4-42EC-A4ED-1CC319F94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793A0-BBA8-4F28-A78D-83F99735D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70B97-AD57-413C-98AA-7C9D029939D7}">
  <ds:schemaRefs>
    <ds:schemaRef ds:uri="http://purl.org/dc/dcmitype/"/>
    <ds:schemaRef ds:uri="http://purl.org/dc/terms/"/>
    <ds:schemaRef ds:uri="966e68ee-ec3c-4f12-bd4f-fedbbec8de0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06b737b-b789-4524-96b5-d3d460658a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584</Words>
  <Application>Microsoft Office PowerPoint</Application>
  <PresentationFormat>On-screen Show (16:9)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What is the State of Our Nature?</vt:lpstr>
      <vt:lpstr>Essential Question</vt:lpstr>
      <vt:lpstr>Lesson Objectives</vt:lpstr>
      <vt:lpstr>Why Do People Create Governments?</vt:lpstr>
      <vt:lpstr>T-Chart: Democracies and Monarchies</vt:lpstr>
      <vt:lpstr>T-Chart Video:  All Hail the King! What is a Monarchy?</vt:lpstr>
      <vt:lpstr>T-Chart Video:  This is What Democracy Looks Like.</vt:lpstr>
      <vt:lpstr>T-Chart: Democracy and Monarchy</vt:lpstr>
      <vt:lpstr>Thomas Hobbes (1588 - 1679)</vt:lpstr>
      <vt:lpstr>John Locke (1632 - 1704)</vt:lpstr>
      <vt:lpstr>Points of Most Significance (POMS): The Philosophies of Hobbes and Locke</vt:lpstr>
      <vt:lpstr>Debate Team Carousel</vt:lpstr>
      <vt:lpstr>Six-Word Memoirs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Bracken, Pam</cp:lastModifiedBy>
  <cp:revision>8</cp:revision>
  <dcterms:created xsi:type="dcterms:W3CDTF">2020-10-14T20:24:40Z</dcterms:created>
  <dcterms:modified xsi:type="dcterms:W3CDTF">2025-04-16T21:08:36Z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