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hNnZMgoJTI300cgp9TXDVU7woF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40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0" name="Google Shape;15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7" name="Google Shape;15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5652d8ba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Langie, A. (2013, November 16). File:Wilfred Owen à l'Arrouaise. Retrieved July 30, 2021, from https://upload.wikimedia.org/wikipedia/commons/a/a3/Wilfred_Owen_%C3%A0_l%27Arrouaise.jpg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History - Historic Figures: Wilfred Owen (1893 - 1918). (2014). Retrieved July 30, 2021, from http://www.bbc.co.uk/history/historic_figures/owen_wilfred.shtml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ge5652d8ba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3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9" name="Google Shape;49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23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6" name="Google Shape;56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24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1" name="Google Shape;61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6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Arial"/>
              <a:buNone/>
              <a:defRPr sz="5000" b="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9pPr>
          </a:lstStyle>
          <a:p>
            <a:endParaRPr/>
          </a:p>
        </p:txBody>
      </p:sp>
      <p:sp>
        <p:nvSpPr>
          <p:cNvPr id="17" name="Google Shape;17;p1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9pPr>
          </a:lstStyle>
          <a:p>
            <a:endParaRPr/>
          </a:p>
        </p:txBody>
      </p:sp>
      <p:sp>
        <p:nvSpPr>
          <p:cNvPr id="26" name="Google Shape;26;p20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Google Shape;29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9pPr>
          </a:lstStyle>
          <a:p>
            <a:endParaRPr/>
          </a:p>
        </p:txBody>
      </p:sp>
      <p:pic>
        <p:nvPicPr>
          <p:cNvPr id="33" name="Google Shape;33;p21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7" name="Google Shape;37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Arial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Arial"/>
              <a:buNone/>
              <a:defRPr sz="5000" b="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/>
              <a:t>Tech Developments of World War I</a:t>
            </a:r>
            <a:endParaRPr/>
          </a:p>
        </p:txBody>
      </p:sp>
      <p:pic>
        <p:nvPicPr>
          <p:cNvPr id="147" name="Google Shape;147;p32" title="Tech Developments of World War I | Histo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01209" y="1747875"/>
            <a:ext cx="5280837" cy="29836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/>
              <a:t>Technologies of WWI </a:t>
            </a:r>
            <a:endParaRPr/>
          </a:p>
        </p:txBody>
      </p:sp>
      <p:sp>
        <p:nvSpPr>
          <p:cNvPr id="153" name="Google Shape;153;p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Divide the six readings between group members – 2 for each student.</a:t>
            </a:r>
            <a:endParaRPr/>
          </a:p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Read about the technology and take notes.</a:t>
            </a:r>
            <a:endParaRPr/>
          </a:p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Share what you have learned with group members. </a:t>
            </a:r>
            <a:endParaRPr/>
          </a:p>
        </p:txBody>
      </p:sp>
      <p:pic>
        <p:nvPicPr>
          <p:cNvPr id="154" name="Google Shape;154;p8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43" b="42"/>
          <a:stretch/>
        </p:blipFill>
        <p:spPr>
          <a:xfrm>
            <a:off x="5911849" y="1365901"/>
            <a:ext cx="2126365" cy="2125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Use the handout to research how many people were killed or injured during WWI from each country.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Suggested websites are included on the handout to find information. 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Turn your data into a table and analyze how many casualties occurred during the war. </a:t>
            </a:r>
            <a:endParaRPr/>
          </a:p>
        </p:txBody>
      </p:sp>
      <p:sp>
        <p:nvSpPr>
          <p:cNvPr id="160" name="Google Shape;160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/>
              <a:t>Researching WWI Casualties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/>
              <a:t>Claim, Evidence, Reasoning</a:t>
            </a:r>
            <a:endParaRPr/>
          </a:p>
        </p:txBody>
      </p:sp>
      <p:sp>
        <p:nvSpPr>
          <p:cNvPr id="166" name="Google Shape;166;p3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 lnSpcReduction="20000"/>
          </a:bodyPr>
          <a:lstStyle/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Think about the question, </a:t>
            </a:r>
            <a:r>
              <a:rPr lang="en-US" i="1"/>
              <a:t>how did new technologies impact World War I? </a:t>
            </a:r>
            <a:endParaRPr/>
          </a:p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Respond with a claim in the first box.</a:t>
            </a:r>
            <a:endParaRPr/>
          </a:p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Add a sentence with evidence that backs up your claim in the second box. </a:t>
            </a:r>
            <a:endParaRPr/>
          </a:p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Add a sentence with how your claim and evidence connect in the third box. </a:t>
            </a:r>
            <a:endParaRPr/>
          </a:p>
        </p:txBody>
      </p:sp>
      <p:pic>
        <p:nvPicPr>
          <p:cNvPr id="167" name="Google Shape;167;p34" descr="Icon&#10;&#10;Description automatically generated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43" b="42"/>
          <a:stretch/>
        </p:blipFill>
        <p:spPr>
          <a:xfrm>
            <a:off x="5911849" y="1663336"/>
            <a:ext cx="1984597" cy="19837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</a:pPr>
            <a:r>
              <a:rPr lang="en-US"/>
              <a:t>From Horses to Airplanes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Advancements in Technology During WWI  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Arial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85000" lnSpcReduction="10000"/>
          </a:bodyPr>
          <a:lstStyle/>
          <a:p>
            <a:pPr marL="512763" indent="-457200">
              <a:spcBef>
                <a:spcPts val="0"/>
              </a:spcBef>
            </a:pPr>
            <a:r>
              <a:rPr lang="en-US" dirty="0"/>
              <a:t>How does war influence innovation?</a:t>
            </a:r>
          </a:p>
          <a:p>
            <a:pPr marL="512763" indent="-457200">
              <a:spcBef>
                <a:spcPts val="0"/>
              </a:spcBef>
            </a:pPr>
            <a:endParaRPr lang="en-US" dirty="0"/>
          </a:p>
          <a:p>
            <a:pPr marL="512763" indent="-457200">
              <a:spcBef>
                <a:spcPts val="0"/>
              </a:spcBef>
            </a:pPr>
            <a:r>
              <a:rPr lang="en-US" dirty="0"/>
              <a:t>What are the consequences of war-time innovations? 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Arial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rPr lang="en-US"/>
              <a:t>Explain how advancements in technology impacted WWI.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/>
              <a:t>Dulce Et Decorum Est – Wilfred Owen </a:t>
            </a:r>
            <a:endParaRPr/>
          </a:p>
        </p:txBody>
      </p:sp>
      <p:pic>
        <p:nvPicPr>
          <p:cNvPr id="113" name="Google Shape;113;p5" title="Dulce Et Decorum Est by Wilfred Owen: Read by Christopher Eccleston | Remembering World War 1 | C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9573" y="1854200"/>
            <a:ext cx="5037794" cy="2846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11111"/>
              <a:buFont typeface="Arial"/>
              <a:buNone/>
            </a:pPr>
            <a:r>
              <a:rPr lang="en-US"/>
              <a:t>Dulce Et Decorum Est Reflection Questions</a:t>
            </a:r>
            <a:endParaRPr/>
          </a:p>
        </p:txBody>
      </p:sp>
      <p:sp>
        <p:nvSpPr>
          <p:cNvPr id="119" name="Google Shape;119;p6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What is the poem about? 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What is the tone of the poem?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What is happening to the person the poet describes in the last paragraph? </a:t>
            </a:r>
            <a:endParaRPr/>
          </a:p>
        </p:txBody>
      </p:sp>
      <p:pic>
        <p:nvPicPr>
          <p:cNvPr id="120" name="Google Shape;120;p6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43" b="42"/>
          <a:stretch/>
        </p:blipFill>
        <p:spPr>
          <a:xfrm>
            <a:off x="5911850" y="1663336"/>
            <a:ext cx="2133452" cy="21325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11111"/>
              <a:buFont typeface="Arial"/>
              <a:buNone/>
            </a:pPr>
            <a:r>
              <a:rPr lang="en-US"/>
              <a:t>Dulce Et Decorum Est Reflection Questions</a:t>
            </a:r>
            <a:endParaRPr/>
          </a:p>
        </p:txBody>
      </p:sp>
      <p:sp>
        <p:nvSpPr>
          <p:cNvPr id="126" name="Google Shape;126;p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Dulce Et Decorum Est –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It is sweet and good to die for your country.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How does this last line change the tone of the poem? 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What does the poet think of war? </a:t>
            </a:r>
            <a:endParaRPr/>
          </a:p>
        </p:txBody>
      </p:sp>
      <p:pic>
        <p:nvPicPr>
          <p:cNvPr id="127" name="Google Shape;127;p9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43" b="42"/>
          <a:stretch/>
        </p:blipFill>
        <p:spPr>
          <a:xfrm>
            <a:off x="5911850" y="1663336"/>
            <a:ext cx="2133452" cy="21325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5652d8ba2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/>
              <a:t>Wilfred Owen Biography</a:t>
            </a:r>
            <a:endParaRPr/>
          </a:p>
        </p:txBody>
      </p:sp>
      <p:sp>
        <p:nvSpPr>
          <p:cNvPr id="133" name="Google Shape;133;ge5652d8ba2_0_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Wilfred Owen was an English poet who lived from 1893-1918.</a:t>
            </a:r>
            <a:endParaRPr/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He enlisted in the army in 1915. </a:t>
            </a:r>
            <a:endParaRPr/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He wrote poetry about his experience in war.</a:t>
            </a:r>
            <a:endParaRPr/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He was killed while leading his troops in France four days before the war ended.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en-US"/>
              <a:t> </a:t>
            </a:r>
            <a:endParaRPr/>
          </a:p>
        </p:txBody>
      </p:sp>
      <p:pic>
        <p:nvPicPr>
          <p:cNvPr id="134" name="Google Shape;134;ge5652d8ba2_0_0" descr="A person in a uniform&#10;&#10;Description automatically generated with low confidence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7885" b="17884"/>
          <a:stretch/>
        </p:blipFill>
        <p:spPr>
          <a:xfrm>
            <a:off x="5477814" y="1115879"/>
            <a:ext cx="2913001" cy="29117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/>
              <a:t>New Technologies of WWI </a:t>
            </a:r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Visit the six image stations to view images related to WWI. </a:t>
            </a:r>
            <a:endParaRPr/>
          </a:p>
          <a:p>
            <a:pPr marL="6223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Use the Painting a Picture Chart to record observations on the left side and inferences on the right side. </a:t>
            </a:r>
            <a:endParaRPr/>
          </a:p>
        </p:txBody>
      </p:sp>
      <p:pic>
        <p:nvPicPr>
          <p:cNvPr id="141" name="Google Shape;141;p10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9232" b="9232"/>
          <a:stretch/>
        </p:blipFill>
        <p:spPr>
          <a:xfrm>
            <a:off x="5883497" y="1305059"/>
            <a:ext cx="2424076" cy="24230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443</Words>
  <Application>Microsoft Office PowerPoint</Application>
  <PresentationFormat>On-screen Show (16:9)</PresentationFormat>
  <Paragraphs>44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Noto Sans Symbols</vt:lpstr>
      <vt:lpstr>LEARN theme</vt:lpstr>
      <vt:lpstr>LEARN theme</vt:lpstr>
      <vt:lpstr>PowerPoint Presentation</vt:lpstr>
      <vt:lpstr>From Horses to Airplanes</vt:lpstr>
      <vt:lpstr>Essential Questions</vt:lpstr>
      <vt:lpstr>Lesson Objectives</vt:lpstr>
      <vt:lpstr>Dulce Et Decorum Est – Wilfred Owen </vt:lpstr>
      <vt:lpstr>Dulce Et Decorum Est Reflection Questions</vt:lpstr>
      <vt:lpstr>Dulce Et Decorum Est Reflection Questions</vt:lpstr>
      <vt:lpstr>Wilfred Owen Biography</vt:lpstr>
      <vt:lpstr>New Technologies of WWI </vt:lpstr>
      <vt:lpstr>Tech Developments of World War I</vt:lpstr>
      <vt:lpstr>Technologies of WWI </vt:lpstr>
      <vt:lpstr>Researching WWI Casualties </vt:lpstr>
      <vt:lpstr>Claim, Evidence, Reasoning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Lunsford, Janaye N.</dc:creator>
  <cp:lastModifiedBy>Bracken, Pam</cp:lastModifiedBy>
  <cp:revision>2</cp:revision>
  <dcterms:created xsi:type="dcterms:W3CDTF">2020-10-14T20:24:40Z</dcterms:created>
  <dcterms:modified xsi:type="dcterms:W3CDTF">2024-11-12T22:01:20Z</dcterms:modified>
</cp:coreProperties>
</file>