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6"/>
  </p:notesMasterIdLst>
  <p:sldIdLst>
    <p:sldId id="256" r:id="rId3"/>
    <p:sldId id="270" r:id="rId4"/>
    <p:sldId id="262" r:id="rId5"/>
    <p:sldId id="263" r:id="rId6"/>
    <p:sldId id="265" r:id="rId7"/>
    <p:sldId id="264" r:id="rId8"/>
    <p:sldId id="274" r:id="rId9"/>
    <p:sldId id="275" r:id="rId10"/>
    <p:sldId id="260" r:id="rId11"/>
    <p:sldId id="272" r:id="rId12"/>
    <p:sldId id="273" r:id="rId13"/>
    <p:sldId id="277" r:id="rId14"/>
    <p:sldId id="278" r:id="rId1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4349"/>
  </p:normalViewPr>
  <p:slideViewPr>
    <p:cSldViewPr snapToGrid="0">
      <p:cViewPr varScale="1">
        <p:scale>
          <a:sx n="146" d="100"/>
          <a:sy n="146" d="100"/>
        </p:scale>
        <p:origin x="176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B4cdRgIcB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31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7v3cq1ZJjM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9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926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Channel 4 Documentaries. (2013, November 7). </a:t>
            </a:r>
            <a:r>
              <a:rPr lang="en-US" i="1" dirty="0"/>
              <a:t>Dulce Et Decorum Est by Wilfred Owen: Read by Christopher Eccleston | Remembering World War 1 | C4</a:t>
            </a:r>
            <a:r>
              <a:rPr lang="en-US" dirty="0"/>
              <a:t> [Video]. YouTube. </a:t>
            </a:r>
            <a:r>
              <a:rPr lang="en-US" dirty="0">
                <a:hlinkClick r:id="rId3"/>
              </a:rPr>
              <a:t>https://www.youtube.com/watch?v=qB4cdRgIcB8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60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/>
              <a:t>Langie</a:t>
            </a:r>
            <a:r>
              <a:rPr lang="en-US" dirty="0"/>
              <a:t>, A. (2013, November 16). </a:t>
            </a:r>
            <a:r>
              <a:rPr lang="en-US" dirty="0" err="1"/>
              <a:t>File:Wilfred</a:t>
            </a:r>
            <a:r>
              <a:rPr lang="en-US" dirty="0"/>
              <a:t> Owen à </a:t>
            </a:r>
            <a:r>
              <a:rPr lang="en-US" dirty="0" err="1"/>
              <a:t>l'Arrouaise</a:t>
            </a:r>
            <a:r>
              <a:rPr lang="en-US" dirty="0"/>
              <a:t> [Photograph]. Retrieved July 30, 2021, from https://</a:t>
            </a:r>
            <a:r>
              <a:rPr lang="en-US" dirty="0" err="1"/>
              <a:t>upload.wikimedia.org</a:t>
            </a:r>
            <a:r>
              <a:rPr lang="en-US" dirty="0"/>
              <a:t>/</a:t>
            </a:r>
            <a:r>
              <a:rPr lang="en-US" dirty="0" err="1"/>
              <a:t>wikipedia</a:t>
            </a:r>
            <a:r>
              <a:rPr lang="en-US" dirty="0"/>
              <a:t>/commons/a/a3/Wilfred_Owen_%C3%A0_l%27Arrouaise.jpg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History - Historic Figures: Wilfred Owen (1893 - 1918). (2014). Retrieved July 30, 2021, from http://</a:t>
            </a:r>
            <a:r>
              <a:rPr lang="en-US" dirty="0" err="1"/>
              <a:t>www.bbc.co.uk</a:t>
            </a:r>
            <a:r>
              <a:rPr lang="en-US" dirty="0"/>
              <a:t>/history/</a:t>
            </a:r>
            <a:r>
              <a:rPr lang="en-US" dirty="0" err="1"/>
              <a:t>historic_figures</a:t>
            </a:r>
            <a:r>
              <a:rPr lang="en-US" dirty="0"/>
              <a:t>/</a:t>
            </a:r>
            <a:r>
              <a:rPr lang="en-US" dirty="0" err="1"/>
              <a:t>owen_wilfred.shtml</a:t>
            </a: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9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Painting a picture. Strategies. </a:t>
            </a:r>
            <a:r>
              <a:rPr lang="en-US" dirty="0">
                <a:hlinkClick r:id="rId3"/>
              </a:rPr>
              <a:t>https://learn.k20center.ou.edu/strategy/1331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275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HISTORY. (2014, May 22). </a:t>
            </a:r>
            <a:r>
              <a:rPr lang="en-US" i="1" dirty="0"/>
              <a:t>Tech Developments of World War I | History </a:t>
            </a:r>
            <a:r>
              <a:rPr lang="en-US" dirty="0"/>
              <a:t>[Video]. YouTube. </a:t>
            </a:r>
            <a:r>
              <a:rPr lang="en-US" dirty="0">
                <a:hlinkClick r:id="rId3"/>
              </a:rPr>
              <a:t>https://www.youtube.com/watch?v=k7v3cq1ZJjM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07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Jigsaw. Strategies. </a:t>
            </a:r>
            <a:r>
              <a:rPr lang="en-US" dirty="0">
                <a:hlinkClick r:id="rId3"/>
              </a:rPr>
              <a:t>https://learn.k20center.ou.edu/strategy/179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205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Surprising, interesting, troubling. Strategies. </a:t>
            </a:r>
            <a:r>
              <a:rPr lang="en-US" dirty="0">
                <a:hlinkClick r:id="rId3"/>
              </a:rPr>
              <a:t>https://learn.k20center.ou.edu/strategy/926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45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(n.d.). Bell ringers and exit tickets. Strategies. </a:t>
            </a:r>
            <a:r>
              <a:rPr lang="en-US" dirty="0">
                <a:hlinkClick r:id="rId3"/>
              </a:rPr>
              <a:t>https://learn.k20center.ou.edu/strategy/125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30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k7v3cq1ZJjM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youtu.be/k7v3cq1ZJjM?si=6ZpIi3ZnU6Ttbvmk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qB4cdRgIcB8?feature=oembed" TargetMode="External"/><Relationship Id="rId5" Type="http://schemas.openxmlformats.org/officeDocument/2006/relationships/image" Target="../media/image8.jpeg"/><Relationship Id="rId4" Type="http://schemas.openxmlformats.org/officeDocument/2006/relationships/hyperlink" Target="https://youtu.be/qB4cdRgIcB8?si=iGqDUERoYJICX2Q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20.ou.edu/p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095D0-7457-C133-9721-155A18E86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0B1C2-BA95-4AC2-75C6-0368BE0EA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i="1" dirty="0">
                <a:hlinkClick r:id="rId4"/>
              </a:rPr>
              <a:t>Tech Developments of World War I | History</a:t>
            </a:r>
            <a:br>
              <a:rPr lang="en-US" b="1" dirty="0">
                <a:hlinkClick r:id="rId4"/>
              </a:rPr>
            </a:br>
            <a:br>
              <a:rPr lang="en-US" dirty="0">
                <a:hlinkClick r:id="rId4"/>
              </a:rPr>
            </a:br>
            <a:endParaRPr lang="en-US" dirty="0"/>
          </a:p>
        </p:txBody>
      </p:sp>
      <p:pic>
        <p:nvPicPr>
          <p:cNvPr id="3" name="Online Media 2" descr="Tech Developments of World War I | History">
            <a:hlinkClick r:id="" action="ppaction://media"/>
            <a:extLst>
              <a:ext uri="{FF2B5EF4-FFF2-40B4-BE49-F238E27FC236}">
                <a16:creationId xmlns:a16="http://schemas.microsoft.com/office/drawing/2014/main" id="{11D33F64-83EC-384E-9895-9B2F0D070E0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46298" y="466246"/>
            <a:ext cx="6836934" cy="38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0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C578F-CB31-F0C1-1B00-BB643B08B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406D8-AEC4-29EB-2F8E-1EDC1315C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Technologies of WWI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5A8A9557-66C7-D4CE-D10A-815ABC89BEE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49" y="1370013"/>
            <a:ext cx="7714161" cy="3262312"/>
          </a:xfrm>
        </p:spPr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dirty="0"/>
              <a:t>Divide the six readings between group members—two for each student.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Write down descriptions of the technology and how it was used during World War I.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Share what you have learned with group members. </a:t>
            </a:r>
          </a:p>
        </p:txBody>
      </p:sp>
      <p:pic>
        <p:nvPicPr>
          <p:cNvPr id="4" name="Google Shape;154;p8">
            <a:extLst>
              <a:ext uri="{FF2B5EF4-FFF2-40B4-BE49-F238E27FC236}">
                <a16:creationId xmlns:a16="http://schemas.microsoft.com/office/drawing/2014/main" id="{5DF7CC63-FE7F-6CBE-2C35-DA908923B34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43" b="42"/>
          <a:stretch/>
        </p:blipFill>
        <p:spPr bwMode="auto">
          <a:xfrm>
            <a:off x="7293935" y="0"/>
            <a:ext cx="1616148" cy="1552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995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C7F8D-FD21-9981-E896-F03A01467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70E3-6951-F71B-7121-FD0D5870D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Letter from Wayne to His Folks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13610666-B729-3B4B-754D-893407295EA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209064" cy="3262312"/>
          </a:xfrm>
        </p:spPr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dirty="0"/>
              <a:t>Read the letter a WWI soldier wrote to his parents.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Write down something you find: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dirty="0"/>
              <a:t>Surprising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dirty="0"/>
              <a:t>Interesting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dirty="0"/>
              <a:t>Troubling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F9E788-0220-27B4-2DFD-40941B9C9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1652" y="-97961"/>
            <a:ext cx="1847396" cy="202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1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9E338-AEB4-A8BD-4B0B-8993453E2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F2343-392A-9C92-5577-AE8CC5DCF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C2517BBF-0B89-B82E-BE1B-B060C2EF99A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7809956" cy="326231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did new technologies impact the way World </a:t>
            </a:r>
            <a:r>
              <a:rPr lang="en-US"/>
              <a:t>War I </a:t>
            </a:r>
            <a:r>
              <a:rPr lang="en-US" dirty="0"/>
              <a:t>was fought?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417979-DCD9-4204-9A71-D6E40DB11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357" y="150813"/>
            <a:ext cx="21717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81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9005" y="559689"/>
            <a:ext cx="4940921" cy="2139950"/>
          </a:xfrm>
        </p:spPr>
        <p:txBody>
          <a:bodyPr/>
          <a:lstStyle/>
          <a:p>
            <a:r>
              <a:rPr lang="en-US" dirty="0"/>
              <a:t>From Horses to Airplanes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08412" y="2807732"/>
            <a:ext cx="4939927" cy="1397000"/>
          </a:xfrm>
        </p:spPr>
        <p:txBody>
          <a:bodyPr/>
          <a:lstStyle/>
          <a:p>
            <a:r>
              <a:rPr lang="en-US" dirty="0"/>
              <a:t>Advancements in Technology During WWI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781407" y="1370169"/>
            <a:ext cx="2787666" cy="2403161"/>
          </a:xfrm>
          <a:prstGeom prst="hexagon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640546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did new technologies impact the way World War I was fought?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Explain how advancements in technology impacted World War I.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7305-E72B-0511-2B0D-1ADF58108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r>
              <a:rPr lang="en-US" i="1" dirty="0">
                <a:hlinkClick r:id="rId4"/>
              </a:rPr>
              <a:t>Dulce Et Decorum Est by Wilfred Owen: Read by Christopher Eccleston </a:t>
            </a:r>
            <a:endParaRPr lang="en-US" i="1" dirty="0"/>
          </a:p>
        </p:txBody>
      </p:sp>
      <p:pic>
        <p:nvPicPr>
          <p:cNvPr id="3" name="Online Media 2" descr="Dulce Et Decorum Est by Wilfred Owen: Read by Christopher Eccleston | Remembering World War 1 | C4">
            <a:hlinkClick r:id="" action="ppaction://media"/>
            <a:extLst>
              <a:ext uri="{FF2B5EF4-FFF2-40B4-BE49-F238E27FC236}">
                <a16:creationId xmlns:a16="http://schemas.microsoft.com/office/drawing/2014/main" id="{2A4A96C7-9BC2-E513-A045-D86673E66E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00975" y="293855"/>
            <a:ext cx="7142050" cy="4035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Dulce Et Decorum Est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dirty="0"/>
              <a:t>What is the poem about? 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What is the tone of the poem?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What is happening to the person the poet describes in the last paragraph? </a:t>
            </a:r>
          </a:p>
        </p:txBody>
      </p:sp>
      <p:pic>
        <p:nvPicPr>
          <p:cNvPr id="3" name="Google Shape;120;p6">
            <a:extLst>
              <a:ext uri="{FF2B5EF4-FFF2-40B4-BE49-F238E27FC236}">
                <a16:creationId xmlns:a16="http://schemas.microsoft.com/office/drawing/2014/main" id="{D99A6635-060F-1C0F-301C-EF7813E2063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43" b="42"/>
          <a:stretch/>
        </p:blipFill>
        <p:spPr bwMode="auto">
          <a:xfrm>
            <a:off x="6762307" y="-219574"/>
            <a:ext cx="2147777" cy="21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64185-354A-D3A9-666E-6EC204E45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1EFA6-1F89-4CBD-6FE4-3D0F2F07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Dulce Et Decorum Est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8F65E288-0BEF-6502-ADFE-5EA1A38623A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spcAft>
                <a:spcPts val="0"/>
              </a:spcAft>
              <a:buSzPts val="2600"/>
            </a:pPr>
            <a:r>
              <a:rPr lang="en-US" dirty="0"/>
              <a:t>Dulce Et Decorum Est:</a:t>
            </a:r>
          </a:p>
          <a:p>
            <a:pPr lvl="1">
              <a:spcAft>
                <a:spcPts val="0"/>
              </a:spcAft>
              <a:buSzPts val="2600"/>
            </a:pPr>
            <a:r>
              <a:rPr lang="en-US" i="1" dirty="0"/>
              <a:t>It is sweet and good to die for your country.</a:t>
            </a:r>
            <a:endParaRPr lang="en-US" dirty="0"/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How does this last line change the tone of the poem? </a:t>
            </a:r>
          </a:p>
          <a:p>
            <a:pPr>
              <a:spcAft>
                <a:spcPts val="0"/>
              </a:spcAft>
              <a:buSzPts val="2600"/>
            </a:pPr>
            <a:r>
              <a:rPr lang="en-US" dirty="0"/>
              <a:t>What does the poet think of war? </a:t>
            </a:r>
          </a:p>
        </p:txBody>
      </p:sp>
      <p:pic>
        <p:nvPicPr>
          <p:cNvPr id="3" name="Google Shape;120;p6">
            <a:extLst>
              <a:ext uri="{FF2B5EF4-FFF2-40B4-BE49-F238E27FC236}">
                <a16:creationId xmlns:a16="http://schemas.microsoft.com/office/drawing/2014/main" id="{BD55A358-C4B8-6CB9-07E7-2D4065AE7F9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43" b="42"/>
          <a:stretch/>
        </p:blipFill>
        <p:spPr bwMode="auto">
          <a:xfrm>
            <a:off x="6762307" y="-219574"/>
            <a:ext cx="2147777" cy="21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04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6C762-2794-A923-F222-3AC880F29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739D3-BCEC-30FF-0FA2-4BD841E7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Wilfred Owen Biography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5E8BCC9-0AF7-580B-6E03-5DCDE92EECE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134197" cy="3262312"/>
          </a:xfrm>
        </p:spPr>
        <p:txBody>
          <a:bodyPr/>
          <a:lstStyle/>
          <a:p>
            <a:pPr>
              <a:spcAft>
                <a:spcPts val="0"/>
              </a:spcAft>
              <a:buSzPct val="108108"/>
            </a:pPr>
            <a:r>
              <a:rPr lang="en-US" dirty="0"/>
              <a:t>Wilfred Owen was an English poet who lived from 1893-1918.</a:t>
            </a:r>
          </a:p>
          <a:p>
            <a:pPr>
              <a:spcAft>
                <a:spcPts val="0"/>
              </a:spcAft>
              <a:buSzPct val="108108"/>
            </a:pPr>
            <a:r>
              <a:rPr lang="en-US" dirty="0"/>
              <a:t>He enlisted in the army in 1915. </a:t>
            </a:r>
          </a:p>
          <a:p>
            <a:pPr>
              <a:spcAft>
                <a:spcPts val="0"/>
              </a:spcAft>
              <a:buSzPct val="108108"/>
            </a:pPr>
            <a:r>
              <a:rPr lang="en-US" dirty="0"/>
              <a:t>He wrote poetry about his experience in war.</a:t>
            </a:r>
          </a:p>
          <a:p>
            <a:pPr>
              <a:spcAft>
                <a:spcPts val="0"/>
              </a:spcAft>
              <a:buSzPct val="108108"/>
            </a:pPr>
            <a:r>
              <a:rPr lang="en-US" dirty="0"/>
              <a:t>He was killed while leading his troops in France four days before the war ended.</a:t>
            </a:r>
          </a:p>
        </p:txBody>
      </p:sp>
      <p:pic>
        <p:nvPicPr>
          <p:cNvPr id="3" name="Google Shape;134;ge5652d8ba2_0_0" descr="A person in a uniform&#10;&#10;Description automatically generated with low confidence">
            <a:extLst>
              <a:ext uri="{FF2B5EF4-FFF2-40B4-BE49-F238E27FC236}">
                <a16:creationId xmlns:a16="http://schemas.microsoft.com/office/drawing/2014/main" id="{B4E7BBA6-F14E-17AF-81F9-C039FEDB92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17885" b="17884"/>
          <a:stretch/>
        </p:blipFill>
        <p:spPr bwMode="auto">
          <a:xfrm>
            <a:off x="5762847" y="1115879"/>
            <a:ext cx="2913001" cy="291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973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World War I Technologies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Go to </a:t>
            </a:r>
            <a:r>
              <a:rPr lang="en-US" dirty="0">
                <a:hlinkClick r:id="rId3"/>
              </a:rPr>
              <a:t>https://k20.ou.edu/p2</a:t>
            </a:r>
            <a:r>
              <a:rPr lang="en-US" dirty="0"/>
              <a:t> </a:t>
            </a:r>
          </a:p>
          <a:p>
            <a:r>
              <a:rPr lang="en-US" altLang="en-US" dirty="0"/>
              <a:t>Take notes over each set of images using the handout.</a:t>
            </a:r>
          </a:p>
          <a:p>
            <a:r>
              <a:rPr lang="en-US" altLang="en-US" dirty="0"/>
              <a:t>Describe what you see in each set of images.</a:t>
            </a:r>
          </a:p>
          <a:p>
            <a:r>
              <a:rPr lang="en-US" altLang="en-US" dirty="0"/>
              <a:t>Write down how you think the technology impacted how World War I was fought.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1198</TotalTime>
  <Words>599</Words>
  <Application>Microsoft Macintosh PowerPoint</Application>
  <PresentationFormat>On-screen Show (16:9)</PresentationFormat>
  <Paragraphs>48</Paragraphs>
  <Slides>13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From Horses to Airplanes</vt:lpstr>
      <vt:lpstr>Essential Question</vt:lpstr>
      <vt:lpstr>Learning Objective</vt:lpstr>
      <vt:lpstr>Dulce Et Decorum Est by Wilfred Owen: Read by Christopher Eccleston </vt:lpstr>
      <vt:lpstr>Dulce Et Decorum Est</vt:lpstr>
      <vt:lpstr>Dulce Et Decorum Est</vt:lpstr>
      <vt:lpstr>Wilfred Owen Biography</vt:lpstr>
      <vt:lpstr>World War I Technologies</vt:lpstr>
      <vt:lpstr>Tech Developments of World War I | History  </vt:lpstr>
      <vt:lpstr>Technologies of WWI</vt:lpstr>
      <vt:lpstr>Letter from Wayne to His Folks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Horses to Airplanes</dc:title>
  <dc:subject/>
  <dc:creator>K20 Center</dc:creator>
  <cp:keywords/>
  <dc:description/>
  <cp:lastModifiedBy>Gracia, Ann M.</cp:lastModifiedBy>
  <cp:revision>7</cp:revision>
  <dcterms:created xsi:type="dcterms:W3CDTF">2026-06-09T17:47:48Z</dcterms:created>
  <dcterms:modified xsi:type="dcterms:W3CDTF">2026-08-06T21:11:27Z</dcterms:modified>
  <cp:category/>
</cp:coreProperties>
</file>