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9"/>
    <p:restoredTop sz="94714"/>
  </p:normalViewPr>
  <p:slideViewPr>
    <p:cSldViewPr snapToGrid="0">
      <p:cViewPr varScale="1">
        <p:scale>
          <a:sx n="149" d="100"/>
          <a:sy n="149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en/texts/fyc-the-dangers-of-tradi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LJrszMj1RJc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mZ6G2eHwE&amp;t=5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en/texts/the-lotter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6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84681dfce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84681dfce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Bosa, B. (2019). The dangers of tradition. </a:t>
            </a:r>
            <a:r>
              <a:rPr lang="en-US" sz="1200" i="1"/>
              <a:t>CommonLit</a:t>
            </a:r>
            <a:r>
              <a:rPr lang="en-US" sz="1200"/>
              <a:t>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https://www.commonlit.org/en/texts/fyc-the-dangers-of-tradition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Unsplash. (2018, Aug 6). San Fermin Pamplona-Navarra. [Digital Image].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https://unsplash.com/photos/LJrszMj1RJc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84681dfc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84681dfc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Fold the line. Strategies. https://learn.k20center.ou.edu/strategy/171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84681dfc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484681dfce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Fold the Line. Strategies. https://learn.k20center.ou.edu/strategy/171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84681dfce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84681dfce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Fold the Line. Strategies. https://learn.k20center.ou.edu/strategy/171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84681dfc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84681dfc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Fold the Line. Strategies. https://learn.k20center.ou.edu/strategy/171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84681dfce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84681dfce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Fold the Line. Strategies. https://learn.k20center.ou.edu/strategy/171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84681dfce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84681dfce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One-Pager. Strategies. https://learn.k20center.ou.edu/strategy/72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84681dfce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84681dfce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84681dfce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84681dfce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K20 Center. (n.d.). Tip of the iceberg. Strategies. </a:t>
            </a:r>
            <a:r>
              <a:rPr lang="en-US"/>
              <a:t>https://learn.k20center.ou.edu/strategy/67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84681dfc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84681dfce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K20 Center. (n.d.). Collaborative word clouds. Strategies. </a:t>
            </a:r>
            <a:r>
              <a:rPr lang="en-US" dirty="0"/>
              <a:t>https://learn.k20center.ou.edu/strategy/103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84681dfc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84681dfc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HGTV. (2017, Jan 4). </a:t>
            </a:r>
            <a:r>
              <a:rPr lang="en-US" i="1" dirty="0"/>
              <a:t>My Lottery Dream Home with David </a:t>
            </a:r>
            <a:r>
              <a:rPr lang="en-US" i="1" dirty="0" err="1"/>
              <a:t>Bromstead</a:t>
            </a:r>
            <a:r>
              <a:rPr lang="en-US" i="1" dirty="0"/>
              <a:t> Ep. 1 Preview | My Lottery Dream Home | HGTV</a:t>
            </a:r>
            <a:r>
              <a:rPr lang="en-US" dirty="0"/>
              <a:t> [Video]. YouTube.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https://www.youtube.com/watch?v=kSmZ6G2eHwE&amp;t=5s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84681dfc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84681dfce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K20 Center. (n.d.). Commit and toss. Strategies. </a:t>
            </a:r>
            <a:r>
              <a:rPr lang="en-US"/>
              <a:t>https://learn.k20center.ou.edu/strategy/119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84681dfc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84681dfc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Jackson, S. (1948). The lottery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i="1" dirty="0" err="1"/>
              <a:t>CommonLit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https://www.commonlit.org/en/texts/the-lottery</a:t>
            </a:r>
            <a:endParaRPr lang="en-US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Tip of the Iceberg. Strategies. 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https://learn.k20center.ou.edu/strategy/67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SmZ6G2eHwE?start=5&amp;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“The Dangers of Tradition”</a:t>
            </a:r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Read the article “The Dangers of Tradition.”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Using information from both the short story and the article, continue filling out your iceberg-this time below the waterline.</a:t>
            </a:r>
            <a:endParaRPr dirty="0"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375" y="1340951"/>
            <a:ext cx="3227275" cy="21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Fold the Line</a:t>
            </a:r>
            <a:endParaRPr dirty="0"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Line up according to how much you agree or disagree with the following prompts.</a:t>
            </a:r>
            <a:endParaRPr dirty="0"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7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Fold the Line</a:t>
            </a:r>
            <a:endParaRPr dirty="0"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All traditions are good.</a:t>
            </a:r>
            <a:endParaRPr dirty="0"/>
          </a:p>
        </p:txBody>
      </p:sp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7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All traditions are bad.</a:t>
            </a:r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7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Traditions are dangerous.</a:t>
            </a:r>
            <a:endParaRPr/>
          </a:p>
        </p:txBody>
      </p:sp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7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Traditions are pointless.</a:t>
            </a:r>
            <a:endParaRPr/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7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One-Pager</a:t>
            </a:r>
            <a:endParaRPr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457200" y="1164647"/>
            <a:ext cx="787495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Petition either for a new school tradition or the removal of an old one.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Include the following: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Title of your proposed new tradition or old one you want removed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Border around the page that includes one major belief you now hold about tradition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Image representing your new tradition or the old one you want removed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Three or more questions about tradition with the answers included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/>
              <a:t>A statement arguing for your new tradition or against an old one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700" y="62263"/>
            <a:ext cx="1347375" cy="13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195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050" y="3892025"/>
            <a:ext cx="1729950" cy="9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6758" y="152400"/>
            <a:ext cx="14842" cy="3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6758" y="337267"/>
            <a:ext cx="14842" cy="3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6758" y="522134"/>
            <a:ext cx="14842" cy="32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8"/>
          <p:cNvCxnSpPr/>
          <p:nvPr/>
        </p:nvCxnSpPr>
        <p:spPr>
          <a:xfrm rot="10800000" flipH="1">
            <a:off x="3074550" y="4110025"/>
            <a:ext cx="2787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457200" y="13633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One-Pager</a:t>
            </a:r>
            <a:endParaRPr dirty="0"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2"/>
          </p:nvPr>
        </p:nvSpPr>
        <p:spPr>
          <a:xfrm>
            <a:off x="5781617" y="1054622"/>
            <a:ext cx="3644394" cy="442802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Example One-Pager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3"/>
          </p:nvPr>
        </p:nvSpPr>
        <p:spPr>
          <a:xfrm>
            <a:off x="457200" y="987095"/>
            <a:ext cx="5148841" cy="3747275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/>
              <a:t>Petition either for a new school tradition or the removal of an old one. Include the following: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Title of your proposed new tradition or old one you want removed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Border around the page that includes one major belief you now hold about tradition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Image representing your new tradition or the old one you want removed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Three (3) or more questions with the answers included</a:t>
            </a:r>
            <a:endParaRPr dirty="0"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 statement arguing for your new tradition or against an old one.</a:t>
            </a:r>
            <a:endParaRPr dirty="0"/>
          </a:p>
          <a:p>
            <a:pPr marL="1270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9" title="Screenshot 2025-04-04 at 9.45.4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990" y="1612649"/>
            <a:ext cx="3193048" cy="191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6200" y="1545983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 Stone’s Throw Away: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Dangers of Tradition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6200" y="2938685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Lottery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Shirley Jackson’s short story “The Lottery” demonstrate the possible dangers of tradition?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2" name="Google Shape;101;p24">
            <a:extLst>
              <a:ext uri="{FF2B5EF4-FFF2-40B4-BE49-F238E27FC236}">
                <a16:creationId xmlns:a16="http://schemas.microsoft.com/office/drawing/2014/main" id="{69FD87BC-B9AE-2B34-DD5F-58396B777935}"/>
              </a:ext>
            </a:extLst>
          </p:cNvPr>
          <p:cNvSpPr txBox="1">
            <a:spLocks/>
          </p:cNvSpPr>
          <p:nvPr/>
        </p:nvSpPr>
        <p:spPr>
          <a:xfrm>
            <a:off x="530352" y="2010526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5563" indent="0">
              <a:spcBef>
                <a:spcPts val="0"/>
              </a:spcBef>
              <a:buFont typeface="Arial"/>
              <a:buNone/>
            </a:pPr>
            <a:r>
              <a:rPr lang="en-US" dirty="0"/>
              <a:t>Understand and discuss the value and possible dangers of tradition by synthesizing learning from “The Lottery” and “The Dangers of Tradition.”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670277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+mj-lt"/>
              <a:buAutoNum type="arabicPeriod"/>
            </a:pPr>
            <a:r>
              <a:rPr lang="en-US" dirty="0"/>
              <a:t>Using the Tip of the Iceberg handout, write some words that come to mind when you hear the word “lottery”.</a:t>
            </a:r>
            <a:endParaRPr dirty="0"/>
          </a:p>
          <a:p>
            <a:pPr marL="9144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4699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Write these words above the waterline on the iceberg.</a:t>
            </a:r>
            <a:endParaRPr dirty="0"/>
          </a:p>
          <a:p>
            <a:pPr marL="9144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4699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Be prepared to share with the class.</a:t>
            </a:r>
            <a:endParaRPr dirty="0"/>
          </a:p>
          <a:p>
            <a:pPr marL="1645836" lvl="7" indent="-60951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6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Tip of the Iceberg</a:t>
            </a:r>
            <a:endParaRPr dirty="0"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667" y="1080524"/>
            <a:ext cx="2540579" cy="285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36262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Use the words you came up with in the Tip of the Iceberg exercise to create a collaborative word cloud with your classmates.</a:t>
            </a:r>
            <a:endParaRPr dirty="0"/>
          </a:p>
        </p:txBody>
      </p:sp>
      <p:pic>
        <p:nvPicPr>
          <p:cNvPr id="121" name="Google Shape;121;p27" title="Collaborative Word Clou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667" y="832914"/>
            <a:ext cx="3337133" cy="333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lottery dream home</a:t>
            </a:r>
          </a:p>
        </p:txBody>
      </p:sp>
      <p:pic>
        <p:nvPicPr>
          <p:cNvPr id="2" name="Online Media 1" descr="My Lottery Dream Home with David Bromstad Ep.1 Preview  | My Lottery Dream Home | HGTV">
            <a:hlinkClick r:id="" action="ppaction://media"/>
            <a:extLst>
              <a:ext uri="{FF2B5EF4-FFF2-40B4-BE49-F238E27FC236}">
                <a16:creationId xmlns:a16="http://schemas.microsoft.com/office/drawing/2014/main" id="{C43BEB5C-6F55-B099-C6DF-D900091680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164647"/>
            <a:ext cx="6880305" cy="388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the one special thing you would want in your lottery dream home?</a:t>
            </a:r>
            <a:endParaRPr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Commit and Toss</a:t>
            </a:r>
            <a:endParaRPr dirty="0"/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067613"/>
            <a:ext cx="3008274" cy="300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Lottery</a:t>
            </a:r>
            <a:endParaRPr dirty="0"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Read the short story “The Lottery”</a:t>
            </a:r>
            <a:r>
              <a:rPr lang="en-US" i="1" dirty="0"/>
              <a:t> </a:t>
            </a:r>
            <a:r>
              <a:rPr lang="en-US" dirty="0"/>
              <a:t>by Shirley Jackson.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Fill in the waterline portion of your iceberg with new thoughts about tradition that arise from your reading.</a:t>
            </a:r>
            <a:endParaRPr dirty="0"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975" y="910849"/>
            <a:ext cx="2696375" cy="30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827</Words>
  <Application>Microsoft Macintosh PowerPoint</Application>
  <PresentationFormat>On-screen Show (16:9)</PresentationFormat>
  <Paragraphs>64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LEARN theme</vt:lpstr>
      <vt:lpstr>LEARN theme</vt:lpstr>
      <vt:lpstr>PowerPoint Presentation</vt:lpstr>
      <vt:lpstr>A Stone’s Throw Away: The Dangers of Tradition</vt:lpstr>
      <vt:lpstr>Essential Question</vt:lpstr>
      <vt:lpstr>Lesson Objectives</vt:lpstr>
      <vt:lpstr>Tip of the Iceberg</vt:lpstr>
      <vt:lpstr>Collaborative Word Cloud</vt:lpstr>
      <vt:lpstr>My lottery dream home</vt:lpstr>
      <vt:lpstr>Commit and Toss</vt:lpstr>
      <vt:lpstr>The Lottery</vt:lpstr>
      <vt:lpstr>“The Dangers of Tradition”</vt:lpstr>
      <vt:lpstr>Fold the Line</vt:lpstr>
      <vt:lpstr>Fold the Line</vt:lpstr>
      <vt:lpstr>Fold the Line</vt:lpstr>
      <vt:lpstr>Fold the Line</vt:lpstr>
      <vt:lpstr>Fold the Line</vt:lpstr>
      <vt:lpstr>One-Pager</vt:lpstr>
      <vt:lpstr>PowerPoint Presentation</vt:lpstr>
      <vt:lpstr>One-Pager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Stone's Throw Away</dc:title>
  <dc:subject/>
  <dc:creator>K20 Center</dc:creator>
  <cp:keywords/>
  <dc:description/>
  <cp:lastModifiedBy>Gracia, Ann M.</cp:lastModifiedBy>
  <cp:revision>6</cp:revision>
  <dcterms:modified xsi:type="dcterms:W3CDTF">2025-05-20T16:45:57Z</dcterms:modified>
  <cp:category/>
</cp:coreProperties>
</file>