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19"/>
  </p:notesMasterIdLst>
  <p:sldIdLst>
    <p:sldId id="256" r:id="rId3"/>
    <p:sldId id="257" r:id="rId4"/>
    <p:sldId id="258" r:id="rId5"/>
    <p:sldId id="259" r:id="rId6"/>
    <p:sldId id="260" r:id="rId7"/>
    <p:sldId id="266" r:id="rId8"/>
    <p:sldId id="267" r:id="rId9"/>
    <p:sldId id="268" r:id="rId10"/>
    <p:sldId id="270" r:id="rId11"/>
    <p:sldId id="271" r:id="rId12"/>
    <p:sldId id="272" r:id="rId13"/>
    <p:sldId id="273" r:id="rId14"/>
    <p:sldId id="275" r:id="rId15"/>
    <p:sldId id="274" r:id="rId16"/>
    <p:sldId id="269" r:id="rId17"/>
    <p:sldId id="276"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56991-1405-4205-9D0B-F5FC46200F16}" v="30" dt="2021-09-08T16:13:17.096"/>
  </p1510:revLst>
</p1510:revInfo>
</file>

<file path=ppt/tableStyles.xml><?xml version="1.0" encoding="utf-8"?>
<a:tblStyleLst xmlns:a="http://schemas.openxmlformats.org/drawingml/2006/main" def="{4FE1FFAE-C277-41DE-B313-73A80C984298}">
  <a:tblStyle styleId="{4FE1FFAE-C277-41DE-B313-73A80C9842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60" autoAdjust="0"/>
  </p:normalViewPr>
  <p:slideViewPr>
    <p:cSldViewPr snapToGrid="0">
      <p:cViewPr varScale="1">
        <p:scale>
          <a:sx n="209" d="100"/>
          <a:sy n="209" d="100"/>
        </p:scale>
        <p:origin x="415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70D56991-1405-4205-9D0B-F5FC46200F16}"/>
    <pc:docChg chg="undo redo custSel addSld delSld modSld">
      <pc:chgData name="Peters, Daniella M." userId="87fb469b-cd7a-4b12-a1ae-bba5f0610088" providerId="ADAL" clId="{70D56991-1405-4205-9D0B-F5FC46200F16}" dt="2021-09-08T16:25:50.920" v="2948" actId="1076"/>
      <pc:docMkLst>
        <pc:docMk/>
      </pc:docMkLst>
      <pc:sldChg chg="modSp mod">
        <pc:chgData name="Peters, Daniella M." userId="87fb469b-cd7a-4b12-a1ae-bba5f0610088" providerId="ADAL" clId="{70D56991-1405-4205-9D0B-F5FC46200F16}" dt="2021-08-23T17:04:26.325" v="118" actId="20577"/>
        <pc:sldMkLst>
          <pc:docMk/>
          <pc:sldMk cId="0" sldId="257"/>
        </pc:sldMkLst>
        <pc:spChg chg="mod">
          <ac:chgData name="Peters, Daniella M." userId="87fb469b-cd7a-4b12-a1ae-bba5f0610088" providerId="ADAL" clId="{70D56991-1405-4205-9D0B-F5FC46200F16}" dt="2021-08-23T17:04:26.325" v="118" actId="20577"/>
          <ac:spMkLst>
            <pc:docMk/>
            <pc:sldMk cId="0" sldId="257"/>
            <ac:spMk id="95" creationId="{00000000-0000-0000-0000-000000000000}"/>
          </ac:spMkLst>
        </pc:spChg>
      </pc:sldChg>
      <pc:sldChg chg="modSp mod">
        <pc:chgData name="Peters, Daniella M." userId="87fb469b-cd7a-4b12-a1ae-bba5f0610088" providerId="ADAL" clId="{70D56991-1405-4205-9D0B-F5FC46200F16}" dt="2021-08-25T19:25:48.710" v="2501" actId="20577"/>
        <pc:sldMkLst>
          <pc:docMk/>
          <pc:sldMk cId="0" sldId="258"/>
        </pc:sldMkLst>
        <pc:spChg chg="mod">
          <ac:chgData name="Peters, Daniella M." userId="87fb469b-cd7a-4b12-a1ae-bba5f0610088" providerId="ADAL" clId="{70D56991-1405-4205-9D0B-F5FC46200F16}" dt="2021-08-25T19:25:48.710" v="2501" actId="20577"/>
          <ac:spMkLst>
            <pc:docMk/>
            <pc:sldMk cId="0" sldId="258"/>
            <ac:spMk id="100" creationId="{00000000-0000-0000-0000-000000000000}"/>
          </ac:spMkLst>
        </pc:spChg>
        <pc:spChg chg="mod">
          <ac:chgData name="Peters, Daniella M." userId="87fb469b-cd7a-4b12-a1ae-bba5f0610088" providerId="ADAL" clId="{70D56991-1405-4205-9D0B-F5FC46200F16}" dt="2021-08-25T19:25:40.388" v="2500" actId="20577"/>
          <ac:spMkLst>
            <pc:docMk/>
            <pc:sldMk cId="0" sldId="258"/>
            <ac:spMk id="101" creationId="{00000000-0000-0000-0000-000000000000}"/>
          </ac:spMkLst>
        </pc:spChg>
      </pc:sldChg>
      <pc:sldChg chg="modSp mod">
        <pc:chgData name="Peters, Daniella M." userId="87fb469b-cd7a-4b12-a1ae-bba5f0610088" providerId="ADAL" clId="{70D56991-1405-4205-9D0B-F5FC46200F16}" dt="2021-08-25T19:26:21.736" v="2528" actId="20577"/>
        <pc:sldMkLst>
          <pc:docMk/>
          <pc:sldMk cId="0" sldId="259"/>
        </pc:sldMkLst>
        <pc:spChg chg="mod">
          <ac:chgData name="Peters, Daniella M." userId="87fb469b-cd7a-4b12-a1ae-bba5f0610088" providerId="ADAL" clId="{70D56991-1405-4205-9D0B-F5FC46200F16}" dt="2021-08-23T16:10:58.578" v="12" actId="20577"/>
          <ac:spMkLst>
            <pc:docMk/>
            <pc:sldMk cId="0" sldId="259"/>
            <ac:spMk id="106" creationId="{00000000-0000-0000-0000-000000000000}"/>
          </ac:spMkLst>
        </pc:spChg>
        <pc:spChg chg="mod">
          <ac:chgData name="Peters, Daniella M." userId="87fb469b-cd7a-4b12-a1ae-bba5f0610088" providerId="ADAL" clId="{70D56991-1405-4205-9D0B-F5FC46200F16}" dt="2021-08-25T19:26:21.736" v="2528" actId="20577"/>
          <ac:spMkLst>
            <pc:docMk/>
            <pc:sldMk cId="0" sldId="259"/>
            <ac:spMk id="107" creationId="{00000000-0000-0000-0000-000000000000}"/>
          </ac:spMkLst>
        </pc:spChg>
      </pc:sldChg>
      <pc:sldChg chg="addSp delSp modSp mod modNotesTx">
        <pc:chgData name="Peters, Daniella M." userId="87fb469b-cd7a-4b12-a1ae-bba5f0610088" providerId="ADAL" clId="{70D56991-1405-4205-9D0B-F5FC46200F16}" dt="2021-08-23T17:25:50.512" v="533" actId="20577"/>
        <pc:sldMkLst>
          <pc:docMk/>
          <pc:sldMk cId="0" sldId="260"/>
        </pc:sldMkLst>
        <pc:spChg chg="mod">
          <ac:chgData name="Peters, Daniella M." userId="87fb469b-cd7a-4b12-a1ae-bba5f0610088" providerId="ADAL" clId="{70D56991-1405-4205-9D0B-F5FC46200F16}" dt="2021-08-23T16:21:42.213" v="64" actId="948"/>
          <ac:spMkLst>
            <pc:docMk/>
            <pc:sldMk cId="0" sldId="260"/>
            <ac:spMk id="112" creationId="{00000000-0000-0000-0000-000000000000}"/>
          </ac:spMkLst>
        </pc:spChg>
        <pc:spChg chg="mod">
          <ac:chgData name="Peters, Daniella M." userId="87fb469b-cd7a-4b12-a1ae-bba5f0610088" providerId="ADAL" clId="{70D56991-1405-4205-9D0B-F5FC46200F16}" dt="2021-08-23T16:11:26.496" v="32" actId="20577"/>
          <ac:spMkLst>
            <pc:docMk/>
            <pc:sldMk cId="0" sldId="260"/>
            <ac:spMk id="113" creationId="{00000000-0000-0000-0000-000000000000}"/>
          </ac:spMkLst>
        </pc:spChg>
        <pc:picChg chg="add del mod">
          <ac:chgData name="Peters, Daniella M." userId="87fb469b-cd7a-4b12-a1ae-bba5f0610088" providerId="ADAL" clId="{70D56991-1405-4205-9D0B-F5FC46200F16}" dt="2021-08-23T16:21:38.201" v="61"/>
          <ac:picMkLst>
            <pc:docMk/>
            <pc:sldMk cId="0" sldId="260"/>
            <ac:picMk id="4" creationId="{73484A15-0F9F-41DE-A179-21FF55EDF1F0}"/>
          </ac:picMkLst>
        </pc:picChg>
        <pc:picChg chg="add del mod">
          <ac:chgData name="Peters, Daniella M." userId="87fb469b-cd7a-4b12-a1ae-bba5f0610088" providerId="ADAL" clId="{70D56991-1405-4205-9D0B-F5FC46200F16}" dt="2021-08-23T16:24:31.317" v="95" actId="478"/>
          <ac:picMkLst>
            <pc:docMk/>
            <pc:sldMk cId="0" sldId="260"/>
            <ac:picMk id="5" creationId="{0BAB7F8C-9CEB-4D37-A145-10BCF08A3068}"/>
          </ac:picMkLst>
        </pc:picChg>
      </pc:sldChg>
      <pc:sldChg chg="del">
        <pc:chgData name="Peters, Daniella M." userId="87fb469b-cd7a-4b12-a1ae-bba5f0610088" providerId="ADAL" clId="{70D56991-1405-4205-9D0B-F5FC46200F16}" dt="2021-08-23T19:37:27.326" v="2006" actId="47"/>
        <pc:sldMkLst>
          <pc:docMk/>
          <pc:sldMk cId="0" sldId="261"/>
        </pc:sldMkLst>
      </pc:sldChg>
      <pc:sldChg chg="del">
        <pc:chgData name="Peters, Daniella M." userId="87fb469b-cd7a-4b12-a1ae-bba5f0610088" providerId="ADAL" clId="{70D56991-1405-4205-9D0B-F5FC46200F16}" dt="2021-08-23T19:37:26.893" v="2005" actId="47"/>
        <pc:sldMkLst>
          <pc:docMk/>
          <pc:sldMk cId="0" sldId="262"/>
        </pc:sldMkLst>
      </pc:sldChg>
      <pc:sldChg chg="del">
        <pc:chgData name="Peters, Daniella M." userId="87fb469b-cd7a-4b12-a1ae-bba5f0610088" providerId="ADAL" clId="{70D56991-1405-4205-9D0B-F5FC46200F16}" dt="2021-08-23T19:37:26.230" v="2004" actId="47"/>
        <pc:sldMkLst>
          <pc:docMk/>
          <pc:sldMk cId="0" sldId="263"/>
        </pc:sldMkLst>
      </pc:sldChg>
      <pc:sldChg chg="del">
        <pc:chgData name="Peters, Daniella M." userId="87fb469b-cd7a-4b12-a1ae-bba5f0610088" providerId="ADAL" clId="{70D56991-1405-4205-9D0B-F5FC46200F16}" dt="2021-08-23T19:37:25.718" v="2003" actId="47"/>
        <pc:sldMkLst>
          <pc:docMk/>
          <pc:sldMk cId="0" sldId="264"/>
        </pc:sldMkLst>
      </pc:sldChg>
      <pc:sldChg chg="del">
        <pc:chgData name="Peters, Daniella M." userId="87fb469b-cd7a-4b12-a1ae-bba5f0610088" providerId="ADAL" clId="{70D56991-1405-4205-9D0B-F5FC46200F16}" dt="2021-08-23T19:37:24.378" v="2002" actId="2696"/>
        <pc:sldMkLst>
          <pc:docMk/>
          <pc:sldMk cId="0" sldId="265"/>
        </pc:sldMkLst>
      </pc:sldChg>
      <pc:sldChg chg="modSp add del mod">
        <pc:chgData name="Peters, Daniella M." userId="87fb469b-cd7a-4b12-a1ae-bba5f0610088" providerId="ADAL" clId="{70D56991-1405-4205-9D0B-F5FC46200F16}" dt="2021-08-23T16:21:33.230" v="53" actId="2890"/>
        <pc:sldMkLst>
          <pc:docMk/>
          <pc:sldMk cId="287974260" sldId="266"/>
        </pc:sldMkLst>
        <pc:spChg chg="mod">
          <ac:chgData name="Peters, Daniella M." userId="87fb469b-cd7a-4b12-a1ae-bba5f0610088" providerId="ADAL" clId="{70D56991-1405-4205-9D0B-F5FC46200F16}" dt="2021-08-23T16:21:32.842" v="51" actId="20577"/>
          <ac:spMkLst>
            <pc:docMk/>
            <pc:sldMk cId="287974260" sldId="266"/>
            <ac:spMk id="112" creationId="{00000000-0000-0000-0000-000000000000}"/>
          </ac:spMkLst>
        </pc:spChg>
      </pc:sldChg>
      <pc:sldChg chg="modSp add mod">
        <pc:chgData name="Peters, Daniella M." userId="87fb469b-cd7a-4b12-a1ae-bba5f0610088" providerId="ADAL" clId="{70D56991-1405-4205-9D0B-F5FC46200F16}" dt="2021-08-23T17:28:17.619" v="640" actId="20577"/>
        <pc:sldMkLst>
          <pc:docMk/>
          <pc:sldMk cId="3493048462" sldId="266"/>
        </pc:sldMkLst>
        <pc:spChg chg="mod">
          <ac:chgData name="Peters, Daniella M." userId="87fb469b-cd7a-4b12-a1ae-bba5f0610088" providerId="ADAL" clId="{70D56991-1405-4205-9D0B-F5FC46200F16}" dt="2021-08-23T17:28:17.619" v="640" actId="20577"/>
          <ac:spMkLst>
            <pc:docMk/>
            <pc:sldMk cId="3493048462" sldId="266"/>
            <ac:spMk id="112" creationId="{00000000-0000-0000-0000-000000000000}"/>
          </ac:spMkLst>
        </pc:spChg>
        <pc:spChg chg="mod">
          <ac:chgData name="Peters, Daniella M." userId="87fb469b-cd7a-4b12-a1ae-bba5f0610088" providerId="ADAL" clId="{70D56991-1405-4205-9D0B-F5FC46200F16}" dt="2021-08-23T17:26:44.509" v="603" actId="20577"/>
          <ac:spMkLst>
            <pc:docMk/>
            <pc:sldMk cId="3493048462" sldId="266"/>
            <ac:spMk id="113" creationId="{00000000-0000-0000-0000-000000000000}"/>
          </ac:spMkLst>
        </pc:spChg>
      </pc:sldChg>
      <pc:sldChg chg="addSp modSp add mod modNotesTx">
        <pc:chgData name="Peters, Daniella M." userId="87fb469b-cd7a-4b12-a1ae-bba5f0610088" providerId="ADAL" clId="{70D56991-1405-4205-9D0B-F5FC46200F16}" dt="2021-08-23T17:39:10.405" v="935"/>
        <pc:sldMkLst>
          <pc:docMk/>
          <pc:sldMk cId="881817589" sldId="267"/>
        </pc:sldMkLst>
        <pc:spChg chg="mod">
          <ac:chgData name="Peters, Daniella M." userId="87fb469b-cd7a-4b12-a1ae-bba5f0610088" providerId="ADAL" clId="{70D56991-1405-4205-9D0B-F5FC46200F16}" dt="2021-08-23T17:37:22.713" v="865" actId="20577"/>
          <ac:spMkLst>
            <pc:docMk/>
            <pc:sldMk cId="881817589" sldId="267"/>
            <ac:spMk id="112" creationId="{00000000-0000-0000-0000-000000000000}"/>
          </ac:spMkLst>
        </pc:spChg>
        <pc:spChg chg="mod">
          <ac:chgData name="Peters, Daniella M." userId="87fb469b-cd7a-4b12-a1ae-bba5f0610088" providerId="ADAL" clId="{70D56991-1405-4205-9D0B-F5FC46200F16}" dt="2021-08-23T17:31:02.496" v="658" actId="20577"/>
          <ac:spMkLst>
            <pc:docMk/>
            <pc:sldMk cId="881817589" sldId="267"/>
            <ac:spMk id="113" creationId="{00000000-0000-0000-0000-000000000000}"/>
          </ac:spMkLst>
        </pc:spChg>
        <pc:picChg chg="add mod">
          <ac:chgData name="Peters, Daniella M." userId="87fb469b-cd7a-4b12-a1ae-bba5f0610088" providerId="ADAL" clId="{70D56991-1405-4205-9D0B-F5FC46200F16}" dt="2021-08-23T17:38:06.747" v="866" actId="14100"/>
          <ac:picMkLst>
            <pc:docMk/>
            <pc:sldMk cId="881817589" sldId="267"/>
            <ac:picMk id="4" creationId="{8BCD5A68-4095-4998-AE71-D38E86E0018E}"/>
          </ac:picMkLst>
        </pc:picChg>
      </pc:sldChg>
      <pc:sldChg chg="add del">
        <pc:chgData name="Peters, Daniella M." userId="87fb469b-cd7a-4b12-a1ae-bba5f0610088" providerId="ADAL" clId="{70D56991-1405-4205-9D0B-F5FC46200F16}" dt="2021-08-23T16:21:33.088" v="52" actId="2890"/>
        <pc:sldMkLst>
          <pc:docMk/>
          <pc:sldMk cId="2974682079" sldId="267"/>
        </pc:sldMkLst>
      </pc:sldChg>
      <pc:sldChg chg="addSp modSp add mod modNotesTx">
        <pc:chgData name="Peters, Daniella M." userId="87fb469b-cd7a-4b12-a1ae-bba5f0610088" providerId="ADAL" clId="{70D56991-1405-4205-9D0B-F5FC46200F16}" dt="2021-08-23T18:58:48.396" v="1619" actId="1037"/>
        <pc:sldMkLst>
          <pc:docMk/>
          <pc:sldMk cId="1794603384" sldId="268"/>
        </pc:sldMkLst>
        <pc:spChg chg="mod">
          <ac:chgData name="Peters, Daniella M." userId="87fb469b-cd7a-4b12-a1ae-bba5f0610088" providerId="ADAL" clId="{70D56991-1405-4205-9D0B-F5FC46200F16}" dt="2021-08-23T17:40:31.422" v="950" actId="20577"/>
          <ac:spMkLst>
            <pc:docMk/>
            <pc:sldMk cId="1794603384" sldId="268"/>
            <ac:spMk id="113" creationId="{00000000-0000-0000-0000-000000000000}"/>
          </ac:spMkLst>
        </pc:spChg>
        <pc:picChg chg="add mod">
          <ac:chgData name="Peters, Daniella M." userId="87fb469b-cd7a-4b12-a1ae-bba5f0610088" providerId="ADAL" clId="{70D56991-1405-4205-9D0B-F5FC46200F16}" dt="2021-08-23T18:58:48.396" v="1619" actId="1037"/>
          <ac:picMkLst>
            <pc:docMk/>
            <pc:sldMk cId="1794603384" sldId="268"/>
            <ac:picMk id="4" creationId="{4737775C-CBD8-4D10-B215-DCC4AB3243FD}"/>
          </ac:picMkLst>
        </pc:picChg>
        <pc:picChg chg="add mod modCrop">
          <ac:chgData name="Peters, Daniella M." userId="87fb469b-cd7a-4b12-a1ae-bba5f0610088" providerId="ADAL" clId="{70D56991-1405-4205-9D0B-F5FC46200F16}" dt="2021-08-23T18:24:59.142" v="1081" actId="1076"/>
          <ac:picMkLst>
            <pc:docMk/>
            <pc:sldMk cId="1794603384" sldId="268"/>
            <ac:picMk id="5" creationId="{EEAD64D6-6E99-4D7C-A1E3-2D8CB503C63F}"/>
          </ac:picMkLst>
        </pc:picChg>
      </pc:sldChg>
      <pc:sldChg chg="addSp delSp modSp add mod modNotesTx">
        <pc:chgData name="Peters, Daniella M." userId="87fb469b-cd7a-4b12-a1ae-bba5f0610088" providerId="ADAL" clId="{70D56991-1405-4205-9D0B-F5FC46200F16}" dt="2021-08-24T13:58:56.553" v="2317" actId="20577"/>
        <pc:sldMkLst>
          <pc:docMk/>
          <pc:sldMk cId="926484053" sldId="269"/>
        </pc:sldMkLst>
        <pc:spChg chg="del">
          <ac:chgData name="Peters, Daniella M." userId="87fb469b-cd7a-4b12-a1ae-bba5f0610088" providerId="ADAL" clId="{70D56991-1405-4205-9D0B-F5FC46200F16}" dt="2021-08-23T19:28:38.468" v="1903" actId="478"/>
          <ac:spMkLst>
            <pc:docMk/>
            <pc:sldMk cId="926484053" sldId="269"/>
            <ac:spMk id="112" creationId="{00000000-0000-0000-0000-000000000000}"/>
          </ac:spMkLst>
        </pc:spChg>
        <pc:spChg chg="mod">
          <ac:chgData name="Peters, Daniella M." userId="87fb469b-cd7a-4b12-a1ae-bba5f0610088" providerId="ADAL" clId="{70D56991-1405-4205-9D0B-F5FC46200F16}" dt="2021-08-23T19:11:26.569" v="1828" actId="20577"/>
          <ac:spMkLst>
            <pc:docMk/>
            <pc:sldMk cId="926484053" sldId="269"/>
            <ac:spMk id="113" creationId="{00000000-0000-0000-0000-000000000000}"/>
          </ac:spMkLst>
        </pc:spChg>
        <pc:graphicFrameChg chg="add del mod">
          <ac:chgData name="Peters, Daniella M." userId="87fb469b-cd7a-4b12-a1ae-bba5f0610088" providerId="ADAL" clId="{70D56991-1405-4205-9D0B-F5FC46200F16}" dt="2021-08-23T19:19:20.638" v="1841"/>
          <ac:graphicFrameMkLst>
            <pc:docMk/>
            <pc:sldMk cId="926484053" sldId="269"/>
            <ac:graphicFrameMk id="2" creationId="{B42811AE-BDDE-4D57-A348-AA954BA21E5F}"/>
          </ac:graphicFrameMkLst>
        </pc:graphicFrameChg>
        <pc:graphicFrameChg chg="add mod modGraphic">
          <ac:chgData name="Peters, Daniella M." userId="87fb469b-cd7a-4b12-a1ae-bba5f0610088" providerId="ADAL" clId="{70D56991-1405-4205-9D0B-F5FC46200F16}" dt="2021-08-24T13:58:56.553" v="2317" actId="20577"/>
          <ac:graphicFrameMkLst>
            <pc:docMk/>
            <pc:sldMk cId="926484053" sldId="269"/>
            <ac:graphicFrameMk id="3" creationId="{398C1BE3-2D52-4495-87AC-697BCA768F14}"/>
          </ac:graphicFrameMkLst>
        </pc:graphicFrameChg>
      </pc:sldChg>
      <pc:sldChg chg="addSp modSp add del mod modNotesTx">
        <pc:chgData name="Peters, Daniella M." userId="87fb469b-cd7a-4b12-a1ae-bba5f0610088" providerId="ADAL" clId="{70D56991-1405-4205-9D0B-F5FC46200F16}" dt="2021-08-23T18:41:20.783" v="1294" actId="1038"/>
        <pc:sldMkLst>
          <pc:docMk/>
          <pc:sldMk cId="1004992499" sldId="270"/>
        </pc:sldMkLst>
        <pc:spChg chg="mod">
          <ac:chgData name="Peters, Daniella M." userId="87fb469b-cd7a-4b12-a1ae-bba5f0610088" providerId="ADAL" clId="{70D56991-1405-4205-9D0B-F5FC46200F16}" dt="2021-08-23T17:40:42.310" v="961" actId="20577"/>
          <ac:spMkLst>
            <pc:docMk/>
            <pc:sldMk cId="1004992499" sldId="270"/>
            <ac:spMk id="113" creationId="{00000000-0000-0000-0000-000000000000}"/>
          </ac:spMkLst>
        </pc:spChg>
        <pc:picChg chg="add mod">
          <ac:chgData name="Peters, Daniella M." userId="87fb469b-cd7a-4b12-a1ae-bba5f0610088" providerId="ADAL" clId="{70D56991-1405-4205-9D0B-F5FC46200F16}" dt="2021-08-23T18:32:09.746" v="1198" actId="1038"/>
          <ac:picMkLst>
            <pc:docMk/>
            <pc:sldMk cId="1004992499" sldId="270"/>
            <ac:picMk id="4" creationId="{9DB9AC1B-B1CC-4EB8-B7FB-E494DB089815}"/>
          </ac:picMkLst>
        </pc:picChg>
        <pc:picChg chg="add mod">
          <ac:chgData name="Peters, Daniella M." userId="87fb469b-cd7a-4b12-a1ae-bba5f0610088" providerId="ADAL" clId="{70D56991-1405-4205-9D0B-F5FC46200F16}" dt="2021-08-23T18:41:20.783" v="1294" actId="1038"/>
          <ac:picMkLst>
            <pc:docMk/>
            <pc:sldMk cId="1004992499" sldId="270"/>
            <ac:picMk id="5" creationId="{EE6C9BC9-ABCA-449F-9210-CF50757F1A10}"/>
          </ac:picMkLst>
        </pc:picChg>
      </pc:sldChg>
      <pc:sldChg chg="addSp modSp add mod modNotesTx">
        <pc:chgData name="Peters, Daniella M." userId="87fb469b-cd7a-4b12-a1ae-bba5f0610088" providerId="ADAL" clId="{70D56991-1405-4205-9D0B-F5FC46200F16}" dt="2021-08-23T18:57:16.016" v="1618" actId="1037"/>
        <pc:sldMkLst>
          <pc:docMk/>
          <pc:sldMk cId="4177080009" sldId="271"/>
        </pc:sldMkLst>
        <pc:spChg chg="mod">
          <ac:chgData name="Peters, Daniella M." userId="87fb469b-cd7a-4b12-a1ae-bba5f0610088" providerId="ADAL" clId="{70D56991-1405-4205-9D0B-F5FC46200F16}" dt="2021-08-23T17:40:56.081" v="973" actId="20577"/>
          <ac:spMkLst>
            <pc:docMk/>
            <pc:sldMk cId="4177080009" sldId="271"/>
            <ac:spMk id="113" creationId="{00000000-0000-0000-0000-000000000000}"/>
          </ac:spMkLst>
        </pc:spChg>
        <pc:picChg chg="add mod">
          <ac:chgData name="Peters, Daniella M." userId="87fb469b-cd7a-4b12-a1ae-bba5f0610088" providerId="ADAL" clId="{70D56991-1405-4205-9D0B-F5FC46200F16}" dt="2021-08-23T18:38:32.832" v="1260" actId="1076"/>
          <ac:picMkLst>
            <pc:docMk/>
            <pc:sldMk cId="4177080009" sldId="271"/>
            <ac:picMk id="4" creationId="{B10E7C7A-8292-48AE-A480-52445BCB2694}"/>
          </ac:picMkLst>
        </pc:picChg>
        <pc:picChg chg="add mod modCrop">
          <ac:chgData name="Peters, Daniella M." userId="87fb469b-cd7a-4b12-a1ae-bba5f0610088" providerId="ADAL" clId="{70D56991-1405-4205-9D0B-F5FC46200F16}" dt="2021-08-23T18:57:16.016" v="1618" actId="1037"/>
          <ac:picMkLst>
            <pc:docMk/>
            <pc:sldMk cId="4177080009" sldId="271"/>
            <ac:picMk id="5" creationId="{AB31FD3E-EB10-4EF7-9650-F0FAD56DF932}"/>
          </ac:picMkLst>
        </pc:picChg>
      </pc:sldChg>
      <pc:sldChg chg="addSp modSp add mod modNotesTx">
        <pc:chgData name="Peters, Daniella M." userId="87fb469b-cd7a-4b12-a1ae-bba5f0610088" providerId="ADAL" clId="{70D56991-1405-4205-9D0B-F5FC46200F16}" dt="2021-08-23T18:51:18.820" v="1408" actId="1037"/>
        <pc:sldMkLst>
          <pc:docMk/>
          <pc:sldMk cId="1232500550" sldId="272"/>
        </pc:sldMkLst>
        <pc:spChg chg="mod">
          <ac:chgData name="Peters, Daniella M." userId="87fb469b-cd7a-4b12-a1ae-bba5f0610088" providerId="ADAL" clId="{70D56991-1405-4205-9D0B-F5FC46200F16}" dt="2021-08-23T17:41:08.246" v="985" actId="20577"/>
          <ac:spMkLst>
            <pc:docMk/>
            <pc:sldMk cId="1232500550" sldId="272"/>
            <ac:spMk id="113" creationId="{00000000-0000-0000-0000-000000000000}"/>
          </ac:spMkLst>
        </pc:spChg>
        <pc:picChg chg="add mod">
          <ac:chgData name="Peters, Daniella M." userId="87fb469b-cd7a-4b12-a1ae-bba5f0610088" providerId="ADAL" clId="{70D56991-1405-4205-9D0B-F5FC46200F16}" dt="2021-08-23T18:50:57.290" v="1393" actId="1076"/>
          <ac:picMkLst>
            <pc:docMk/>
            <pc:sldMk cId="1232500550" sldId="272"/>
            <ac:picMk id="4" creationId="{59C7FE82-7C66-4E90-B52D-F27C38EB9D78}"/>
          </ac:picMkLst>
        </pc:picChg>
        <pc:picChg chg="add mod">
          <ac:chgData name="Peters, Daniella M." userId="87fb469b-cd7a-4b12-a1ae-bba5f0610088" providerId="ADAL" clId="{70D56991-1405-4205-9D0B-F5FC46200F16}" dt="2021-08-23T18:51:18.820" v="1408" actId="1037"/>
          <ac:picMkLst>
            <pc:docMk/>
            <pc:sldMk cId="1232500550" sldId="272"/>
            <ac:picMk id="5" creationId="{E9EC5221-4F3B-422D-9A53-00393BD665C0}"/>
          </ac:picMkLst>
        </pc:picChg>
      </pc:sldChg>
      <pc:sldChg chg="modSp add mod modNotesTx">
        <pc:chgData name="Peters, Daniella M." userId="87fb469b-cd7a-4b12-a1ae-bba5f0610088" providerId="ADAL" clId="{70D56991-1405-4205-9D0B-F5FC46200F16}" dt="2021-08-23T19:43:10.767" v="2148"/>
        <pc:sldMkLst>
          <pc:docMk/>
          <pc:sldMk cId="2887076613" sldId="273"/>
        </pc:sldMkLst>
        <pc:spChg chg="mod">
          <ac:chgData name="Peters, Daniella M." userId="87fb469b-cd7a-4b12-a1ae-bba5f0610088" providerId="ADAL" clId="{70D56991-1405-4205-9D0B-F5FC46200F16}" dt="2021-08-23T18:56:42.729" v="1617" actId="20577"/>
          <ac:spMkLst>
            <pc:docMk/>
            <pc:sldMk cId="2887076613" sldId="273"/>
            <ac:spMk id="112" creationId="{00000000-0000-0000-0000-000000000000}"/>
          </ac:spMkLst>
        </pc:spChg>
        <pc:spChg chg="mod">
          <ac:chgData name="Peters, Daniella M." userId="87fb469b-cd7a-4b12-a1ae-bba5f0610088" providerId="ADAL" clId="{70D56991-1405-4205-9D0B-F5FC46200F16}" dt="2021-08-23T18:53:20.470" v="1452" actId="20577"/>
          <ac:spMkLst>
            <pc:docMk/>
            <pc:sldMk cId="2887076613" sldId="273"/>
            <ac:spMk id="113" creationId="{00000000-0000-0000-0000-000000000000}"/>
          </ac:spMkLst>
        </pc:spChg>
      </pc:sldChg>
      <pc:sldChg chg="modSp add mod">
        <pc:chgData name="Peters, Daniella M." userId="87fb469b-cd7a-4b12-a1ae-bba5f0610088" providerId="ADAL" clId="{70D56991-1405-4205-9D0B-F5FC46200F16}" dt="2021-08-25T19:35:13.663" v="2638" actId="20577"/>
        <pc:sldMkLst>
          <pc:docMk/>
          <pc:sldMk cId="943043124" sldId="274"/>
        </pc:sldMkLst>
        <pc:spChg chg="mod">
          <ac:chgData name="Peters, Daniella M." userId="87fb469b-cd7a-4b12-a1ae-bba5f0610088" providerId="ADAL" clId="{70D56991-1405-4205-9D0B-F5FC46200F16}" dt="2021-08-25T19:35:13.663" v="2638" actId="20577"/>
          <ac:spMkLst>
            <pc:docMk/>
            <pc:sldMk cId="943043124" sldId="274"/>
            <ac:spMk id="112" creationId="{00000000-0000-0000-0000-000000000000}"/>
          </ac:spMkLst>
        </pc:spChg>
        <pc:spChg chg="mod">
          <ac:chgData name="Peters, Daniella M." userId="87fb469b-cd7a-4b12-a1ae-bba5f0610088" providerId="ADAL" clId="{70D56991-1405-4205-9D0B-F5FC46200F16}" dt="2021-08-23T19:06:48.601" v="1740" actId="20577"/>
          <ac:spMkLst>
            <pc:docMk/>
            <pc:sldMk cId="943043124" sldId="274"/>
            <ac:spMk id="113" creationId="{00000000-0000-0000-0000-000000000000}"/>
          </ac:spMkLst>
        </pc:spChg>
      </pc:sldChg>
      <pc:sldChg chg="addSp modSp add mod modAnim modNotesTx">
        <pc:chgData name="Peters, Daniella M." userId="87fb469b-cd7a-4b12-a1ae-bba5f0610088" providerId="ADAL" clId="{70D56991-1405-4205-9D0B-F5FC46200F16}" dt="2021-09-08T16:25:50.920" v="2948" actId="1076"/>
        <pc:sldMkLst>
          <pc:docMk/>
          <pc:sldMk cId="615302104" sldId="275"/>
        </pc:sldMkLst>
        <pc:spChg chg="mod">
          <ac:chgData name="Peters, Daniella M." userId="87fb469b-cd7a-4b12-a1ae-bba5f0610088" providerId="ADAL" clId="{70D56991-1405-4205-9D0B-F5FC46200F16}" dt="2021-09-08T16:12:55.714" v="2639" actId="20577"/>
          <ac:spMkLst>
            <pc:docMk/>
            <pc:sldMk cId="615302104" sldId="275"/>
            <ac:spMk id="112" creationId="{00000000-0000-0000-0000-000000000000}"/>
          </ac:spMkLst>
        </pc:spChg>
        <pc:spChg chg="mod">
          <ac:chgData name="Peters, Daniella M." userId="87fb469b-cd7a-4b12-a1ae-bba5f0610088" providerId="ADAL" clId="{70D56991-1405-4205-9D0B-F5FC46200F16}" dt="2021-08-23T19:04:03.105" v="1646" actId="20577"/>
          <ac:spMkLst>
            <pc:docMk/>
            <pc:sldMk cId="615302104" sldId="275"/>
            <ac:spMk id="113" creationId="{00000000-0000-0000-0000-000000000000}"/>
          </ac:spMkLst>
        </pc:spChg>
        <pc:picChg chg="add mod">
          <ac:chgData name="Peters, Daniella M." userId="87fb469b-cd7a-4b12-a1ae-bba5f0610088" providerId="ADAL" clId="{70D56991-1405-4205-9D0B-F5FC46200F16}" dt="2021-09-08T16:25:50.920" v="2948" actId="1076"/>
          <ac:picMkLst>
            <pc:docMk/>
            <pc:sldMk cId="615302104" sldId="275"/>
            <ac:picMk id="2" creationId="{9F89EAAD-7A64-4922-A3C8-0DF3CE79DB00}"/>
          </ac:picMkLst>
        </pc:picChg>
      </pc:sldChg>
      <pc:sldChg chg="modSp add mod modNotesTx">
        <pc:chgData name="Peters, Daniella M." userId="87fb469b-cd7a-4b12-a1ae-bba5f0610088" providerId="ADAL" clId="{70D56991-1405-4205-9D0B-F5FC46200F16}" dt="2021-08-25T19:23:38.059" v="2435" actId="20577"/>
        <pc:sldMkLst>
          <pc:docMk/>
          <pc:sldMk cId="51528281" sldId="276"/>
        </pc:sldMkLst>
        <pc:spChg chg="mod">
          <ac:chgData name="Peters, Daniella M." userId="87fb469b-cd7a-4b12-a1ae-bba5f0610088" providerId="ADAL" clId="{70D56991-1405-4205-9D0B-F5FC46200F16}" dt="2021-08-25T19:23:38.059" v="2435" actId="20577"/>
          <ac:spMkLst>
            <pc:docMk/>
            <pc:sldMk cId="51528281" sldId="276"/>
            <ac:spMk id="112" creationId="{00000000-0000-0000-0000-000000000000}"/>
          </ac:spMkLst>
        </pc:spChg>
        <pc:spChg chg="mod">
          <ac:chgData name="Peters, Daniella M." userId="87fb469b-cd7a-4b12-a1ae-bba5f0610088" providerId="ADAL" clId="{70D56991-1405-4205-9D0B-F5FC46200F16}" dt="2021-08-23T19:15:12.682" v="1839" actId="20577"/>
          <ac:spMkLst>
            <pc:docMk/>
            <pc:sldMk cId="51528281" sldId="276"/>
            <ac:spMk id="113" creationId="{00000000-0000-0000-0000-000000000000}"/>
          </ac:spMkLst>
        </pc:spChg>
      </pc:sldChg>
      <pc:sldChg chg="add del">
        <pc:chgData name="Peters, Daniella M." userId="87fb469b-cd7a-4b12-a1ae-bba5f0610088" providerId="ADAL" clId="{70D56991-1405-4205-9D0B-F5FC46200F16}" dt="2021-08-23T19:37:28.209" v="2007" actId="47"/>
        <pc:sldMkLst>
          <pc:docMk/>
          <pc:sldMk cId="3570148027" sldId="277"/>
        </pc:sldMkLst>
      </pc:sldChg>
      <pc:sldMasterChg chg="delSldLayout">
        <pc:chgData name="Peters, Daniella M." userId="87fb469b-cd7a-4b12-a1ae-bba5f0610088" providerId="ADAL" clId="{70D56991-1405-4205-9D0B-F5FC46200F16}" dt="2021-08-23T19:37:26.230" v="2004" actId="47"/>
        <pc:sldMasterMkLst>
          <pc:docMk/>
          <pc:sldMasterMk cId="0" sldId="2147483667"/>
        </pc:sldMasterMkLst>
        <pc:sldLayoutChg chg="del">
          <pc:chgData name="Peters, Daniella M." userId="87fb469b-cd7a-4b12-a1ae-bba5f0610088" providerId="ADAL" clId="{70D56991-1405-4205-9D0B-F5FC46200F16}" dt="2021-08-23T19:37:26.230" v="2004" actId="47"/>
          <pc:sldLayoutMkLst>
            <pc:docMk/>
            <pc:sldMasterMk cId="0" sldId="2147483667"/>
            <pc:sldLayoutMk cId="0" sldId="2147483650"/>
          </pc:sldLayoutMkLst>
        </pc:sldLayoutChg>
        <pc:sldLayoutChg chg="del">
          <pc:chgData name="Peters, Daniella M." userId="87fb469b-cd7a-4b12-a1ae-bba5f0610088" providerId="ADAL" clId="{70D56991-1405-4205-9D0B-F5FC46200F16}" dt="2021-08-23T19:37:25.718" v="2003" actId="47"/>
          <pc:sldLayoutMkLst>
            <pc:docMk/>
            <pc:sldMasterMk cId="0" sldId="2147483667"/>
            <pc:sldLayoutMk cId="0" sldId="2147483651"/>
          </pc:sldLayoutMkLst>
        </pc:sldLayoutChg>
        <pc:sldLayoutChg chg="del">
          <pc:chgData name="Peters, Daniella M." userId="87fb469b-cd7a-4b12-a1ae-bba5f0610088" providerId="ADAL" clId="{70D56991-1405-4205-9D0B-F5FC46200F16}" dt="2021-08-23T19:37:24.378" v="2002" actId="2696"/>
          <pc:sldLayoutMkLst>
            <pc:docMk/>
            <pc:sldMasterMk cId="0" sldId="2147483667"/>
            <pc:sldLayoutMk cId="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Image Sources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dirty="0"/>
              <a:t>Left</a:t>
            </a:r>
            <a:r>
              <a:rPr lang="en-US" i="0" dirty="0"/>
              <a:t>: </a:t>
            </a:r>
            <a:r>
              <a:rPr lang="en-US" sz="1800" i="0" dirty="0">
                <a:solidFill>
                  <a:srgbClr val="3E5C61"/>
                </a:solidFill>
                <a:effectLst/>
                <a:latin typeface="Calibri" panose="020F0502020204030204" pitchFamily="34" charset="0"/>
                <a:ea typeface="Calibri" panose="020F0502020204030204" pitchFamily="34" charset="0"/>
                <a:cs typeface="Times New Roman" panose="02020603050405020304" pitchFamily="18" charset="0"/>
              </a:rPr>
              <a:t>Museo Galileo. (2010). Quadrans </a:t>
            </a:r>
            <a:r>
              <a:rPr lang="en-US" sz="1800" i="0" dirty="0" err="1">
                <a:solidFill>
                  <a:srgbClr val="3E5C61"/>
                </a:solidFill>
                <a:effectLst/>
                <a:latin typeface="Calibri" panose="020F0502020204030204" pitchFamily="34" charset="0"/>
                <a:ea typeface="Calibri" panose="020F0502020204030204" pitchFamily="34" charset="0"/>
                <a:cs typeface="Times New Roman" panose="02020603050405020304" pitchFamily="18" charset="0"/>
              </a:rPr>
              <a:t>vetus</a:t>
            </a:r>
            <a:r>
              <a:rPr lang="en-US" sz="1800" i="0" dirty="0">
                <a:solidFill>
                  <a:srgbClr val="3E5C61"/>
                </a:solidFill>
                <a:effectLst/>
                <a:latin typeface="Calibri" panose="020F0502020204030204" pitchFamily="34" charset="0"/>
                <a:ea typeface="Calibri" panose="020F0502020204030204" pitchFamily="34" charset="0"/>
                <a:cs typeface="Times New Roman" panose="02020603050405020304" pitchFamily="18" charset="0"/>
              </a:rPr>
              <a:t> [Image]. Wikimedia Commons. https://commons.wikimedia.org/wiki/File:Quadrans_Vetus_inv_662_IF_22256.jpg</a:t>
            </a:r>
            <a:endParaRPr lang="en-US"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dirty="0"/>
              <a:t>Right</a:t>
            </a:r>
            <a:r>
              <a:rPr lang="en-US" i="0" dirty="0"/>
              <a:t>: </a:t>
            </a:r>
            <a:r>
              <a:rPr lang="en-US" sz="1800" i="0" dirty="0">
                <a:solidFill>
                  <a:srgbClr val="3E5C61"/>
                </a:solidFill>
                <a:effectLst/>
                <a:latin typeface="Calibri" panose="020F0502020204030204" pitchFamily="34" charset="0"/>
                <a:ea typeface="Calibri" panose="020F0502020204030204" pitchFamily="34" charset="0"/>
                <a:cs typeface="Times New Roman" panose="02020603050405020304" pitchFamily="18" charset="0"/>
              </a:rPr>
              <a:t>Rama. (2016). Quadrant </a:t>
            </a:r>
            <a:r>
              <a:rPr lang="en-US" sz="1800" i="0" dirty="0" err="1">
                <a:solidFill>
                  <a:srgbClr val="3E5C61"/>
                </a:solidFill>
                <a:effectLst/>
                <a:latin typeface="Calibri" panose="020F0502020204030204" pitchFamily="34" charset="0"/>
                <a:ea typeface="Calibri" panose="020F0502020204030204" pitchFamily="34" charset="0"/>
                <a:cs typeface="Times New Roman" panose="02020603050405020304" pitchFamily="18" charset="0"/>
              </a:rPr>
              <a:t>astrolabique</a:t>
            </a:r>
            <a:r>
              <a:rPr lang="en-US" sz="1800" i="0" dirty="0">
                <a:solidFill>
                  <a:srgbClr val="3E5C61"/>
                </a:solidFill>
                <a:effectLst/>
                <a:latin typeface="Calibri" panose="020F0502020204030204" pitchFamily="34" charset="0"/>
                <a:ea typeface="Calibri" panose="020F0502020204030204" pitchFamily="34" charset="0"/>
                <a:cs typeface="Times New Roman" panose="02020603050405020304" pitchFamily="18" charset="0"/>
              </a:rPr>
              <a:t> ottoman [Image]. Wikimedia Commons. https://commons.wikimedia.org/wiki/File:Astrolabe-MnM_9_NA_61-IMG_6075-black.JPG</a:t>
            </a:r>
            <a:endParaRPr lang="en-US"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20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Image Sources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dirty="0"/>
              <a:t>Both</a:t>
            </a:r>
            <a:r>
              <a:rPr lang="en-US" i="0" dirty="0"/>
              <a:t>: </a:t>
            </a:r>
            <a:r>
              <a:rPr lang="en-US" sz="1800" i="0" dirty="0">
                <a:solidFill>
                  <a:srgbClr val="3E5C61"/>
                </a:solidFill>
                <a:effectLst/>
                <a:latin typeface="Calibri" panose="020F0502020204030204" pitchFamily="34" charset="0"/>
                <a:ea typeface="Calibri" panose="020F0502020204030204" pitchFamily="34" charset="0"/>
                <a:cs typeface="Times New Roman" panose="02020603050405020304" pitchFamily="18" charset="0"/>
              </a:rPr>
              <a:t>Science, civilization, and society. (n.d.). Caravel [Image]. MT Oceanography. https://www.mt-oceanography.info/science+society/lectures/illustrations/lecture17/caravel.html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2159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TIP chart. Strategies. </a:t>
            </a:r>
            <a:r>
              <a:rPr lang="en-US"/>
              <a:t>https://learn.k20center.ou.edu/strategy/185</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298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play the video, click the image on the slide </a:t>
            </a:r>
            <a:r>
              <a:rPr lang="en-US" b="1" dirty="0"/>
              <a:t>or</a:t>
            </a:r>
            <a:r>
              <a:rPr lang="en-US" dirty="0"/>
              <a:t> copy and paste this link into your web browser:  https://www.youtube.com/watch?v=pD04eYrfLz0</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Video source: </a:t>
            </a:r>
          </a:p>
          <a:p>
            <a:pPr marL="0" lvl="0" indent="0" algn="l" rtl="0">
              <a:spcBef>
                <a:spcPts val="0"/>
              </a:spcBef>
              <a:spcAft>
                <a:spcPts val="0"/>
              </a:spcAft>
              <a:buNone/>
            </a:pPr>
            <a:r>
              <a:rPr lang="en-US" dirty="0"/>
              <a:t>K20 Center. (2021). Navigation tools during the Age of Exploration [Video]. YouTube. https://www.youtube.com/watch?v=pD04eYrfLz0</a:t>
            </a:r>
          </a:p>
          <a:p>
            <a:pPr marL="0" lvl="0" indent="0" algn="l" rtl="0">
              <a:spcBef>
                <a:spcPts val="0"/>
              </a:spcBef>
              <a:spcAft>
                <a:spcPts val="0"/>
              </a:spcAft>
              <a:buNone/>
            </a:pP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979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890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Choice board. Strategies. https://learn.k20center.ou.edu/strategy/73</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023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Bell ringers and exit tickets. Strategies. https://learn.k20center.ou.edu/strategy/125</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057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Inform students </a:t>
            </a:r>
            <a:r>
              <a:rPr lang="en-US" b="0" i="0" dirty="0">
                <a:solidFill>
                  <a:srgbClr val="292929"/>
                </a:solidFill>
                <a:effectLst/>
                <a:latin typeface="Open Sans" panose="020B0606030504020204" pitchFamily="34" charset="0"/>
              </a:rPr>
              <a:t>that two statements are true and one is false. It is their job to decide which one is false. Give students time to read all three statements and discuss their thoughts with their peers. Then, ask for volunteers to share which statement they think is false and why.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K20 Center. (n.d.). Fiction in the facts. Strategies. https://learn.k20center.ou.edu/strategy/60</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91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Painting a picture. Strategies. https://learn.k20center.ou.edu/strategy/1331</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392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i="0" dirty="0">
                <a:solidFill>
                  <a:srgbClr val="3E5C61"/>
                </a:solidFill>
                <a:effectLst/>
                <a:latin typeface="Calibri" panose="020F0502020204030204" pitchFamily="34" charset="0"/>
                <a:ea typeface="Calibri" panose="020F0502020204030204" pitchFamily="34" charset="0"/>
                <a:cs typeface="Times New Roman" panose="02020603050405020304" pitchFamily="18" charset="0"/>
              </a:rPr>
              <a:t>Image Sources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i="0" dirty="0">
                <a:solidFill>
                  <a:srgbClr val="3E5C61"/>
                </a:solidFill>
                <a:effectLst/>
                <a:latin typeface="Calibri" panose="020F0502020204030204" pitchFamily="34" charset="0"/>
                <a:ea typeface="Calibri" panose="020F0502020204030204" pitchFamily="34" charset="0"/>
                <a:cs typeface="Times New Roman" panose="02020603050405020304" pitchFamily="18" charset="0"/>
              </a:rPr>
              <a:t>Left</a:t>
            </a:r>
            <a:r>
              <a:rPr lang="en-US" sz="1800" i="0" dirty="0">
                <a:solidFill>
                  <a:srgbClr val="3E5C61"/>
                </a:solidFill>
                <a:effectLst/>
                <a:latin typeface="Calibri" panose="020F0502020204030204" pitchFamily="34" charset="0"/>
                <a:ea typeface="Calibri" panose="020F0502020204030204" pitchFamily="34" charset="0"/>
                <a:cs typeface="Times New Roman" panose="02020603050405020304" pitchFamily="18" charset="0"/>
              </a:rPr>
              <a:t>: Unknown. (2006). Model Si Nan of Han Dynasty [Image]. Wikimedia Commons. https://commons.wikimedia.org/wiki/File:Model_Si_Nan_of_Han_Dynasty.jpg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dirty="0"/>
              <a:t>Right</a:t>
            </a:r>
            <a:r>
              <a:rPr lang="en-US" i="0" dirty="0"/>
              <a:t>: </a:t>
            </a:r>
            <a:r>
              <a:rPr lang="en-US" sz="1800" i="0" dirty="0">
                <a:solidFill>
                  <a:srgbClr val="3E5C61"/>
                </a:solidFill>
                <a:effectLst/>
                <a:latin typeface="Calibri" panose="020F0502020204030204" pitchFamily="34" charset="0"/>
                <a:ea typeface="Calibri" panose="020F0502020204030204" pitchFamily="34" charset="0"/>
                <a:cs typeface="Times New Roman" panose="02020603050405020304" pitchFamily="18" charset="0"/>
              </a:rPr>
              <a:t>Garcia, L. (2008). Azimuthal compass [Image]. Wikimedia Commons. https://commons.wikimedia.org/wiki/File:Br%C3%BAjula_azimutal_espa%C3%B1ola_s.XVIII_(M.A.N._Madrid)_01.jpg</a:t>
            </a:r>
          </a:p>
          <a:p>
            <a:pPr marL="0" lvl="0" indent="0" algn="l" rtl="0">
              <a:spcBef>
                <a:spcPts val="0"/>
              </a:spcBef>
              <a:spcAft>
                <a:spcPts val="0"/>
              </a:spcAft>
              <a:buNone/>
            </a:pPr>
            <a:endParaRPr lang="en-US"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9208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Image Sources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dirty="0"/>
              <a:t>Left</a:t>
            </a:r>
            <a:r>
              <a:rPr lang="en-US" i="0" dirty="0"/>
              <a:t>: </a:t>
            </a:r>
            <a:r>
              <a:rPr lang="en-US" sz="1800" i="0" dirty="0">
                <a:solidFill>
                  <a:srgbClr val="3E5C61"/>
                </a:solidFill>
                <a:effectLst/>
                <a:latin typeface="Calibri" panose="020F0502020204030204" pitchFamily="34" charset="0"/>
                <a:ea typeface="Calibri" panose="020F0502020204030204" pitchFamily="34" charset="0"/>
                <a:cs typeface="Times New Roman" panose="02020603050405020304" pitchFamily="18" charset="0"/>
              </a:rPr>
              <a:t>Bench, E. (2009). Astrolabe parts [Image]. Flickr. https://www.flickr.com/photos/19762676@N00/3317031220</a:t>
            </a:r>
            <a:endParaRPr lang="en-US" i="0" dirty="0"/>
          </a:p>
          <a:p>
            <a:pPr marL="0" lvl="0" indent="0" algn="l" rtl="0">
              <a:spcBef>
                <a:spcPts val="0"/>
              </a:spcBef>
              <a:spcAft>
                <a:spcPts val="0"/>
              </a:spcAft>
              <a:buNone/>
            </a:pPr>
            <a:r>
              <a:rPr lang="en-US" b="1" i="0" dirty="0"/>
              <a:t>Right</a:t>
            </a:r>
            <a:r>
              <a:rPr lang="en-US" i="0" dirty="0"/>
              <a:t>: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Garcia, L. (2008). Al-</a:t>
            </a:r>
            <a:r>
              <a:rPr lang="en-US" sz="1800" i="0" dirty="0" err="1">
                <a:effectLst/>
                <a:latin typeface="Calibri" panose="020F0502020204030204" pitchFamily="34" charset="0"/>
                <a:ea typeface="Calibri" panose="020F0502020204030204" pitchFamily="34" charset="0"/>
                <a:cs typeface="Times New Roman" panose="02020603050405020304" pitchFamily="18" charset="0"/>
              </a:rPr>
              <a:t>Sahli's</a:t>
            </a:r>
            <a:r>
              <a:rPr lang="en-US" sz="1800" i="0" dirty="0">
                <a:effectLst/>
                <a:latin typeface="Calibri" panose="020F0502020204030204" pitchFamily="34" charset="0"/>
                <a:ea typeface="Calibri" panose="020F0502020204030204" pitchFamily="34" charset="0"/>
                <a:cs typeface="Times New Roman" panose="02020603050405020304" pitchFamily="18" charset="0"/>
              </a:rPr>
              <a:t> Astrolabe [Image]. Wikimedia Commons. https://commons.wikimedia.org/wiki/File:Astrolabio_andalus%C3%AD_Toledo_1067_(M.A.N.)_04.jpg</a:t>
            </a:r>
          </a:p>
          <a:p>
            <a:pPr marL="0" lvl="0" indent="0" algn="l" rtl="0">
              <a:spcBef>
                <a:spcPts val="0"/>
              </a:spcBef>
              <a:spcAft>
                <a:spcPts val="0"/>
              </a:spcAft>
              <a:buNone/>
            </a:pPr>
            <a:endParaRPr lang="en-US" i="0"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3151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r>
              <a:rPr lang="en-US"/>
              <a:t>Click to edit Master subtitle style</a:t>
            </a:r>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r>
              <a:rPr lang="en-US"/>
              <a:t>Click icon to add media</a:t>
            </a:r>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pD04eYrfLz0?feature=oembed"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60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Image Set 3</a:t>
            </a:r>
            <a:endParaRPr dirty="0"/>
          </a:p>
        </p:txBody>
      </p:sp>
      <p:pic>
        <p:nvPicPr>
          <p:cNvPr id="4" name="Google Shape;148;gdb3a546c77_0_17" descr="Diagram, engineering drawing&#10;&#10;Description automatically generated">
            <a:extLst>
              <a:ext uri="{FF2B5EF4-FFF2-40B4-BE49-F238E27FC236}">
                <a16:creationId xmlns:a16="http://schemas.microsoft.com/office/drawing/2014/main" id="{B10E7C7A-8292-48AE-A480-52445BCB2694}"/>
              </a:ext>
            </a:extLst>
          </p:cNvPr>
          <p:cNvPicPr preferRelativeResize="0">
            <a:picLocks noChangeAspect="1"/>
          </p:cNvPicPr>
          <p:nvPr/>
        </p:nvPicPr>
        <p:blipFill rotWithShape="1">
          <a:blip r:embed="rId3">
            <a:alphaModFix/>
          </a:blip>
          <a:srcRect/>
          <a:stretch/>
        </p:blipFill>
        <p:spPr>
          <a:xfrm>
            <a:off x="457200" y="1579116"/>
            <a:ext cx="3869744" cy="2894568"/>
          </a:xfrm>
          <a:prstGeom prst="rect">
            <a:avLst/>
          </a:prstGeom>
          <a:noFill/>
          <a:ln>
            <a:noFill/>
          </a:ln>
        </p:spPr>
      </p:pic>
      <p:pic>
        <p:nvPicPr>
          <p:cNvPr id="5" name="Google Shape;149;gdb3a546c77_0_17" descr="A picture containing chart&#10;&#10;Description automatically generated">
            <a:extLst>
              <a:ext uri="{FF2B5EF4-FFF2-40B4-BE49-F238E27FC236}">
                <a16:creationId xmlns:a16="http://schemas.microsoft.com/office/drawing/2014/main" id="{AB31FD3E-EB10-4EF7-9650-F0FAD56DF932}"/>
              </a:ext>
            </a:extLst>
          </p:cNvPr>
          <p:cNvPicPr preferRelativeResize="0">
            <a:picLocks noChangeAspect="1"/>
          </p:cNvPicPr>
          <p:nvPr/>
        </p:nvPicPr>
        <p:blipFill rotWithShape="1">
          <a:blip r:embed="rId4">
            <a:alphaModFix/>
          </a:blip>
          <a:srcRect l="4542"/>
          <a:stretch/>
        </p:blipFill>
        <p:spPr>
          <a:xfrm>
            <a:off x="4639997" y="1309353"/>
            <a:ext cx="3278106" cy="3434098"/>
          </a:xfrm>
          <a:prstGeom prst="rect">
            <a:avLst/>
          </a:prstGeom>
          <a:noFill/>
          <a:ln>
            <a:noFill/>
          </a:ln>
        </p:spPr>
      </p:pic>
    </p:spTree>
    <p:extLst>
      <p:ext uri="{BB962C8B-B14F-4D97-AF65-F5344CB8AC3E}">
        <p14:creationId xmlns:p14="http://schemas.microsoft.com/office/powerpoint/2010/main" val="41770800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60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Image Set 4</a:t>
            </a:r>
            <a:endParaRPr dirty="0"/>
          </a:p>
        </p:txBody>
      </p:sp>
      <p:pic>
        <p:nvPicPr>
          <p:cNvPr id="4" name="Google Shape;155;gdb3a546c77_0_12" descr="A picture containing water, boat, outdoor, transport&#10;&#10;Description automatically generated">
            <a:extLst>
              <a:ext uri="{FF2B5EF4-FFF2-40B4-BE49-F238E27FC236}">
                <a16:creationId xmlns:a16="http://schemas.microsoft.com/office/drawing/2014/main" id="{59C7FE82-7C66-4E90-B52D-F27C38EB9D78}"/>
              </a:ext>
            </a:extLst>
          </p:cNvPr>
          <p:cNvPicPr preferRelativeResize="0">
            <a:picLocks noChangeAspect="1"/>
          </p:cNvPicPr>
          <p:nvPr/>
        </p:nvPicPr>
        <p:blipFill rotWithShape="1">
          <a:blip r:embed="rId3">
            <a:alphaModFix/>
          </a:blip>
          <a:srcRect/>
          <a:stretch/>
        </p:blipFill>
        <p:spPr>
          <a:xfrm>
            <a:off x="457200" y="1662626"/>
            <a:ext cx="3610737" cy="2724347"/>
          </a:xfrm>
          <a:prstGeom prst="rect">
            <a:avLst/>
          </a:prstGeom>
          <a:noFill/>
          <a:ln>
            <a:noFill/>
          </a:ln>
        </p:spPr>
      </p:pic>
      <p:pic>
        <p:nvPicPr>
          <p:cNvPr id="5" name="Google Shape;156;gdb3a546c77_0_12" descr="A picture containing water, boat, outdoor, watercraft&#10;&#10;Description automatically generated">
            <a:extLst>
              <a:ext uri="{FF2B5EF4-FFF2-40B4-BE49-F238E27FC236}">
                <a16:creationId xmlns:a16="http://schemas.microsoft.com/office/drawing/2014/main" id="{E9EC5221-4F3B-422D-9A53-00393BD665C0}"/>
              </a:ext>
            </a:extLst>
          </p:cNvPr>
          <p:cNvPicPr preferRelativeResize="0">
            <a:picLocks noChangeAspect="1"/>
          </p:cNvPicPr>
          <p:nvPr/>
        </p:nvPicPr>
        <p:blipFill rotWithShape="1">
          <a:blip r:embed="rId4">
            <a:alphaModFix/>
          </a:blip>
          <a:srcRect/>
          <a:stretch/>
        </p:blipFill>
        <p:spPr>
          <a:xfrm>
            <a:off x="4426301" y="1663574"/>
            <a:ext cx="3422650" cy="2723399"/>
          </a:xfrm>
          <a:prstGeom prst="rect">
            <a:avLst/>
          </a:prstGeom>
          <a:noFill/>
          <a:ln>
            <a:noFill/>
          </a:ln>
        </p:spPr>
      </p:pic>
    </p:spTree>
    <p:extLst>
      <p:ext uri="{BB962C8B-B14F-4D97-AF65-F5344CB8AC3E}">
        <p14:creationId xmlns:p14="http://schemas.microsoft.com/office/powerpoint/2010/main" val="12325005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As you watch the video on the next slide, fill out your TIP chart. </a:t>
            </a:r>
          </a:p>
          <a:p>
            <a:pPr indent="-457200">
              <a:spcBef>
                <a:spcPts val="0"/>
              </a:spcBef>
              <a:spcAft>
                <a:spcPts val="600"/>
              </a:spcAft>
            </a:pPr>
            <a:r>
              <a:rPr lang="en-US" dirty="0"/>
              <a:t>In the second column, write any information you learn about each type of navigational technology. </a:t>
            </a:r>
          </a:p>
          <a:p>
            <a:pPr indent="-457200">
              <a:spcBef>
                <a:spcPts val="0"/>
              </a:spcBef>
              <a:spcAft>
                <a:spcPts val="600"/>
              </a:spcAft>
            </a:pPr>
            <a:r>
              <a:rPr lang="en-US" dirty="0"/>
              <a:t>In the third column, sketch a picture of each tool.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Tools of Exploration: TIP Chart</a:t>
            </a:r>
            <a:endParaRPr dirty="0"/>
          </a:p>
        </p:txBody>
      </p:sp>
    </p:spTree>
    <p:extLst>
      <p:ext uri="{BB962C8B-B14F-4D97-AF65-F5344CB8AC3E}">
        <p14:creationId xmlns:p14="http://schemas.microsoft.com/office/powerpoint/2010/main" val="28870766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600"/>
              </a:spcAft>
              <a:buSzPts val="2600"/>
              <a:buNone/>
            </a:pPr>
            <a:endParaRPr lang="en-US" i="1"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Tools of Exploration: Video</a:t>
            </a:r>
            <a:endParaRPr dirty="0"/>
          </a:p>
        </p:txBody>
      </p:sp>
      <p:pic>
        <p:nvPicPr>
          <p:cNvPr id="2" name="Online Media 1" title="Navigation Tools During the Age of Exploration">
            <a:hlinkClick r:id="" action="ppaction://media"/>
            <a:extLst>
              <a:ext uri="{FF2B5EF4-FFF2-40B4-BE49-F238E27FC236}">
                <a16:creationId xmlns:a16="http://schemas.microsoft.com/office/drawing/2014/main" id="{9F89EAAD-7A64-4922-A3C8-0DF3CE79DB00}"/>
              </a:ext>
            </a:extLst>
          </p:cNvPr>
          <p:cNvPicPr>
            <a:picLocks noRot="1" noChangeAspect="1"/>
          </p:cNvPicPr>
          <p:nvPr>
            <a:videoFile r:link="rId1"/>
          </p:nvPr>
        </p:nvPicPr>
        <p:blipFill>
          <a:blip r:embed="rId4"/>
          <a:stretch>
            <a:fillRect/>
          </a:stretch>
        </p:blipFill>
        <p:spPr>
          <a:xfrm>
            <a:off x="1749650" y="1435608"/>
            <a:ext cx="5644699" cy="3189256"/>
          </a:xfrm>
          <a:prstGeom prst="rect">
            <a:avLst/>
          </a:prstGeom>
        </p:spPr>
      </p:pic>
    </p:spTree>
    <p:extLst>
      <p:ext uri="{BB962C8B-B14F-4D97-AF65-F5344CB8AC3E}">
        <p14:creationId xmlns:p14="http://schemas.microsoft.com/office/powerpoint/2010/main" val="615302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How was each tool used for exploration? </a:t>
            </a:r>
          </a:p>
          <a:p>
            <a:pPr indent="-457200">
              <a:spcBef>
                <a:spcPts val="0"/>
              </a:spcBef>
              <a:spcAft>
                <a:spcPts val="600"/>
              </a:spcAft>
            </a:pPr>
            <a:r>
              <a:rPr lang="en-US" dirty="0"/>
              <a:t>How did European explorers’ use of this technology affect the world?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Reflection</a:t>
            </a:r>
            <a:endParaRPr dirty="0"/>
          </a:p>
        </p:txBody>
      </p:sp>
    </p:spTree>
    <p:extLst>
      <p:ext uri="{BB962C8B-B14F-4D97-AF65-F5344CB8AC3E}">
        <p14:creationId xmlns:p14="http://schemas.microsoft.com/office/powerpoint/2010/main" val="9430431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Choice Board</a:t>
            </a:r>
            <a:endParaRPr dirty="0"/>
          </a:p>
        </p:txBody>
      </p:sp>
      <p:graphicFrame>
        <p:nvGraphicFramePr>
          <p:cNvPr id="3" name="Table 2">
            <a:extLst>
              <a:ext uri="{FF2B5EF4-FFF2-40B4-BE49-F238E27FC236}">
                <a16:creationId xmlns:a16="http://schemas.microsoft.com/office/drawing/2014/main" id="{398C1BE3-2D52-4495-87AC-697BCA768F14}"/>
              </a:ext>
            </a:extLst>
          </p:cNvPr>
          <p:cNvGraphicFramePr>
            <a:graphicFrameLocks noGrp="1"/>
          </p:cNvGraphicFramePr>
          <p:nvPr>
            <p:extLst>
              <p:ext uri="{D42A27DB-BD31-4B8C-83A1-F6EECF244321}">
                <p14:modId xmlns:p14="http://schemas.microsoft.com/office/powerpoint/2010/main" val="4253966601"/>
              </p:ext>
            </p:extLst>
          </p:nvPr>
        </p:nvGraphicFramePr>
        <p:xfrm>
          <a:off x="465266" y="1315327"/>
          <a:ext cx="7498080" cy="3292476"/>
        </p:xfrm>
        <a:graphic>
          <a:graphicData uri="http://schemas.openxmlformats.org/drawingml/2006/table">
            <a:tbl>
              <a:tblPr firstRow="1" firstCol="1" bandRow="1"/>
              <a:tblGrid>
                <a:gridCol w="2499360">
                  <a:extLst>
                    <a:ext uri="{9D8B030D-6E8A-4147-A177-3AD203B41FA5}">
                      <a16:colId xmlns:a16="http://schemas.microsoft.com/office/drawing/2014/main" val="3859024324"/>
                    </a:ext>
                  </a:extLst>
                </a:gridCol>
                <a:gridCol w="2499360">
                  <a:extLst>
                    <a:ext uri="{9D8B030D-6E8A-4147-A177-3AD203B41FA5}">
                      <a16:colId xmlns:a16="http://schemas.microsoft.com/office/drawing/2014/main" val="4258387280"/>
                    </a:ext>
                  </a:extLst>
                </a:gridCol>
                <a:gridCol w="2499360">
                  <a:extLst>
                    <a:ext uri="{9D8B030D-6E8A-4147-A177-3AD203B41FA5}">
                      <a16:colId xmlns:a16="http://schemas.microsoft.com/office/drawing/2014/main" val="117422188"/>
                    </a:ext>
                  </a:extLst>
                </a:gridCol>
              </a:tblGrid>
              <a:tr h="302180">
                <a:tc>
                  <a:txBody>
                    <a:bodyPr/>
                    <a:lstStyle/>
                    <a:p>
                      <a:pPr marL="0" marR="0" algn="ctr">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Infographic</a:t>
                      </a:r>
                    </a:p>
                  </a:txBody>
                  <a:tcPr marL="84004" marR="84004" marT="67086" marB="6708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tc>
                  <a:txBody>
                    <a:bodyPr/>
                    <a:lstStyle/>
                    <a:p>
                      <a:pPr marL="0" marR="0" algn="ctr">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Article</a:t>
                      </a:r>
                    </a:p>
                  </a:txBody>
                  <a:tcPr marL="84004" marR="84004" marT="67086" marB="6708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tc>
                  <a:txBody>
                    <a:bodyPr/>
                    <a:lstStyle/>
                    <a:p>
                      <a:pPr marL="0" marR="0" algn="ctr">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Comic Strip</a:t>
                      </a:r>
                    </a:p>
                  </a:txBody>
                  <a:tcPr marL="84004" marR="84004" marT="67086" marB="6708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extLst>
                  <a:ext uri="{0D108BD9-81ED-4DB2-BD59-A6C34878D82A}">
                    <a16:rowId xmlns:a16="http://schemas.microsoft.com/office/drawing/2014/main" val="4098677976"/>
                  </a:ext>
                </a:extLst>
              </a:tr>
              <a:tr h="1344058">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Create an infographic by hand or with a digital tool, such as Canva. In your infographic, explain the technology’s origin, how it came to Europe, how it helped explorers navigate the ocean, and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its historical importance. </a:t>
                      </a:r>
                    </a:p>
                  </a:txBody>
                  <a:tcPr marL="84004" marR="84004" marT="67086" marB="6708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Write an informational article for a magazine. In your article, explain the technology’s origin, how it came to Europe, how it helped explorers navigate the ocean, and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its historical importance. </a:t>
                      </a:r>
                    </a:p>
                  </a:txBody>
                  <a:tcPr marL="84004" marR="84004" marT="67086" marB="6708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Create and illustrate a comic strip. In your comic strip, explain and depict the technology’s origin, how it came to Europe, how it helped explorers navigate the ocean, and its historical importance. </a:t>
                      </a:r>
                    </a:p>
                  </a:txBody>
                  <a:tcPr marL="84004" marR="84004" marT="67086" marB="6708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4005650118"/>
                  </a:ext>
                </a:extLst>
              </a:tr>
              <a:tr h="302180">
                <a:tc>
                  <a:txBody>
                    <a:bodyPr/>
                    <a:lstStyle/>
                    <a:p>
                      <a:pPr marL="0" marR="0" algn="ctr">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Kahoot</a:t>
                      </a:r>
                    </a:p>
                  </a:txBody>
                  <a:tcPr marL="84004" marR="84004" marT="67086" marB="6708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tc>
                  <a:txBody>
                    <a:bodyPr/>
                    <a:lstStyle/>
                    <a:p>
                      <a:pPr marL="0" marR="0" algn="ctr">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Flipgrid</a:t>
                      </a:r>
                    </a:p>
                  </a:txBody>
                  <a:tcPr marL="84004" marR="84004" marT="67086" marB="6708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tc>
                  <a:txBody>
                    <a:bodyPr/>
                    <a:lstStyle/>
                    <a:p>
                      <a:pPr marL="0" marR="0" algn="ctr">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Advertisement</a:t>
                      </a:r>
                    </a:p>
                  </a:txBody>
                  <a:tcPr marL="84004" marR="84004" marT="67086" marB="6708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extLst>
                  <a:ext uri="{0D108BD9-81ED-4DB2-BD59-A6C34878D82A}">
                    <a16:rowId xmlns:a16="http://schemas.microsoft.com/office/drawing/2014/main" val="859510445"/>
                  </a:ext>
                </a:extLst>
              </a:tr>
              <a:tr h="1344058">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Make a Kahoot with 10 questions. In your Kahoot, include questions about the technology’s origin, how it came to Europe, how it helped explorers navigate the ocean, and its historical importance. </a:t>
                      </a:r>
                    </a:p>
                  </a:txBody>
                  <a:tcPr marL="84004" marR="84004" marT="67086" marB="6708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Record a Flipgrid. In your video, explain the technology’s origin, how it came to Europe, how it helped explorers navigate the ocean, and its historical importance. </a:t>
                      </a:r>
                    </a:p>
                  </a:txBody>
                  <a:tcPr marL="84004" marR="84004" marT="67086" marB="6708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Design an advertisement that markets the technology to explorers. In your ad, explain the technology’s origin, how it came to Europe, how it can help explorers navigate the ocean, and its historical importance. </a:t>
                      </a:r>
                    </a:p>
                  </a:txBody>
                  <a:tcPr marL="84004" marR="84004" marT="67086" marB="67086">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3920943620"/>
                  </a:ext>
                </a:extLst>
              </a:tr>
            </a:tbl>
          </a:graphicData>
        </a:graphic>
      </p:graphicFrame>
    </p:spTree>
    <p:extLst>
      <p:ext uri="{BB962C8B-B14F-4D97-AF65-F5344CB8AC3E}">
        <p14:creationId xmlns:p14="http://schemas.microsoft.com/office/powerpoint/2010/main" val="9264840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indent="0">
              <a:spcBef>
                <a:spcPts val="0"/>
              </a:spcBef>
              <a:spcAft>
                <a:spcPts val="600"/>
              </a:spcAft>
              <a:buNone/>
            </a:pPr>
            <a:r>
              <a:rPr lang="en-US" dirty="0"/>
              <a:t>On a sheet of paper, answer the following question: </a:t>
            </a:r>
          </a:p>
          <a:p>
            <a:pPr indent="-457200">
              <a:spcBef>
                <a:spcPts val="0"/>
              </a:spcBef>
              <a:spcAft>
                <a:spcPts val="600"/>
              </a:spcAft>
            </a:pPr>
            <a:r>
              <a:rPr lang="en-US" dirty="0"/>
              <a:t>How did the arrival of new technology influence European exploration? </a:t>
            </a:r>
          </a:p>
          <a:p>
            <a:pPr lvl="1" indent="-457200">
              <a:spcBef>
                <a:spcPts val="0"/>
              </a:spcBef>
              <a:spcAft>
                <a:spcPts val="600"/>
              </a:spcAft>
            </a:pPr>
            <a:r>
              <a:rPr lang="en-US" dirty="0"/>
              <a:t>Reflect on what you have learned in the lesson to help you respond.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Exit Ticket</a:t>
            </a:r>
            <a:endParaRPr dirty="0"/>
          </a:p>
        </p:txBody>
      </p:sp>
    </p:spTree>
    <p:extLst>
      <p:ext uri="{BB962C8B-B14F-4D97-AF65-F5344CB8AC3E}">
        <p14:creationId xmlns:p14="http://schemas.microsoft.com/office/powerpoint/2010/main" val="515282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Exploration Innovation</a:t>
            </a:r>
            <a:endParaRPr dirty="0"/>
          </a:p>
        </p:txBody>
      </p:sp>
      <p:sp>
        <p:nvSpPr>
          <p:cNvPr id="95" name="Google Shape;95;p2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n-US" dirty="0"/>
              <a:t>European Exploration and Navigational Tools</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Question</a:t>
            </a:r>
            <a:endParaRPr dirty="0"/>
          </a:p>
        </p:txBody>
      </p:sp>
      <p:sp>
        <p:nvSpPr>
          <p:cNvPr id="101" name="Google Shape;101;p24"/>
          <p:cNvSpPr txBox="1">
            <a:spLocks noGrp="1"/>
          </p:cNvSpPr>
          <p:nvPr>
            <p:ph type="body" idx="1"/>
          </p:nvPr>
        </p:nvSpPr>
        <p:spPr>
          <a:xfrm>
            <a:off x="530352" y="2028497"/>
            <a:ext cx="7772400" cy="1809973"/>
          </a:xfrm>
          <a:prstGeom prst="rect">
            <a:avLst/>
          </a:prstGeom>
          <a:noFill/>
          <a:ln>
            <a:noFill/>
          </a:ln>
        </p:spPr>
        <p:txBody>
          <a:bodyPr spcFirstLastPara="1" wrap="square" lIns="45700" tIns="45700" rIns="45700" bIns="45700" anchor="t" anchorCtr="0">
            <a:noAutofit/>
          </a:bodyPr>
          <a:lstStyle/>
          <a:p>
            <a:pPr marL="0" indent="0">
              <a:spcBef>
                <a:spcPts val="0"/>
              </a:spcBef>
              <a:buNone/>
            </a:pPr>
            <a:r>
              <a:rPr lang="en-US" dirty="0"/>
              <a:t>What technological advancements paved the way for increased European exploration? </a:t>
            </a:r>
          </a:p>
          <a:p>
            <a:pPr marL="55563" indent="0">
              <a:spcBef>
                <a:spcPts val="0"/>
              </a:spcBef>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Lesson Objective</a:t>
            </a:r>
            <a:endParaRPr dirty="0"/>
          </a:p>
        </p:txBody>
      </p:sp>
      <p:sp>
        <p:nvSpPr>
          <p:cNvPr id="107" name="Google Shape;107;p2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chemeClr val="lt1"/>
              </a:buClr>
              <a:buSzPts val="2600"/>
              <a:buFont typeface="Arial"/>
              <a:buNone/>
            </a:pPr>
            <a:r>
              <a:rPr lang="en-US" dirty="0"/>
              <a:t>Analyze the technological innovations that paved the way for increased European exploration. </a:t>
            </a:r>
          </a:p>
          <a:p>
            <a:pPr marL="398463" lvl="0" indent="-177800" algn="l" rtl="0">
              <a:spcBef>
                <a:spcPts val="0"/>
              </a:spcBef>
              <a:spcAft>
                <a:spcPts val="0"/>
              </a:spcAft>
              <a:buClr>
                <a:schemeClr val="lt1"/>
              </a:buClr>
              <a:buSzPts val="2600"/>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600"/>
              </a:spcAft>
              <a:buSzPts val="2600"/>
              <a:buFont typeface="+mj-lt"/>
              <a:buAutoNum type="arabicPeriod"/>
            </a:pPr>
            <a:r>
              <a:rPr lang="en-US" dirty="0"/>
              <a:t>During the Age of Exploration, European explorers used the stars to navigate across the Atlantic Ocean. </a:t>
            </a:r>
          </a:p>
          <a:p>
            <a:pPr marL="514350" lvl="0" indent="-514350" algn="l" rtl="0">
              <a:spcBef>
                <a:spcPts val="0"/>
              </a:spcBef>
              <a:spcAft>
                <a:spcPts val="600"/>
              </a:spcAft>
              <a:buSzPts val="2600"/>
              <a:buFont typeface="+mj-lt"/>
              <a:buAutoNum type="arabicPeriod"/>
            </a:pPr>
            <a:r>
              <a:rPr lang="en-US" dirty="0"/>
              <a:t>During the Age of Exploration, ships required many sailors to row across the Atlantic Ocean. </a:t>
            </a:r>
          </a:p>
          <a:p>
            <a:pPr marL="514350" lvl="0" indent="-514350" algn="l" rtl="0">
              <a:spcBef>
                <a:spcPts val="0"/>
              </a:spcBef>
              <a:spcAft>
                <a:spcPts val="0"/>
              </a:spcAft>
              <a:buSzPts val="2600"/>
              <a:buFont typeface="+mj-lt"/>
              <a:buAutoNum type="arabicPeriod"/>
            </a:pPr>
            <a:r>
              <a:rPr lang="en-US" dirty="0"/>
              <a:t>During the Age of Exploration, European explorers used tools from other countries to navigate across the Atlantic Ocean. </a:t>
            </a: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Fiction in the Facts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600"/>
              </a:spcAft>
              <a:buSzPts val="2600"/>
              <a:buFont typeface="+mj-lt"/>
              <a:buAutoNum type="arabicPeriod"/>
            </a:pPr>
            <a:r>
              <a:rPr lang="en-US" dirty="0"/>
              <a:t>During the Age of Exploration, European explorers used the stars to navigate across the Atlantic Ocean. </a:t>
            </a:r>
            <a:r>
              <a:rPr lang="en-US" i="1" dirty="0">
                <a:solidFill>
                  <a:schemeClr val="accent4"/>
                </a:solidFill>
              </a:rPr>
              <a:t>(True)</a:t>
            </a:r>
          </a:p>
          <a:p>
            <a:pPr marL="514350" lvl="0" indent="-514350" algn="l" rtl="0">
              <a:spcBef>
                <a:spcPts val="0"/>
              </a:spcBef>
              <a:spcAft>
                <a:spcPts val="600"/>
              </a:spcAft>
              <a:buSzPts val="2600"/>
              <a:buFont typeface="+mj-lt"/>
              <a:buAutoNum type="arabicPeriod"/>
            </a:pPr>
            <a:r>
              <a:rPr lang="en-US" dirty="0"/>
              <a:t>During the Age of Exploration, ships required many sailors to row across the Atlantic Ocean. </a:t>
            </a:r>
            <a:r>
              <a:rPr lang="en-US" i="1" dirty="0">
                <a:solidFill>
                  <a:schemeClr val="accent4"/>
                </a:solidFill>
              </a:rPr>
              <a:t>(False)</a:t>
            </a:r>
          </a:p>
          <a:p>
            <a:pPr marL="514350" lvl="0" indent="-514350" algn="l" rtl="0">
              <a:spcBef>
                <a:spcPts val="0"/>
              </a:spcBef>
              <a:spcAft>
                <a:spcPts val="0"/>
              </a:spcAft>
              <a:buSzPts val="2600"/>
              <a:buFont typeface="+mj-lt"/>
              <a:buAutoNum type="arabicPeriod"/>
            </a:pPr>
            <a:r>
              <a:rPr lang="en-US" dirty="0"/>
              <a:t>During the Age of Exploration, European explorers used tools from other countries to navigate across the Atlantic Ocean. </a:t>
            </a:r>
            <a:r>
              <a:rPr lang="en-US" i="1" dirty="0">
                <a:solidFill>
                  <a:schemeClr val="accent4"/>
                </a:solidFill>
              </a:rPr>
              <a:t>(True)</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Fiction in the Facts (Key)</a:t>
            </a:r>
            <a:endParaRPr dirty="0"/>
          </a:p>
        </p:txBody>
      </p:sp>
    </p:spTree>
    <p:extLst>
      <p:ext uri="{BB962C8B-B14F-4D97-AF65-F5344CB8AC3E}">
        <p14:creationId xmlns:p14="http://schemas.microsoft.com/office/powerpoint/2010/main" val="34930484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6395776"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In the chart on your handout, record your observations about each set of images. </a:t>
            </a:r>
          </a:p>
          <a:p>
            <a:pPr indent="-457200">
              <a:spcBef>
                <a:spcPts val="0"/>
              </a:spcBef>
              <a:spcAft>
                <a:spcPts val="600"/>
              </a:spcAft>
            </a:pPr>
            <a:r>
              <a:rPr lang="en-US" dirty="0"/>
              <a:t>Then, use those observations to make inferences about each tool’s purpose relating to European exploration. </a:t>
            </a:r>
            <a:br>
              <a:rPr lang="en-US" dirty="0"/>
            </a:br>
            <a:r>
              <a:rPr lang="en-US" dirty="0"/>
              <a:t>Record your ideas in the chart. </a:t>
            </a:r>
          </a:p>
          <a:p>
            <a:pPr marL="0" lvl="0" indent="0" algn="l" rtl="0">
              <a:spcBef>
                <a:spcPts val="0"/>
              </a:spcBef>
              <a:spcAft>
                <a:spcPts val="60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Painting a Picture</a:t>
            </a:r>
            <a:endParaRPr dirty="0"/>
          </a:p>
        </p:txBody>
      </p:sp>
      <p:pic>
        <p:nvPicPr>
          <p:cNvPr id="4" name="Google Shape;128;gdb3a546c77_0_44">
            <a:extLst>
              <a:ext uri="{FF2B5EF4-FFF2-40B4-BE49-F238E27FC236}">
                <a16:creationId xmlns:a16="http://schemas.microsoft.com/office/drawing/2014/main" id="{8BCD5A68-4095-4998-AE71-D38E86E0018E}"/>
              </a:ext>
            </a:extLst>
          </p:cNvPr>
          <p:cNvPicPr preferRelativeResize="0">
            <a:picLocks noChangeAspect="1"/>
          </p:cNvPicPr>
          <p:nvPr/>
        </p:nvPicPr>
        <p:blipFill rotWithShape="1">
          <a:blip r:embed="rId3">
            <a:alphaModFix/>
          </a:blip>
          <a:srcRect/>
          <a:stretch/>
        </p:blipFill>
        <p:spPr>
          <a:xfrm>
            <a:off x="6933363" y="1309352"/>
            <a:ext cx="1753437" cy="2148657"/>
          </a:xfrm>
          <a:prstGeom prst="rect">
            <a:avLst/>
          </a:prstGeom>
          <a:noFill/>
          <a:ln>
            <a:noFill/>
          </a:ln>
        </p:spPr>
      </p:pic>
    </p:spTree>
    <p:extLst>
      <p:ext uri="{BB962C8B-B14F-4D97-AF65-F5344CB8AC3E}">
        <p14:creationId xmlns:p14="http://schemas.microsoft.com/office/powerpoint/2010/main" val="88181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60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Image Set 1</a:t>
            </a:r>
            <a:endParaRPr dirty="0"/>
          </a:p>
        </p:txBody>
      </p:sp>
      <p:pic>
        <p:nvPicPr>
          <p:cNvPr id="4" name="Google Shape;135;p5" descr="A picture containing indoor, old, compass, dirty&#10;&#10;Description automatically generated">
            <a:extLst>
              <a:ext uri="{FF2B5EF4-FFF2-40B4-BE49-F238E27FC236}">
                <a16:creationId xmlns:a16="http://schemas.microsoft.com/office/drawing/2014/main" id="{4737775C-CBD8-4D10-B215-DCC4AB3243FD}"/>
              </a:ext>
            </a:extLst>
          </p:cNvPr>
          <p:cNvPicPr preferRelativeResize="0">
            <a:picLocks noChangeAspect="1"/>
          </p:cNvPicPr>
          <p:nvPr/>
        </p:nvPicPr>
        <p:blipFill rotWithShape="1">
          <a:blip r:embed="rId3">
            <a:alphaModFix/>
          </a:blip>
          <a:srcRect/>
          <a:stretch/>
        </p:blipFill>
        <p:spPr>
          <a:xfrm>
            <a:off x="4722725" y="1171930"/>
            <a:ext cx="3125037" cy="3705246"/>
          </a:xfrm>
          <a:prstGeom prst="rect">
            <a:avLst/>
          </a:prstGeom>
          <a:noFill/>
          <a:ln>
            <a:noFill/>
          </a:ln>
        </p:spPr>
      </p:pic>
      <p:pic>
        <p:nvPicPr>
          <p:cNvPr id="5" name="Google Shape;134;p5" descr="A close-up of a book&#10;&#10;Description automatically generated with low confidence">
            <a:extLst>
              <a:ext uri="{FF2B5EF4-FFF2-40B4-BE49-F238E27FC236}">
                <a16:creationId xmlns:a16="http://schemas.microsoft.com/office/drawing/2014/main" id="{EEAD64D6-6E99-4D7C-A1E3-2D8CB503C63F}"/>
              </a:ext>
            </a:extLst>
          </p:cNvPr>
          <p:cNvPicPr preferRelativeResize="0">
            <a:picLocks noChangeAspect="1"/>
          </p:cNvPicPr>
          <p:nvPr/>
        </p:nvPicPr>
        <p:blipFill rotWithShape="1">
          <a:blip r:embed="rId4">
            <a:alphaModFix/>
          </a:blip>
          <a:srcRect l="11712" t="10415" r="8528" b="4308"/>
          <a:stretch/>
        </p:blipFill>
        <p:spPr>
          <a:xfrm>
            <a:off x="457200" y="1603966"/>
            <a:ext cx="3984173" cy="2841173"/>
          </a:xfrm>
          <a:prstGeom prst="rect">
            <a:avLst/>
          </a:prstGeom>
          <a:noFill/>
          <a:ln>
            <a:noFill/>
          </a:ln>
        </p:spPr>
      </p:pic>
    </p:spTree>
    <p:extLst>
      <p:ext uri="{BB962C8B-B14F-4D97-AF65-F5344CB8AC3E}">
        <p14:creationId xmlns:p14="http://schemas.microsoft.com/office/powerpoint/2010/main" val="17946033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60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Image Set 2</a:t>
            </a:r>
            <a:endParaRPr dirty="0"/>
          </a:p>
        </p:txBody>
      </p:sp>
      <p:pic>
        <p:nvPicPr>
          <p:cNvPr id="4" name="Google Shape;141;gdb3a546c77_0_22" descr="A picture containing indoor, sliced&#10;&#10;Description automatically generated">
            <a:extLst>
              <a:ext uri="{FF2B5EF4-FFF2-40B4-BE49-F238E27FC236}">
                <a16:creationId xmlns:a16="http://schemas.microsoft.com/office/drawing/2014/main" id="{9DB9AC1B-B1CC-4EB8-B7FB-E494DB089815}"/>
              </a:ext>
            </a:extLst>
          </p:cNvPr>
          <p:cNvPicPr preferRelativeResize="0">
            <a:picLocks noChangeAspect="1"/>
          </p:cNvPicPr>
          <p:nvPr/>
        </p:nvPicPr>
        <p:blipFill rotWithShape="1">
          <a:blip r:embed="rId3">
            <a:alphaModFix/>
          </a:blip>
          <a:srcRect/>
          <a:stretch/>
        </p:blipFill>
        <p:spPr>
          <a:xfrm>
            <a:off x="755752" y="1309353"/>
            <a:ext cx="3537795" cy="3434097"/>
          </a:xfrm>
          <a:prstGeom prst="rect">
            <a:avLst/>
          </a:prstGeom>
          <a:noFill/>
          <a:ln>
            <a:noFill/>
          </a:ln>
        </p:spPr>
      </p:pic>
      <p:pic>
        <p:nvPicPr>
          <p:cNvPr id="5" name="Google Shape;142;gdb3a546c77_0_22" descr="A gold pocket watch&#10;&#10;Description automatically generated with low confidence">
            <a:extLst>
              <a:ext uri="{FF2B5EF4-FFF2-40B4-BE49-F238E27FC236}">
                <a16:creationId xmlns:a16="http://schemas.microsoft.com/office/drawing/2014/main" id="{EE6C9BC9-ABCA-449F-9210-CF50757F1A10}"/>
              </a:ext>
            </a:extLst>
          </p:cNvPr>
          <p:cNvPicPr preferRelativeResize="0">
            <a:picLocks noChangeAspect="1"/>
          </p:cNvPicPr>
          <p:nvPr/>
        </p:nvPicPr>
        <p:blipFill rotWithShape="1">
          <a:blip r:embed="rId4">
            <a:alphaModFix/>
          </a:blip>
          <a:srcRect/>
          <a:stretch/>
        </p:blipFill>
        <p:spPr>
          <a:xfrm>
            <a:off x="4652384" y="1192645"/>
            <a:ext cx="3144576" cy="3667510"/>
          </a:xfrm>
          <a:prstGeom prst="rect">
            <a:avLst/>
          </a:prstGeom>
          <a:noFill/>
          <a:ln>
            <a:noFill/>
          </a:ln>
        </p:spPr>
      </p:pic>
    </p:spTree>
    <p:extLst>
      <p:ext uri="{BB962C8B-B14F-4D97-AF65-F5344CB8AC3E}">
        <p14:creationId xmlns:p14="http://schemas.microsoft.com/office/powerpoint/2010/main" val="10049924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8C4B9385-8DD8-4ABC-B82D-B601503170C4}"/>
    </a:ext>
  </a:ext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7490C62D-3B0B-4AE8-9E00-D93D1F10E0F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LEARN Slides</Template>
  <TotalTime>229</TotalTime>
  <Words>1142</Words>
  <Application>Microsoft Office PowerPoint</Application>
  <PresentationFormat>On-screen Show (16:9)</PresentationFormat>
  <Paragraphs>68</Paragraphs>
  <Slides>16</Slides>
  <Notes>16</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Noto Sans Symbols</vt:lpstr>
      <vt:lpstr>Open Sans</vt:lpstr>
      <vt:lpstr>LEARN theme</vt:lpstr>
      <vt:lpstr>LEARN theme</vt:lpstr>
      <vt:lpstr>PowerPoint Presentation</vt:lpstr>
      <vt:lpstr>Exploration Innovation</vt:lpstr>
      <vt:lpstr>Essential Question</vt:lpstr>
      <vt:lpstr>Lesson Objective</vt:lpstr>
      <vt:lpstr>Fiction in the Facts</vt:lpstr>
      <vt:lpstr>Fiction in the Facts (Key)</vt:lpstr>
      <vt:lpstr>Painting a Picture</vt:lpstr>
      <vt:lpstr>Image Set 1</vt:lpstr>
      <vt:lpstr>Image Set 2</vt:lpstr>
      <vt:lpstr>Image Set 3</vt:lpstr>
      <vt:lpstr>Image Set 4</vt:lpstr>
      <vt:lpstr>Tools of Exploration: TIP Chart</vt:lpstr>
      <vt:lpstr>Tools of Exploration: Video</vt:lpstr>
      <vt:lpstr>Reflection</vt:lpstr>
      <vt:lpstr>Choice Board</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 Innovation</dc:title>
  <dc:creator>k20center@ou.edu</dc:creator>
  <cp:lastModifiedBy>Daniella Peters</cp:lastModifiedBy>
  <cp:revision>1</cp:revision>
  <dcterms:created xsi:type="dcterms:W3CDTF">2021-08-23T16:01:08Z</dcterms:created>
  <dcterms:modified xsi:type="dcterms:W3CDTF">2021-09-08T16:26:00Z</dcterms:modified>
</cp:coreProperties>
</file>