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96" r:id="rId1"/>
    <p:sldMasterId id="2147483697" r:id="rId2"/>
    <p:sldMasterId id="2147483698" r:id="rId3"/>
  </p:sldMasterIdLst>
  <p:notesMasterIdLst>
    <p:notesMasterId r:id="rId35"/>
  </p:notesMasterIdLst>
  <p:sldIdLst>
    <p:sldId id="286" r:id="rId4"/>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hayna Pond"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4487F74-B3F6-4093-B83C-EEC9ABD4B55B}">
  <a:tblStyle styleId="{54487F74-B3F6-4093-B83C-EEC9ABD4B55B}"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3" autoAdjust="0"/>
    <p:restoredTop sz="93061" autoAdjust="0"/>
  </p:normalViewPr>
  <p:slideViewPr>
    <p:cSldViewPr snapToGrid="0">
      <p:cViewPr varScale="1">
        <p:scale>
          <a:sx n="129" d="100"/>
          <a:sy n="129" d="100"/>
        </p:scale>
        <p:origin x="216" y="66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heme" Target="theme/theme1.xml"/><Relationship Id="rId21" Type="http://schemas.openxmlformats.org/officeDocument/2006/relationships/slide" Target="slides/slide18.xml"/><Relationship Id="rId34" Type="http://schemas.openxmlformats.org/officeDocument/2006/relationships/slide" Target="slides/slide31.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commentAuthors" Target="commentAuthor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notesMaster" Target="notesMasters/notesMaster1.xml"/><Relationship Id="rId8" Type="http://schemas.openxmlformats.org/officeDocument/2006/relationships/slide" Target="slides/slide5.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urston, Taylor L." userId="6cf13253-0ac0-42f9-a3f6-8deb29daa184" providerId="ADAL" clId="{F676647E-765B-4327-83DA-946C4757EBCE}"/>
    <pc:docChg chg="modSld">
      <pc:chgData name="Thurston, Taylor L." userId="6cf13253-0ac0-42f9-a3f6-8deb29daa184" providerId="ADAL" clId="{F676647E-765B-4327-83DA-946C4757EBCE}" dt="2023-03-22T19:34:14.524" v="42" actId="6549"/>
      <pc:docMkLst>
        <pc:docMk/>
      </pc:docMkLst>
      <pc:sldChg chg="modSp mod">
        <pc:chgData name="Thurston, Taylor L." userId="6cf13253-0ac0-42f9-a3f6-8deb29daa184" providerId="ADAL" clId="{F676647E-765B-4327-83DA-946C4757EBCE}" dt="2023-03-22T19:34:14.524" v="42" actId="6549"/>
        <pc:sldMkLst>
          <pc:docMk/>
          <pc:sldMk cId="0" sldId="285"/>
        </pc:sldMkLst>
        <pc:spChg chg="mod">
          <ac:chgData name="Thurston, Taylor L." userId="6cf13253-0ac0-42f9-a3f6-8deb29daa184" providerId="ADAL" clId="{F676647E-765B-4327-83DA-946C4757EBCE}" dt="2023-03-22T19:34:14.524" v="42" actId="6549"/>
          <ac:spMkLst>
            <pc:docMk/>
            <pc:sldMk cId="0" sldId="285"/>
            <ac:spMk id="406" creationId="{00000000-0000-0000-0000-000000000000}"/>
          </ac:spMkLst>
        </pc:spChg>
      </pc:sldChg>
    </pc:docChg>
  </pc:docChgLst>
  <pc:docChgLst>
    <pc:chgData name="Thurston, Taylor L." userId="6cf13253-0ac0-42f9-a3f6-8deb29daa184" providerId="ADAL" clId="{601D5C68-69BD-4989-8A59-D52EE2D1A4E9}"/>
    <pc:docChg chg="undo custSel modSld">
      <pc:chgData name="Thurston, Taylor L." userId="6cf13253-0ac0-42f9-a3f6-8deb29daa184" providerId="ADAL" clId="{601D5C68-69BD-4989-8A59-D52EE2D1A4E9}" dt="2023-02-07T18:30:01.882" v="386" actId="20577"/>
      <pc:docMkLst>
        <pc:docMk/>
      </pc:docMkLst>
      <pc:sldChg chg="modSp mod">
        <pc:chgData name="Thurston, Taylor L." userId="6cf13253-0ac0-42f9-a3f6-8deb29daa184" providerId="ADAL" clId="{601D5C68-69BD-4989-8A59-D52EE2D1A4E9}" dt="2023-02-03T20:49:27.521" v="0" actId="12"/>
        <pc:sldMkLst>
          <pc:docMk/>
          <pc:sldMk cId="0" sldId="278"/>
        </pc:sldMkLst>
        <pc:spChg chg="mod">
          <ac:chgData name="Thurston, Taylor L." userId="6cf13253-0ac0-42f9-a3f6-8deb29daa184" providerId="ADAL" clId="{601D5C68-69BD-4989-8A59-D52EE2D1A4E9}" dt="2023-02-03T20:49:27.521" v="0" actId="12"/>
          <ac:spMkLst>
            <pc:docMk/>
            <pc:sldMk cId="0" sldId="278"/>
            <ac:spMk id="359" creationId="{00000000-0000-0000-0000-000000000000}"/>
          </ac:spMkLst>
        </pc:spChg>
      </pc:sldChg>
      <pc:sldChg chg="addSp delSp modSp mod">
        <pc:chgData name="Thurston, Taylor L." userId="6cf13253-0ac0-42f9-a3f6-8deb29daa184" providerId="ADAL" clId="{601D5C68-69BD-4989-8A59-D52EE2D1A4E9}" dt="2023-02-03T20:53:02.507" v="11" actId="20577"/>
        <pc:sldMkLst>
          <pc:docMk/>
          <pc:sldMk cId="0" sldId="279"/>
        </pc:sldMkLst>
        <pc:spChg chg="add del mod">
          <ac:chgData name="Thurston, Taylor L." userId="6cf13253-0ac0-42f9-a3f6-8deb29daa184" providerId="ADAL" clId="{601D5C68-69BD-4989-8A59-D52EE2D1A4E9}" dt="2023-02-03T20:50:51.843" v="5" actId="478"/>
          <ac:spMkLst>
            <pc:docMk/>
            <pc:sldMk cId="0" sldId="279"/>
            <ac:spMk id="3" creationId="{B9FA942F-EED9-A925-0883-1FB77D8B1E2D}"/>
          </ac:spMkLst>
        </pc:spChg>
        <pc:spChg chg="mod">
          <ac:chgData name="Thurston, Taylor L." userId="6cf13253-0ac0-42f9-a3f6-8deb29daa184" providerId="ADAL" clId="{601D5C68-69BD-4989-8A59-D52EE2D1A4E9}" dt="2023-02-03T20:53:02.507" v="11" actId="20577"/>
          <ac:spMkLst>
            <pc:docMk/>
            <pc:sldMk cId="0" sldId="279"/>
            <ac:spMk id="364" creationId="{00000000-0000-0000-0000-000000000000}"/>
          </ac:spMkLst>
        </pc:spChg>
        <pc:spChg chg="del">
          <ac:chgData name="Thurston, Taylor L." userId="6cf13253-0ac0-42f9-a3f6-8deb29daa184" providerId="ADAL" clId="{601D5C68-69BD-4989-8A59-D52EE2D1A4E9}" dt="2023-02-03T20:50:47.958" v="4" actId="478"/>
          <ac:spMkLst>
            <pc:docMk/>
            <pc:sldMk cId="0" sldId="279"/>
            <ac:spMk id="365" creationId="{00000000-0000-0000-0000-000000000000}"/>
          </ac:spMkLst>
        </pc:spChg>
      </pc:sldChg>
      <pc:sldChg chg="modSp mod delCm modNotes">
        <pc:chgData name="Thurston, Taylor L." userId="6cf13253-0ac0-42f9-a3f6-8deb29daa184" providerId="ADAL" clId="{601D5C68-69BD-4989-8A59-D52EE2D1A4E9}" dt="2023-02-03T20:53:56.829" v="25" actId="20577"/>
        <pc:sldMkLst>
          <pc:docMk/>
          <pc:sldMk cId="0" sldId="280"/>
        </pc:sldMkLst>
        <pc:spChg chg="mod">
          <ac:chgData name="Thurston, Taylor L." userId="6cf13253-0ac0-42f9-a3f6-8deb29daa184" providerId="ADAL" clId="{601D5C68-69BD-4989-8A59-D52EE2D1A4E9}" dt="2023-02-03T20:53:56.829" v="25" actId="20577"/>
          <ac:spMkLst>
            <pc:docMk/>
            <pc:sldMk cId="0" sldId="280"/>
            <ac:spMk id="371" creationId="{00000000-0000-0000-0000-000000000000}"/>
          </ac:spMkLst>
        </pc:spChg>
      </pc:sldChg>
      <pc:sldChg chg="modSp mod">
        <pc:chgData name="Thurston, Taylor L." userId="6cf13253-0ac0-42f9-a3f6-8deb29daa184" providerId="ADAL" clId="{601D5C68-69BD-4989-8A59-D52EE2D1A4E9}" dt="2023-02-03T20:54:06.979" v="27" actId="1076"/>
        <pc:sldMkLst>
          <pc:docMk/>
          <pc:sldMk cId="0" sldId="281"/>
        </pc:sldMkLst>
        <pc:spChg chg="mod">
          <ac:chgData name="Thurston, Taylor L." userId="6cf13253-0ac0-42f9-a3f6-8deb29daa184" providerId="ADAL" clId="{601D5C68-69BD-4989-8A59-D52EE2D1A4E9}" dt="2023-02-03T20:54:06.979" v="27" actId="1076"/>
          <ac:spMkLst>
            <pc:docMk/>
            <pc:sldMk cId="0" sldId="281"/>
            <ac:spMk id="377" creationId="{00000000-0000-0000-0000-000000000000}"/>
          </ac:spMkLst>
        </pc:spChg>
      </pc:sldChg>
      <pc:sldChg chg="modSp mod">
        <pc:chgData name="Thurston, Taylor L." userId="6cf13253-0ac0-42f9-a3f6-8deb29daa184" providerId="ADAL" clId="{601D5C68-69BD-4989-8A59-D52EE2D1A4E9}" dt="2023-02-03T21:01:11.332" v="190" actId="20577"/>
        <pc:sldMkLst>
          <pc:docMk/>
          <pc:sldMk cId="0" sldId="282"/>
        </pc:sldMkLst>
        <pc:spChg chg="mod">
          <ac:chgData name="Thurston, Taylor L." userId="6cf13253-0ac0-42f9-a3f6-8deb29daa184" providerId="ADAL" clId="{601D5C68-69BD-4989-8A59-D52EE2D1A4E9}" dt="2023-02-03T21:01:11.332" v="190" actId="20577"/>
          <ac:spMkLst>
            <pc:docMk/>
            <pc:sldMk cId="0" sldId="282"/>
            <ac:spMk id="385" creationId="{00000000-0000-0000-0000-000000000000}"/>
          </ac:spMkLst>
        </pc:spChg>
      </pc:sldChg>
      <pc:sldChg chg="modSp mod">
        <pc:chgData name="Thurston, Taylor L." userId="6cf13253-0ac0-42f9-a3f6-8deb29daa184" providerId="ADAL" clId="{601D5C68-69BD-4989-8A59-D52EE2D1A4E9}" dt="2023-02-07T18:30:01.882" v="386" actId="20577"/>
        <pc:sldMkLst>
          <pc:docMk/>
          <pc:sldMk cId="0" sldId="284"/>
        </pc:sldMkLst>
        <pc:spChg chg="mod">
          <ac:chgData name="Thurston, Taylor L." userId="6cf13253-0ac0-42f9-a3f6-8deb29daa184" providerId="ADAL" clId="{601D5C68-69BD-4989-8A59-D52EE2D1A4E9}" dt="2023-02-03T21:01:47.556" v="198" actId="20577"/>
          <ac:spMkLst>
            <pc:docMk/>
            <pc:sldMk cId="0" sldId="284"/>
            <ac:spMk id="398" creationId="{00000000-0000-0000-0000-000000000000}"/>
          </ac:spMkLst>
        </pc:spChg>
        <pc:graphicFrameChg chg="mod modGraphic">
          <ac:chgData name="Thurston, Taylor L." userId="6cf13253-0ac0-42f9-a3f6-8deb29daa184" providerId="ADAL" clId="{601D5C68-69BD-4989-8A59-D52EE2D1A4E9}" dt="2023-02-07T18:30:01.882" v="386" actId="20577"/>
          <ac:graphicFrameMkLst>
            <pc:docMk/>
            <pc:sldMk cId="0" sldId="284"/>
            <ac:graphicFrameMk id="400" creationId="{00000000-0000-0000-0000-000000000000}"/>
          </ac:graphicFrameMkLst>
        </pc:graphicFrameChg>
      </pc:sldChg>
    </pc:docChg>
  </pc:docChgLst>
  <pc:docChgLst>
    <pc:chgData name="Thurston, Taylor L." userId="6cf13253-0ac0-42f9-a3f6-8deb29daa184" providerId="ADAL" clId="{9A42CFD4-E95B-430F-B04B-2B6D151040A7}"/>
    <pc:docChg chg="undo custSel modSld">
      <pc:chgData name="Thurston, Taylor L." userId="6cf13253-0ac0-42f9-a3f6-8deb29daa184" providerId="ADAL" clId="{9A42CFD4-E95B-430F-B04B-2B6D151040A7}" dt="2023-01-03T20:12:46.221" v="1761" actId="6549"/>
      <pc:docMkLst>
        <pc:docMk/>
      </pc:docMkLst>
      <pc:sldChg chg="modSp mod">
        <pc:chgData name="Thurston, Taylor L." userId="6cf13253-0ac0-42f9-a3f6-8deb29daa184" providerId="ADAL" clId="{9A42CFD4-E95B-430F-B04B-2B6D151040A7}" dt="2023-01-03T17:13:00.354" v="6" actId="20577"/>
        <pc:sldMkLst>
          <pc:docMk/>
          <pc:sldMk cId="0" sldId="266"/>
        </pc:sldMkLst>
        <pc:spChg chg="mod">
          <ac:chgData name="Thurston, Taylor L." userId="6cf13253-0ac0-42f9-a3f6-8deb29daa184" providerId="ADAL" clId="{9A42CFD4-E95B-430F-B04B-2B6D151040A7}" dt="2023-01-03T17:13:00.354" v="6" actId="20577"/>
          <ac:spMkLst>
            <pc:docMk/>
            <pc:sldMk cId="0" sldId="266"/>
            <ac:spMk id="269" creationId="{00000000-0000-0000-0000-000000000000}"/>
          </ac:spMkLst>
        </pc:spChg>
      </pc:sldChg>
      <pc:sldChg chg="modSp mod">
        <pc:chgData name="Thurston, Taylor L." userId="6cf13253-0ac0-42f9-a3f6-8deb29daa184" providerId="ADAL" clId="{9A42CFD4-E95B-430F-B04B-2B6D151040A7}" dt="2023-01-03T17:13:08.379" v="8" actId="20577"/>
        <pc:sldMkLst>
          <pc:docMk/>
          <pc:sldMk cId="0" sldId="267"/>
        </pc:sldMkLst>
        <pc:spChg chg="mod">
          <ac:chgData name="Thurston, Taylor L." userId="6cf13253-0ac0-42f9-a3f6-8deb29daa184" providerId="ADAL" clId="{9A42CFD4-E95B-430F-B04B-2B6D151040A7}" dt="2023-01-03T17:13:08.379" v="8" actId="20577"/>
          <ac:spMkLst>
            <pc:docMk/>
            <pc:sldMk cId="0" sldId="267"/>
            <ac:spMk id="274" creationId="{00000000-0000-0000-0000-000000000000}"/>
          </ac:spMkLst>
        </pc:spChg>
      </pc:sldChg>
      <pc:sldChg chg="modSp mod">
        <pc:chgData name="Thurston, Taylor L." userId="6cf13253-0ac0-42f9-a3f6-8deb29daa184" providerId="ADAL" clId="{9A42CFD4-E95B-430F-B04B-2B6D151040A7}" dt="2023-01-03T17:16:07.842" v="77" actId="20577"/>
        <pc:sldMkLst>
          <pc:docMk/>
          <pc:sldMk cId="0" sldId="268"/>
        </pc:sldMkLst>
        <pc:spChg chg="mod">
          <ac:chgData name="Thurston, Taylor L." userId="6cf13253-0ac0-42f9-a3f6-8deb29daa184" providerId="ADAL" clId="{9A42CFD4-E95B-430F-B04B-2B6D151040A7}" dt="2023-01-03T17:16:07.842" v="77" actId="20577"/>
          <ac:spMkLst>
            <pc:docMk/>
            <pc:sldMk cId="0" sldId="268"/>
            <ac:spMk id="282" creationId="{00000000-0000-0000-0000-000000000000}"/>
          </ac:spMkLst>
        </pc:spChg>
      </pc:sldChg>
      <pc:sldChg chg="modSp mod">
        <pc:chgData name="Thurston, Taylor L." userId="6cf13253-0ac0-42f9-a3f6-8deb29daa184" providerId="ADAL" clId="{9A42CFD4-E95B-430F-B04B-2B6D151040A7}" dt="2023-01-03T18:18:30.332" v="482" actId="20577"/>
        <pc:sldMkLst>
          <pc:docMk/>
          <pc:sldMk cId="0" sldId="271"/>
        </pc:sldMkLst>
        <pc:spChg chg="mod">
          <ac:chgData name="Thurston, Taylor L." userId="6cf13253-0ac0-42f9-a3f6-8deb29daa184" providerId="ADAL" clId="{9A42CFD4-E95B-430F-B04B-2B6D151040A7}" dt="2023-01-03T18:18:30.332" v="482" actId="20577"/>
          <ac:spMkLst>
            <pc:docMk/>
            <pc:sldMk cId="0" sldId="271"/>
            <ac:spMk id="303" creationId="{00000000-0000-0000-0000-000000000000}"/>
          </ac:spMkLst>
        </pc:spChg>
        <pc:spChg chg="mod">
          <ac:chgData name="Thurston, Taylor L." userId="6cf13253-0ac0-42f9-a3f6-8deb29daa184" providerId="ADAL" clId="{9A42CFD4-E95B-430F-B04B-2B6D151040A7}" dt="2023-01-03T18:17:42.759" v="460" actId="20577"/>
          <ac:spMkLst>
            <pc:docMk/>
            <pc:sldMk cId="0" sldId="271"/>
            <ac:spMk id="304" creationId="{00000000-0000-0000-0000-000000000000}"/>
          </ac:spMkLst>
        </pc:spChg>
      </pc:sldChg>
      <pc:sldChg chg="modSp mod">
        <pc:chgData name="Thurston, Taylor L." userId="6cf13253-0ac0-42f9-a3f6-8deb29daa184" providerId="ADAL" clId="{9A42CFD4-E95B-430F-B04B-2B6D151040A7}" dt="2023-01-03T18:25:51.500" v="684" actId="20577"/>
        <pc:sldMkLst>
          <pc:docMk/>
          <pc:sldMk cId="0" sldId="272"/>
        </pc:sldMkLst>
        <pc:spChg chg="mod">
          <ac:chgData name="Thurston, Taylor L." userId="6cf13253-0ac0-42f9-a3f6-8deb29daa184" providerId="ADAL" clId="{9A42CFD4-E95B-430F-B04B-2B6D151040A7}" dt="2023-01-03T18:24:29.575" v="568" actId="20577"/>
          <ac:spMkLst>
            <pc:docMk/>
            <pc:sldMk cId="0" sldId="272"/>
            <ac:spMk id="312" creationId="{00000000-0000-0000-0000-000000000000}"/>
          </ac:spMkLst>
        </pc:spChg>
        <pc:spChg chg="mod">
          <ac:chgData name="Thurston, Taylor L." userId="6cf13253-0ac0-42f9-a3f6-8deb29daa184" providerId="ADAL" clId="{9A42CFD4-E95B-430F-B04B-2B6D151040A7}" dt="2023-01-03T18:25:51.500" v="684" actId="20577"/>
          <ac:spMkLst>
            <pc:docMk/>
            <pc:sldMk cId="0" sldId="272"/>
            <ac:spMk id="313" creationId="{00000000-0000-0000-0000-000000000000}"/>
          </ac:spMkLst>
        </pc:spChg>
      </pc:sldChg>
      <pc:sldChg chg="modSp mod">
        <pc:chgData name="Thurston, Taylor L." userId="6cf13253-0ac0-42f9-a3f6-8deb29daa184" providerId="ADAL" clId="{9A42CFD4-E95B-430F-B04B-2B6D151040A7}" dt="2023-01-03T18:51:55.177" v="1223" actId="6549"/>
        <pc:sldMkLst>
          <pc:docMk/>
          <pc:sldMk cId="0" sldId="273"/>
        </pc:sldMkLst>
        <pc:spChg chg="mod">
          <ac:chgData name="Thurston, Taylor L." userId="6cf13253-0ac0-42f9-a3f6-8deb29daa184" providerId="ADAL" clId="{9A42CFD4-E95B-430F-B04B-2B6D151040A7}" dt="2023-01-03T18:38:46.749" v="717" actId="20577"/>
          <ac:spMkLst>
            <pc:docMk/>
            <pc:sldMk cId="0" sldId="273"/>
            <ac:spMk id="319" creationId="{00000000-0000-0000-0000-000000000000}"/>
          </ac:spMkLst>
        </pc:spChg>
        <pc:spChg chg="mod">
          <ac:chgData name="Thurston, Taylor L." userId="6cf13253-0ac0-42f9-a3f6-8deb29daa184" providerId="ADAL" clId="{9A42CFD4-E95B-430F-B04B-2B6D151040A7}" dt="2023-01-03T18:36:33.242" v="699" actId="20577"/>
          <ac:spMkLst>
            <pc:docMk/>
            <pc:sldMk cId="0" sldId="273"/>
            <ac:spMk id="320" creationId="{00000000-0000-0000-0000-000000000000}"/>
          </ac:spMkLst>
        </pc:spChg>
        <pc:spChg chg="mod">
          <ac:chgData name="Thurston, Taylor L." userId="6cf13253-0ac0-42f9-a3f6-8deb29daa184" providerId="ADAL" clId="{9A42CFD4-E95B-430F-B04B-2B6D151040A7}" dt="2023-01-03T18:36:04.856" v="696" actId="27636"/>
          <ac:spMkLst>
            <pc:docMk/>
            <pc:sldMk cId="0" sldId="273"/>
            <ac:spMk id="321" creationId="{00000000-0000-0000-0000-000000000000}"/>
          </ac:spMkLst>
        </pc:spChg>
        <pc:spChg chg="mod">
          <ac:chgData name="Thurston, Taylor L." userId="6cf13253-0ac0-42f9-a3f6-8deb29daa184" providerId="ADAL" clId="{9A42CFD4-E95B-430F-B04B-2B6D151040A7}" dt="2023-01-03T18:51:55.177" v="1223" actId="6549"/>
          <ac:spMkLst>
            <pc:docMk/>
            <pc:sldMk cId="0" sldId="273"/>
            <ac:spMk id="322" creationId="{00000000-0000-0000-0000-000000000000}"/>
          </ac:spMkLst>
        </pc:spChg>
      </pc:sldChg>
      <pc:sldChg chg="addSp delSp modSp mod">
        <pc:chgData name="Thurston, Taylor L." userId="6cf13253-0ac0-42f9-a3f6-8deb29daa184" providerId="ADAL" clId="{9A42CFD4-E95B-430F-B04B-2B6D151040A7}" dt="2023-01-03T18:53:40.735" v="1297" actId="20577"/>
        <pc:sldMkLst>
          <pc:docMk/>
          <pc:sldMk cId="0" sldId="274"/>
        </pc:sldMkLst>
        <pc:spChg chg="add del mod">
          <ac:chgData name="Thurston, Taylor L." userId="6cf13253-0ac0-42f9-a3f6-8deb29daa184" providerId="ADAL" clId="{9A42CFD4-E95B-430F-B04B-2B6D151040A7}" dt="2023-01-03T18:36:48.744" v="703"/>
          <ac:spMkLst>
            <pc:docMk/>
            <pc:sldMk cId="0" sldId="274"/>
            <ac:spMk id="3" creationId="{B27085DA-7746-73C9-AF1B-C9C071F0BF5B}"/>
          </ac:spMkLst>
        </pc:spChg>
        <pc:spChg chg="add del mod">
          <ac:chgData name="Thurston, Taylor L." userId="6cf13253-0ac0-42f9-a3f6-8deb29daa184" providerId="ADAL" clId="{9A42CFD4-E95B-430F-B04B-2B6D151040A7}" dt="2023-01-03T18:36:47.243" v="702"/>
          <ac:spMkLst>
            <pc:docMk/>
            <pc:sldMk cId="0" sldId="274"/>
            <ac:spMk id="4" creationId="{71DC3C40-D7F9-1EB5-95A5-2BFBF4E3FECC}"/>
          </ac:spMkLst>
        </pc:spChg>
        <pc:spChg chg="add mod">
          <ac:chgData name="Thurston, Taylor L." userId="6cf13253-0ac0-42f9-a3f6-8deb29daa184" providerId="ADAL" clId="{9A42CFD4-E95B-430F-B04B-2B6D151040A7}" dt="2023-01-03T18:36:48.744" v="703"/>
          <ac:spMkLst>
            <pc:docMk/>
            <pc:sldMk cId="0" sldId="274"/>
            <ac:spMk id="5" creationId="{CB4FB677-4153-4DE4-BB97-F2CD6C9C47DF}"/>
          </ac:spMkLst>
        </pc:spChg>
        <pc:spChg chg="del">
          <ac:chgData name="Thurston, Taylor L." userId="6cf13253-0ac0-42f9-a3f6-8deb29daa184" providerId="ADAL" clId="{9A42CFD4-E95B-430F-B04B-2B6D151040A7}" dt="2023-01-03T18:36:45.082" v="700" actId="478"/>
          <ac:spMkLst>
            <pc:docMk/>
            <pc:sldMk cId="0" sldId="274"/>
            <ac:spMk id="329" creationId="{00000000-0000-0000-0000-000000000000}"/>
          </ac:spMkLst>
        </pc:spChg>
        <pc:spChg chg="mod">
          <ac:chgData name="Thurston, Taylor L." userId="6cf13253-0ac0-42f9-a3f6-8deb29daa184" providerId="ADAL" clId="{9A42CFD4-E95B-430F-B04B-2B6D151040A7}" dt="2023-01-03T18:42:01.786" v="772" actId="6549"/>
          <ac:spMkLst>
            <pc:docMk/>
            <pc:sldMk cId="0" sldId="274"/>
            <ac:spMk id="330" creationId="{00000000-0000-0000-0000-000000000000}"/>
          </ac:spMkLst>
        </pc:spChg>
        <pc:spChg chg="mod">
          <ac:chgData name="Thurston, Taylor L." userId="6cf13253-0ac0-42f9-a3f6-8deb29daa184" providerId="ADAL" clId="{9A42CFD4-E95B-430F-B04B-2B6D151040A7}" dt="2023-01-03T18:53:40.735" v="1297" actId="20577"/>
          <ac:spMkLst>
            <pc:docMk/>
            <pc:sldMk cId="0" sldId="274"/>
            <ac:spMk id="331" creationId="{00000000-0000-0000-0000-000000000000}"/>
          </ac:spMkLst>
        </pc:spChg>
      </pc:sldChg>
      <pc:sldChg chg="addSp delSp modSp mod">
        <pc:chgData name="Thurston, Taylor L." userId="6cf13253-0ac0-42f9-a3f6-8deb29daa184" providerId="ADAL" clId="{9A42CFD4-E95B-430F-B04B-2B6D151040A7}" dt="2023-01-03T18:54:42.116" v="1338" actId="20577"/>
        <pc:sldMkLst>
          <pc:docMk/>
          <pc:sldMk cId="0" sldId="275"/>
        </pc:sldMkLst>
        <pc:spChg chg="add del mod">
          <ac:chgData name="Thurston, Taylor L." userId="6cf13253-0ac0-42f9-a3f6-8deb29daa184" providerId="ADAL" clId="{9A42CFD4-E95B-430F-B04B-2B6D151040A7}" dt="2023-01-03T18:36:54.673" v="705"/>
          <ac:spMkLst>
            <pc:docMk/>
            <pc:sldMk cId="0" sldId="275"/>
            <ac:spMk id="2" creationId="{1CB6F9B1-370E-50AF-55C4-B87F2C5BD145}"/>
          </ac:spMkLst>
        </pc:spChg>
        <pc:spChg chg="add del mod">
          <ac:chgData name="Thurston, Taylor L." userId="6cf13253-0ac0-42f9-a3f6-8deb29daa184" providerId="ADAL" clId="{9A42CFD4-E95B-430F-B04B-2B6D151040A7}" dt="2023-01-03T18:37:02.723" v="707"/>
          <ac:spMkLst>
            <pc:docMk/>
            <pc:sldMk cId="0" sldId="275"/>
            <ac:spMk id="3" creationId="{FB1CFD46-C8A0-CCFC-A9F4-6B74503ABBDF}"/>
          </ac:spMkLst>
        </pc:spChg>
        <pc:spChg chg="add mod">
          <ac:chgData name="Thurston, Taylor L." userId="6cf13253-0ac0-42f9-a3f6-8deb29daa184" providerId="ADAL" clId="{9A42CFD4-E95B-430F-B04B-2B6D151040A7}" dt="2023-01-03T18:37:04.136" v="709"/>
          <ac:spMkLst>
            <pc:docMk/>
            <pc:sldMk cId="0" sldId="275"/>
            <ac:spMk id="4" creationId="{CD05400D-3A6F-9F93-29E7-A1458533B358}"/>
          </ac:spMkLst>
        </pc:spChg>
        <pc:spChg chg="del mod">
          <ac:chgData name="Thurston, Taylor L." userId="6cf13253-0ac0-42f9-a3f6-8deb29daa184" providerId="ADAL" clId="{9A42CFD4-E95B-430F-B04B-2B6D151040A7}" dt="2023-01-03T18:37:04.136" v="709"/>
          <ac:spMkLst>
            <pc:docMk/>
            <pc:sldMk cId="0" sldId="275"/>
            <ac:spMk id="338" creationId="{00000000-0000-0000-0000-000000000000}"/>
          </ac:spMkLst>
        </pc:spChg>
        <pc:spChg chg="mod">
          <ac:chgData name="Thurston, Taylor L." userId="6cf13253-0ac0-42f9-a3f6-8deb29daa184" providerId="ADAL" clId="{9A42CFD4-E95B-430F-B04B-2B6D151040A7}" dt="2023-01-03T18:44:36.405" v="864" actId="20577"/>
          <ac:spMkLst>
            <pc:docMk/>
            <pc:sldMk cId="0" sldId="275"/>
            <ac:spMk id="339" creationId="{00000000-0000-0000-0000-000000000000}"/>
          </ac:spMkLst>
        </pc:spChg>
        <pc:spChg chg="mod">
          <ac:chgData name="Thurston, Taylor L." userId="6cf13253-0ac0-42f9-a3f6-8deb29daa184" providerId="ADAL" clId="{9A42CFD4-E95B-430F-B04B-2B6D151040A7}" dt="2023-01-03T18:54:42.116" v="1338" actId="20577"/>
          <ac:spMkLst>
            <pc:docMk/>
            <pc:sldMk cId="0" sldId="275"/>
            <ac:spMk id="340" creationId="{00000000-0000-0000-0000-000000000000}"/>
          </ac:spMkLst>
        </pc:spChg>
      </pc:sldChg>
      <pc:sldChg chg="modSp mod">
        <pc:chgData name="Thurston, Taylor L." userId="6cf13253-0ac0-42f9-a3f6-8deb29daa184" providerId="ADAL" clId="{9A42CFD4-E95B-430F-B04B-2B6D151040A7}" dt="2023-01-03T19:10:21.700" v="1385" actId="1076"/>
        <pc:sldMkLst>
          <pc:docMk/>
          <pc:sldMk cId="0" sldId="276"/>
        </pc:sldMkLst>
        <pc:spChg chg="mod">
          <ac:chgData name="Thurston, Taylor L." userId="6cf13253-0ac0-42f9-a3f6-8deb29daa184" providerId="ADAL" clId="{9A42CFD4-E95B-430F-B04B-2B6D151040A7}" dt="2023-01-03T19:10:14.384" v="1384" actId="20577"/>
          <ac:spMkLst>
            <pc:docMk/>
            <pc:sldMk cId="0" sldId="276"/>
            <ac:spMk id="346" creationId="{00000000-0000-0000-0000-000000000000}"/>
          </ac:spMkLst>
        </pc:spChg>
        <pc:picChg chg="mod">
          <ac:chgData name="Thurston, Taylor L." userId="6cf13253-0ac0-42f9-a3f6-8deb29daa184" providerId="ADAL" clId="{9A42CFD4-E95B-430F-B04B-2B6D151040A7}" dt="2023-01-03T19:10:21.700" v="1385" actId="1076"/>
          <ac:picMkLst>
            <pc:docMk/>
            <pc:sldMk cId="0" sldId="276"/>
            <ac:picMk id="347" creationId="{00000000-0000-0000-0000-000000000000}"/>
          </ac:picMkLst>
        </pc:picChg>
      </pc:sldChg>
      <pc:sldChg chg="modSp mod">
        <pc:chgData name="Thurston, Taylor L." userId="6cf13253-0ac0-42f9-a3f6-8deb29daa184" providerId="ADAL" clId="{9A42CFD4-E95B-430F-B04B-2B6D151040A7}" dt="2023-01-03T20:12:46.221" v="1761" actId="6549"/>
        <pc:sldMkLst>
          <pc:docMk/>
          <pc:sldMk cId="0" sldId="277"/>
        </pc:sldMkLst>
        <pc:spChg chg="mod">
          <ac:chgData name="Thurston, Taylor L." userId="6cf13253-0ac0-42f9-a3f6-8deb29daa184" providerId="ADAL" clId="{9A42CFD4-E95B-430F-B04B-2B6D151040A7}" dt="2023-01-03T20:12:46.221" v="1761" actId="6549"/>
          <ac:spMkLst>
            <pc:docMk/>
            <pc:sldMk cId="0" sldId="277"/>
            <ac:spMk id="35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drive.google.com/file/d/1211UBDRGH93yPYtp9nrqr90IEFXYbi5G/view?usp=sharing" TargetMode="External"/><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newsweek.com/simone-biles-walks-out-olympics-arena-bad-landing-gymnastics-1613438"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newsweek.com/simone-biles-walks-out-olympics-arena-bad-landing-gymnastics-1613438"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ge791b059a5_0_1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03" name="Google Shape;203;ge791b059a5_0_16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lt1"/>
              </a:buClr>
              <a:buSzPts val="1100"/>
              <a:buFont typeface="Arial"/>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Google Shape;258;gb84c2d16be_0_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9" name="Google Shape;259;gb84c2d16be_0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4"/>
        <p:cNvGrpSpPr/>
        <p:nvPr/>
      </p:nvGrpSpPr>
      <p:grpSpPr>
        <a:xfrm>
          <a:off x="0" y="0"/>
          <a:ext cx="0" cy="0"/>
          <a:chOff x="0" y="0"/>
          <a:chExt cx="0" cy="0"/>
        </a:xfrm>
      </p:grpSpPr>
      <p:sp>
        <p:nvSpPr>
          <p:cNvPr id="265" name="Google Shape;265;ge9be676aee_0_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6" name="Google Shape;266;ge9be676aee_0_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sz="1200">
                <a:solidFill>
                  <a:srgbClr val="292929"/>
                </a:solidFill>
                <a:highlight>
                  <a:srgbClr val="FFFFFF"/>
                </a:highlight>
              </a:rPr>
              <a:t>Instruct your students to walk around the room with sticky notes in their hands looking at how other pairs categorized their notes. If they have a question or comment, they can leave one on a sticky note.</a:t>
            </a:r>
            <a:endParaRPr sz="1200">
              <a:solidFill>
                <a:srgbClr val="292929"/>
              </a:solidFill>
              <a:highlight>
                <a:srgbClr val="FFFFFF"/>
              </a:highlight>
            </a:endParaRPr>
          </a:p>
          <a:p>
            <a:pPr marL="0" lvl="0" indent="0" algn="l" rtl="0">
              <a:lnSpc>
                <a:spcPct val="115000"/>
              </a:lnSpc>
              <a:spcBef>
                <a:spcPts val="1200"/>
              </a:spcBef>
              <a:spcAft>
                <a:spcPts val="0"/>
              </a:spcAft>
              <a:buClr>
                <a:schemeClr val="dk1"/>
              </a:buClr>
              <a:buSzPts val="1100"/>
              <a:buFont typeface="Arial"/>
              <a:buNone/>
            </a:pPr>
            <a:r>
              <a:rPr lang="en" sz="1200">
                <a:solidFill>
                  <a:srgbClr val="292929"/>
                </a:solidFill>
                <a:highlight>
                  <a:srgbClr val="FFFFFF"/>
                </a:highlight>
              </a:rPr>
              <a:t>When students return to their seats, ask each pair to share a question or comment they received. </a:t>
            </a:r>
            <a:r>
              <a:rPr lang="en" sz="1200" i="1">
                <a:solidFill>
                  <a:srgbClr val="292929"/>
                </a:solidFill>
                <a:highlight>
                  <a:srgbClr val="FFFFFF"/>
                </a:highlight>
              </a:rPr>
              <a:t>Did anyone disagree with your decision? Did anyone agree with you? </a:t>
            </a:r>
            <a:endParaRPr sz="1200" i="1">
              <a:solidFill>
                <a:srgbClr val="292929"/>
              </a:solidFill>
              <a:highlight>
                <a:srgbClr val="FFFFFF"/>
              </a:highlight>
            </a:endParaRPr>
          </a:p>
          <a:p>
            <a:pPr marL="0" lvl="0" indent="0" algn="l" rtl="0">
              <a:spcBef>
                <a:spcPts val="120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gb84c2d16be_0_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2" name="Google Shape;272;gb84c2d16be_0_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Google Shape;278;gb84c2d16be_0_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9" name="Google Shape;279;gb84c2d16be_0_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u="sng" dirty="0">
                <a:solidFill>
                  <a:schemeClr val="hlink"/>
                </a:solidFill>
                <a:hlinkClick r:id="rId3"/>
              </a:rPr>
              <a:t>https://drive.google.com/file/d/1211UBDRGH93yPYtp9nrqr90IEFXYbi5G/view?usp=sharing</a:t>
            </a:r>
            <a:r>
              <a:rPr lang="en" dirty="0"/>
              <a:t> </a:t>
            </a:r>
            <a:endParaRPr dirty="0"/>
          </a:p>
          <a:p>
            <a:pPr marL="0" lvl="0" indent="0" algn="l" rtl="0">
              <a:spcBef>
                <a:spcPts val="0"/>
              </a:spcBef>
              <a:spcAft>
                <a:spcPts val="0"/>
              </a:spcAft>
              <a:buNone/>
            </a:pPr>
            <a:r>
              <a:rPr lang="en" dirty="0"/>
              <a:t>(download and open in browser)</a:t>
            </a:r>
            <a:endParaRPr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3"/>
        <p:cNvGrpSpPr/>
        <p:nvPr/>
      </p:nvGrpSpPr>
      <p:grpSpPr>
        <a:xfrm>
          <a:off x="0" y="0"/>
          <a:ext cx="0" cy="0"/>
          <a:chOff x="0" y="0"/>
          <a:chExt cx="0" cy="0"/>
        </a:xfrm>
      </p:grpSpPr>
      <p:sp>
        <p:nvSpPr>
          <p:cNvPr id="284" name="Google Shape;284;gb84c2d16be_0_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5" name="Google Shape;285;gb84c2d16be_0_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0"/>
        <p:cNvGrpSpPr/>
        <p:nvPr/>
      </p:nvGrpSpPr>
      <p:grpSpPr>
        <a:xfrm>
          <a:off x="0" y="0"/>
          <a:ext cx="0" cy="0"/>
          <a:chOff x="0" y="0"/>
          <a:chExt cx="0" cy="0"/>
        </a:xfrm>
      </p:grpSpPr>
      <p:sp>
        <p:nvSpPr>
          <p:cNvPr id="291" name="Google Shape;291;ge9dd00a39c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2" name="Google Shape;292;ge9dd00a39c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6"/>
        <p:cNvGrpSpPr/>
        <p:nvPr/>
      </p:nvGrpSpPr>
      <p:grpSpPr>
        <a:xfrm>
          <a:off x="0" y="0"/>
          <a:ext cx="0" cy="0"/>
          <a:chOff x="0" y="0"/>
          <a:chExt cx="0" cy="0"/>
        </a:xfrm>
      </p:grpSpPr>
      <p:sp>
        <p:nvSpPr>
          <p:cNvPr id="297" name="Google Shape;297;gb84c2d16be_0_7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8" name="Google Shape;298;gb84c2d16be_0_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5"/>
        <p:cNvGrpSpPr/>
        <p:nvPr/>
      </p:nvGrpSpPr>
      <p:grpSpPr>
        <a:xfrm>
          <a:off x="0" y="0"/>
          <a:ext cx="0" cy="0"/>
          <a:chOff x="0" y="0"/>
          <a:chExt cx="0" cy="0"/>
        </a:xfrm>
      </p:grpSpPr>
      <p:sp>
        <p:nvSpPr>
          <p:cNvPr id="306" name="Google Shape;306;gb84c2d16be_0_8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7" name="Google Shape;307;gb84c2d16be_0_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4"/>
        <p:cNvGrpSpPr/>
        <p:nvPr/>
      </p:nvGrpSpPr>
      <p:grpSpPr>
        <a:xfrm>
          <a:off x="0" y="0"/>
          <a:ext cx="0" cy="0"/>
          <a:chOff x="0" y="0"/>
          <a:chExt cx="0" cy="0"/>
        </a:xfrm>
      </p:grpSpPr>
      <p:sp>
        <p:nvSpPr>
          <p:cNvPr id="315" name="Google Shape;315;gb84c2d16be_0_1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6" name="Google Shape;316;gb84c2d16be_0_1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3"/>
        <p:cNvGrpSpPr/>
        <p:nvPr/>
      </p:nvGrpSpPr>
      <p:grpSpPr>
        <a:xfrm>
          <a:off x="0" y="0"/>
          <a:ext cx="0" cy="0"/>
          <a:chOff x="0" y="0"/>
          <a:chExt cx="0" cy="0"/>
        </a:xfrm>
      </p:grpSpPr>
      <p:sp>
        <p:nvSpPr>
          <p:cNvPr id="324" name="Google Shape;324;gb84c2d16be_0_1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5" name="Google Shape;325;gb84c2d16be_0_1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ge791b059a5_0_1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9" name="Google Shape;209;ge791b059a5_0_16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2"/>
        <p:cNvGrpSpPr/>
        <p:nvPr/>
      </p:nvGrpSpPr>
      <p:grpSpPr>
        <a:xfrm>
          <a:off x="0" y="0"/>
          <a:ext cx="0" cy="0"/>
          <a:chOff x="0" y="0"/>
          <a:chExt cx="0" cy="0"/>
        </a:xfrm>
      </p:grpSpPr>
      <p:sp>
        <p:nvSpPr>
          <p:cNvPr id="333" name="Google Shape;333;gb84c2d16be_0_1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4" name="Google Shape;334;gb84c2d16be_0_1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1"/>
        <p:cNvGrpSpPr/>
        <p:nvPr/>
      </p:nvGrpSpPr>
      <p:grpSpPr>
        <a:xfrm>
          <a:off x="0" y="0"/>
          <a:ext cx="0" cy="0"/>
          <a:chOff x="0" y="0"/>
          <a:chExt cx="0" cy="0"/>
        </a:xfrm>
      </p:grpSpPr>
      <p:sp>
        <p:nvSpPr>
          <p:cNvPr id="342" name="Google Shape;342;gb84c2d16be_0_1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3" name="Google Shape;343;gb84c2d16be_0_1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8"/>
        <p:cNvGrpSpPr/>
        <p:nvPr/>
      </p:nvGrpSpPr>
      <p:grpSpPr>
        <a:xfrm>
          <a:off x="0" y="0"/>
          <a:ext cx="0" cy="0"/>
          <a:chOff x="0" y="0"/>
          <a:chExt cx="0" cy="0"/>
        </a:xfrm>
      </p:grpSpPr>
      <p:sp>
        <p:nvSpPr>
          <p:cNvPr id="349" name="Google Shape;349;gea33fd948b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0" name="Google Shape;350;gea33fd948b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4"/>
        <p:cNvGrpSpPr/>
        <p:nvPr/>
      </p:nvGrpSpPr>
      <p:grpSpPr>
        <a:xfrm>
          <a:off x="0" y="0"/>
          <a:ext cx="0" cy="0"/>
          <a:chOff x="0" y="0"/>
          <a:chExt cx="0" cy="0"/>
        </a:xfrm>
      </p:grpSpPr>
      <p:sp>
        <p:nvSpPr>
          <p:cNvPr id="355" name="Google Shape;355;ge9be676aee_0_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6" name="Google Shape;356;ge9be676aee_0_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200">
                <a:solidFill>
                  <a:srgbClr val="292929"/>
                </a:solidFill>
                <a:highlight>
                  <a:srgbClr val="FFFFFF"/>
                </a:highlight>
              </a:rPr>
              <a:t>Ask your students to choose the top three ideas from each poster to create classroom discussion norms. You can write these answers on a poster entitled Difficult Conversations Classroom Norms and/or add these norms to this slide.</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0"/>
        <p:cNvGrpSpPr/>
        <p:nvPr/>
      </p:nvGrpSpPr>
      <p:grpSpPr>
        <a:xfrm>
          <a:off x="0" y="0"/>
          <a:ext cx="0" cy="0"/>
          <a:chOff x="0" y="0"/>
          <a:chExt cx="0" cy="0"/>
        </a:xfrm>
      </p:grpSpPr>
      <p:sp>
        <p:nvSpPr>
          <p:cNvPr id="361" name="Google Shape;361;gea53466a1d_3_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2" name="Google Shape;362;gea53466a1d_3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6"/>
        <p:cNvGrpSpPr/>
        <p:nvPr/>
      </p:nvGrpSpPr>
      <p:grpSpPr>
        <a:xfrm>
          <a:off x="0" y="0"/>
          <a:ext cx="0" cy="0"/>
          <a:chOff x="0" y="0"/>
          <a:chExt cx="0" cy="0"/>
        </a:xfrm>
      </p:grpSpPr>
      <p:sp>
        <p:nvSpPr>
          <p:cNvPr id="367" name="Google Shape;367;gb84c2d16be_0_1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8" name="Google Shape;368;gb84c2d16be_0_1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3"/>
        <p:cNvGrpSpPr/>
        <p:nvPr/>
      </p:nvGrpSpPr>
      <p:grpSpPr>
        <a:xfrm>
          <a:off x="0" y="0"/>
          <a:ext cx="0" cy="0"/>
          <a:chOff x="0" y="0"/>
          <a:chExt cx="0" cy="0"/>
        </a:xfrm>
      </p:grpSpPr>
      <p:sp>
        <p:nvSpPr>
          <p:cNvPr id="374" name="Google Shape;374;gb84c2d16be_0_2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75" name="Google Shape;375;gb84c2d16be_0_2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0"/>
        <p:cNvGrpSpPr/>
        <p:nvPr/>
      </p:nvGrpSpPr>
      <p:grpSpPr>
        <a:xfrm>
          <a:off x="0" y="0"/>
          <a:ext cx="0" cy="0"/>
          <a:chOff x="0" y="0"/>
          <a:chExt cx="0" cy="0"/>
        </a:xfrm>
      </p:grpSpPr>
      <p:sp>
        <p:nvSpPr>
          <p:cNvPr id="381" name="Google Shape;381;gb84c2d16be_0_2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82" name="Google Shape;382;gb84c2d16be_0_2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7"/>
        <p:cNvGrpSpPr/>
        <p:nvPr/>
      </p:nvGrpSpPr>
      <p:grpSpPr>
        <a:xfrm>
          <a:off x="0" y="0"/>
          <a:ext cx="0" cy="0"/>
          <a:chOff x="0" y="0"/>
          <a:chExt cx="0" cy="0"/>
        </a:xfrm>
      </p:grpSpPr>
      <p:sp>
        <p:nvSpPr>
          <p:cNvPr id="388" name="Google Shape;388;gea33fd948b_0_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89" name="Google Shape;389;gea33fd948b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4"/>
        <p:cNvGrpSpPr/>
        <p:nvPr/>
      </p:nvGrpSpPr>
      <p:grpSpPr>
        <a:xfrm>
          <a:off x="0" y="0"/>
          <a:ext cx="0" cy="0"/>
          <a:chOff x="0" y="0"/>
          <a:chExt cx="0" cy="0"/>
        </a:xfrm>
      </p:grpSpPr>
      <p:sp>
        <p:nvSpPr>
          <p:cNvPr id="395" name="Google Shape;395;ge9be676aee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6" name="Google Shape;396;ge9be676aee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ge9be676aee_0_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5" name="Google Shape;215;ge9be676aee_0_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355600" lvl="0" indent="0" algn="l" rtl="0">
              <a:lnSpc>
                <a:spcPct val="115000"/>
              </a:lnSpc>
              <a:spcBef>
                <a:spcPts val="1200"/>
              </a:spcBef>
              <a:spcAft>
                <a:spcPts val="0"/>
              </a:spcAft>
              <a:buClr>
                <a:schemeClr val="dk1"/>
              </a:buClr>
              <a:buSzPts val="1100"/>
              <a:buFont typeface="Arial"/>
              <a:buNone/>
            </a:pPr>
            <a:r>
              <a:rPr lang="en-US" b="0" i="0" dirty="0">
                <a:solidFill>
                  <a:srgbClr val="37393C"/>
                </a:solidFill>
                <a:effectLst/>
                <a:latin typeface="Helvetica" panose="020B0604020202020204" pitchFamily="34" charset="0"/>
              </a:rPr>
              <a:t>NBC Sports. (2021, July 27). </a:t>
            </a:r>
            <a:r>
              <a:rPr lang="en-US" b="0" i="1" dirty="0">
                <a:solidFill>
                  <a:srgbClr val="37393C"/>
                </a:solidFill>
                <a:effectLst/>
                <a:latin typeface="Helvetica" panose="020B0604020202020204" pitchFamily="34" charset="0"/>
              </a:rPr>
              <a:t>Simone Biles stumbles on vault before pulling out of team final | Tokyo Live | NBC Sports</a:t>
            </a:r>
            <a:r>
              <a:rPr lang="en-US" b="0" i="0" dirty="0">
                <a:solidFill>
                  <a:srgbClr val="37393C"/>
                </a:solidFill>
                <a:effectLst/>
                <a:latin typeface="Helvetica" panose="020B0604020202020204" pitchFamily="34" charset="0"/>
              </a:rPr>
              <a:t>. YouTube. https://youtu.be/nO-vMUApyJQ</a:t>
            </a:r>
            <a:endParaRPr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1"/>
        <p:cNvGrpSpPr/>
        <p:nvPr/>
      </p:nvGrpSpPr>
      <p:grpSpPr>
        <a:xfrm>
          <a:off x="0" y="0"/>
          <a:ext cx="0" cy="0"/>
          <a:chOff x="0" y="0"/>
          <a:chExt cx="0" cy="0"/>
        </a:xfrm>
      </p:grpSpPr>
      <p:sp>
        <p:nvSpPr>
          <p:cNvPr id="402" name="Google Shape;402;ge9be676aee_0_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03" name="Google Shape;403;ge9be676aee_0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Play the tutorial for the class</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gb84c2d16be_0_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0" name="Google Shape;220;gb84c2d16be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b="0" i="0" dirty="0">
                <a:solidFill>
                  <a:srgbClr val="37393C"/>
                </a:solidFill>
                <a:effectLst/>
                <a:latin typeface="Helvetica" panose="020B0604020202020204" pitchFamily="34" charset="0"/>
              </a:rPr>
              <a:t>Getty Images. (2021, July 27). </a:t>
            </a:r>
            <a:r>
              <a:rPr lang="en-US" b="0" i="1" dirty="0">
                <a:solidFill>
                  <a:srgbClr val="000000"/>
                </a:solidFill>
                <a:effectLst/>
                <a:latin typeface="Roboto Condensed" panose="02000000000000000000" pitchFamily="2" charset="0"/>
              </a:rPr>
              <a:t>Simone Biles makes bad landing in gymnastics</a:t>
            </a:r>
            <a:r>
              <a:rPr lang="en-US" b="0" i="1" dirty="0">
                <a:solidFill>
                  <a:srgbClr val="37393C"/>
                </a:solidFill>
                <a:effectLst/>
                <a:latin typeface="Helvetica" panose="020B0604020202020204" pitchFamily="34" charset="0"/>
              </a:rPr>
              <a:t>.</a:t>
            </a:r>
            <a:r>
              <a:rPr lang="en-US" b="0" i="0" dirty="0">
                <a:solidFill>
                  <a:srgbClr val="37393C"/>
                </a:solidFill>
                <a:effectLst/>
                <a:latin typeface="Helvetica" panose="020B0604020202020204" pitchFamily="34" charset="0"/>
              </a:rPr>
              <a:t> Newsweek. </a:t>
            </a:r>
            <a:r>
              <a:rPr lang="en" u="sng" dirty="0">
                <a:solidFill>
                  <a:schemeClr val="hlink"/>
                </a:solidFill>
                <a:hlinkClick r:id="rId3"/>
              </a:rPr>
              <a:t>https://www.newsweek.com/simone-biles-walks-out-olympics-arena-bad-landing-gymnastics-1613438</a:t>
            </a:r>
            <a:r>
              <a:rPr lang="en" dirty="0"/>
              <a:t> </a:t>
            </a: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gb84c2d16be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7" name="Google Shape;227;gb84c2d16be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gb84c2d16be_0_2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4" name="Google Shape;234;gb84c2d16be_0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Google Shape;238;gb84c2d16be_0_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9" name="Google Shape;239;gb84c2d16be_0_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b="0" i="0" dirty="0">
                <a:solidFill>
                  <a:srgbClr val="37393C"/>
                </a:solidFill>
                <a:effectLst/>
                <a:latin typeface="Helvetica" panose="020B0604020202020204" pitchFamily="34" charset="0"/>
              </a:rPr>
              <a:t>Getty Images. (2021, July 27). </a:t>
            </a:r>
            <a:r>
              <a:rPr lang="en-US" b="0" i="1" dirty="0">
                <a:solidFill>
                  <a:srgbClr val="000000"/>
                </a:solidFill>
                <a:effectLst/>
                <a:latin typeface="Roboto Condensed" panose="02000000000000000000" pitchFamily="2" charset="0"/>
              </a:rPr>
              <a:t>Simone Biles makes bad landing in gymnastics</a:t>
            </a:r>
            <a:r>
              <a:rPr lang="en-US" b="0" i="1" dirty="0">
                <a:solidFill>
                  <a:srgbClr val="37393C"/>
                </a:solidFill>
                <a:effectLst/>
                <a:latin typeface="Helvetica" panose="020B0604020202020204" pitchFamily="34" charset="0"/>
              </a:rPr>
              <a:t>.</a:t>
            </a:r>
            <a:r>
              <a:rPr lang="en-US" b="0" i="0" dirty="0">
                <a:solidFill>
                  <a:srgbClr val="37393C"/>
                </a:solidFill>
                <a:effectLst/>
                <a:latin typeface="Helvetica" panose="020B0604020202020204" pitchFamily="34" charset="0"/>
              </a:rPr>
              <a:t> Newsweek. </a:t>
            </a:r>
            <a:r>
              <a:rPr lang="en-US" u="sng" dirty="0">
                <a:solidFill>
                  <a:schemeClr val="hlink"/>
                </a:solidFill>
                <a:hlinkClick r:id="rId3"/>
              </a:rPr>
              <a:t>https://www.newsweek.com/simone-biles-walks-out-olympics-arena-bad-landing-gymnastics-1613438</a:t>
            </a:r>
            <a:r>
              <a:rPr lang="en-US" dirty="0"/>
              <a:t> </a:t>
            </a:r>
          </a:p>
          <a:p>
            <a:pPr marL="0" lvl="0" indent="0" algn="l" rtl="0">
              <a:spcBef>
                <a:spcPts val="0"/>
              </a:spcBef>
              <a:spcAft>
                <a:spcPts val="0"/>
              </a:spcAft>
              <a:buNone/>
            </a:pPr>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4"/>
        <p:cNvGrpSpPr/>
        <p:nvPr/>
      </p:nvGrpSpPr>
      <p:grpSpPr>
        <a:xfrm>
          <a:off x="0" y="0"/>
          <a:ext cx="0" cy="0"/>
          <a:chOff x="0" y="0"/>
          <a:chExt cx="0" cy="0"/>
        </a:xfrm>
      </p:grpSpPr>
      <p:sp>
        <p:nvSpPr>
          <p:cNvPr id="245" name="Google Shape;245;ge791b059a5_0_1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46" name="Google Shape;246;ge791b059a5_0_1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Google Shape;251;gb84c2d16be_0_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2" name="Google Shape;252;gb84c2d16be_0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200">
                <a:solidFill>
                  <a:srgbClr val="292929"/>
                </a:solidFill>
                <a:highlight>
                  <a:srgbClr val="FFFFFF"/>
                </a:highlight>
              </a:rPr>
              <a:t>Instruct your students to write their rationale for the answer on a small sticky note, using a new one for each new reason. Students should write as many reasons/rationales as they have for the question. </a:t>
            </a:r>
            <a:endParaRPr sz="1200">
              <a:solidFill>
                <a:srgbClr val="292929"/>
              </a:solidFill>
              <a:highlight>
                <a:srgbClr val="FFFFFF"/>
              </a:highlight>
            </a:endParaRPr>
          </a:p>
          <a:p>
            <a:pPr marL="0" lvl="0" indent="0" algn="l" rtl="0">
              <a:spcBef>
                <a:spcPts val="0"/>
              </a:spcBef>
              <a:spcAft>
                <a:spcPts val="0"/>
              </a:spcAft>
              <a:buNone/>
            </a:pPr>
            <a:endParaRPr sz="1200">
              <a:solidFill>
                <a:srgbClr val="292929"/>
              </a:solidFill>
              <a:highlight>
                <a:srgbClr val="FFFFFF"/>
              </a:highlight>
            </a:endParaRPr>
          </a:p>
          <a:p>
            <a:pPr marL="0" lvl="0" indent="0" algn="l" rtl="0">
              <a:lnSpc>
                <a:spcPct val="115000"/>
              </a:lnSpc>
              <a:spcBef>
                <a:spcPts val="0"/>
              </a:spcBef>
              <a:spcAft>
                <a:spcPts val="0"/>
              </a:spcAft>
              <a:buClr>
                <a:schemeClr val="dk1"/>
              </a:buClr>
              <a:buSzPts val="1100"/>
              <a:buFont typeface="Arial"/>
              <a:buNone/>
            </a:pPr>
            <a:r>
              <a:rPr lang="en" b="1">
                <a:solidFill>
                  <a:srgbClr val="292929"/>
                </a:solidFill>
              </a:rPr>
              <a:t>Sample Student Response</a:t>
            </a:r>
            <a:br>
              <a:rPr lang="en" b="1">
                <a:solidFill>
                  <a:srgbClr val="292929"/>
                </a:solidFill>
              </a:rPr>
            </a:br>
            <a:r>
              <a:rPr lang="en" sz="1200">
                <a:solidFill>
                  <a:srgbClr val="292929"/>
                </a:solidFill>
              </a:rPr>
              <a:t>A HOT DOG IS </a:t>
            </a:r>
            <a:r>
              <a:rPr lang="en" sz="1200" b="1">
                <a:solidFill>
                  <a:srgbClr val="292929"/>
                </a:solidFill>
              </a:rPr>
              <a:t>NOT</a:t>
            </a:r>
            <a:r>
              <a:rPr lang="en" sz="1200">
                <a:solidFill>
                  <a:srgbClr val="292929"/>
                </a:solidFill>
              </a:rPr>
              <a:t> A SANDWICH because sandwiches have two pieces of bread, and buns are just one piece of bread.</a:t>
            </a:r>
            <a:endParaRPr sz="1200">
              <a:solidFill>
                <a:srgbClr val="292929"/>
              </a:solidFill>
            </a:endParaRPr>
          </a:p>
          <a:p>
            <a:pPr marL="0" lvl="0" indent="0" algn="l" rtl="0">
              <a:spcBef>
                <a:spcPts val="0"/>
              </a:spcBef>
              <a:spcAft>
                <a:spcPts val="0"/>
              </a:spcAft>
              <a:buNone/>
            </a:pPr>
            <a:endParaRPr sz="1200">
              <a:solidFill>
                <a:srgbClr val="292929"/>
              </a:solidFill>
              <a:highlight>
                <a:srgbClr val="FFFFFF"/>
              </a:highlight>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LEARN Logo" type="blank">
  <p:cSld name="BLANK">
    <p:spTree>
      <p:nvGrpSpPr>
        <p:cNvPr id="1" name="Shape 53"/>
        <p:cNvGrpSpPr/>
        <p:nvPr/>
      </p:nvGrpSpPr>
      <p:grpSpPr>
        <a:xfrm>
          <a:off x="0" y="0"/>
          <a:ext cx="0" cy="0"/>
          <a:chOff x="0" y="0"/>
          <a:chExt cx="0" cy="0"/>
        </a:xfrm>
      </p:grpSpPr>
      <p:pic>
        <p:nvPicPr>
          <p:cNvPr id="54" name="Google Shape;54;p14"/>
          <p:cNvPicPr preferRelativeResize="0"/>
          <p:nvPr/>
        </p:nvPicPr>
        <p:blipFill rotWithShape="1">
          <a:blip r:embed="rId2">
            <a:alphaModFix/>
          </a:blip>
          <a:srcRect/>
          <a:stretch/>
        </p:blipFill>
        <p:spPr>
          <a:xfrm>
            <a:off x="3616452" y="1028700"/>
            <a:ext cx="1911096" cy="3122792"/>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93"/>
        <p:cNvGrpSpPr/>
        <p:nvPr/>
      </p:nvGrpSpPr>
      <p:grpSpPr>
        <a:xfrm>
          <a:off x="0" y="0"/>
          <a:ext cx="0" cy="0"/>
          <a:chOff x="0" y="0"/>
          <a:chExt cx="0" cy="0"/>
        </a:xfrm>
      </p:grpSpPr>
      <p:sp>
        <p:nvSpPr>
          <p:cNvPr id="94" name="Google Shape;94;p23"/>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lvl1pPr lvl="0" algn="l" rtl="0">
              <a:spcBef>
                <a:spcPts val="0"/>
              </a:spcBef>
              <a:spcAft>
                <a:spcPts val="0"/>
              </a:spcAft>
              <a:buClr>
                <a:schemeClr val="accent4"/>
              </a:buClr>
              <a:buSzPts val="3600"/>
              <a:buFont typeface="Calibri"/>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95" name="Google Shape;95;p23"/>
          <p:cNvSpPr txBox="1">
            <a:spLocks noGrp="1"/>
          </p:cNvSpPr>
          <p:nvPr>
            <p:ph type="body" idx="1"/>
          </p:nvPr>
        </p:nvSpPr>
        <p:spPr>
          <a:xfrm>
            <a:off x="457200" y="1391436"/>
            <a:ext cx="4040100" cy="494400"/>
          </a:xfrm>
          <a:prstGeom prst="rect">
            <a:avLst/>
          </a:prstGeom>
          <a:noFill/>
          <a:ln>
            <a:noFill/>
          </a:ln>
        </p:spPr>
        <p:txBody>
          <a:bodyPr spcFirstLastPara="1" wrap="square" lIns="45700" tIns="0" rIns="45700" bIns="0" anchor="ctr" anchorCtr="0">
            <a:noAutofit/>
          </a:bodyPr>
          <a:lstStyle>
            <a:lvl1pPr marL="457200" lvl="0" indent="-228600" algn="l" rtl="0">
              <a:spcBef>
                <a:spcPts val="480"/>
              </a:spcBef>
              <a:spcAft>
                <a:spcPts val="0"/>
              </a:spcAft>
              <a:buSzPts val="2400"/>
              <a:buNone/>
              <a:defRPr sz="2400" b="1" cap="none">
                <a:solidFill>
                  <a:schemeClr val="dk2"/>
                </a:solidFill>
              </a:defRPr>
            </a:lvl1pPr>
            <a:lvl2pPr marL="914400" lvl="1" indent="-228600" algn="l" rtl="0">
              <a:spcBef>
                <a:spcPts val="300"/>
              </a:spcBef>
              <a:spcAft>
                <a:spcPts val="0"/>
              </a:spcAft>
              <a:buSzPts val="1275"/>
              <a:buNone/>
              <a:defRPr sz="1500" b="1"/>
            </a:lvl2pPr>
            <a:lvl3pPr marL="1371600" lvl="2" indent="-228600" algn="l" rtl="0">
              <a:spcBef>
                <a:spcPts val="270"/>
              </a:spcBef>
              <a:spcAft>
                <a:spcPts val="0"/>
              </a:spcAft>
              <a:buSzPts val="945"/>
              <a:buNone/>
              <a:defRPr sz="1350" b="1"/>
            </a:lvl3pPr>
            <a:lvl4pPr marL="1828800" lvl="3" indent="-228600" algn="l" rtl="0">
              <a:spcBef>
                <a:spcPts val="240"/>
              </a:spcBef>
              <a:spcAft>
                <a:spcPts val="0"/>
              </a:spcAft>
              <a:buSzPts val="780"/>
              <a:buNone/>
              <a:defRPr sz="1200" b="1"/>
            </a:lvl4pPr>
            <a:lvl5pPr marL="2286000" lvl="4" indent="-228600" algn="l" rtl="0">
              <a:spcBef>
                <a:spcPts val="240"/>
              </a:spcBef>
              <a:spcAft>
                <a:spcPts val="0"/>
              </a:spcAft>
              <a:buSzPts val="780"/>
              <a:buNone/>
              <a:defRPr sz="1200" b="1"/>
            </a:lvl5pPr>
            <a:lvl6pPr marL="2743200" lvl="5" indent="-320039" algn="l" rtl="0">
              <a:spcBef>
                <a:spcPts val="360"/>
              </a:spcBef>
              <a:spcAft>
                <a:spcPts val="0"/>
              </a:spcAft>
              <a:buSzPts val="1440"/>
              <a:buChar char="⚫"/>
              <a:defRPr/>
            </a:lvl6pPr>
            <a:lvl7pPr marL="3200400" lvl="6" indent="-320039" algn="l" rtl="0">
              <a:spcBef>
                <a:spcPts val="360"/>
              </a:spcBef>
              <a:spcAft>
                <a:spcPts val="0"/>
              </a:spcAft>
              <a:buSzPts val="1440"/>
              <a:buChar char="⚫"/>
              <a:defRPr/>
            </a:lvl7pPr>
            <a:lvl8pPr marL="3657600" lvl="7" indent="-342900" algn="l" rtl="0">
              <a:spcBef>
                <a:spcPts val="360"/>
              </a:spcBef>
              <a:spcAft>
                <a:spcPts val="0"/>
              </a:spcAft>
              <a:buSzPts val="1800"/>
              <a:buChar char="•"/>
              <a:defRPr/>
            </a:lvl8pPr>
            <a:lvl9pPr marL="4114800" lvl="8" indent="-342900" algn="l" rtl="0">
              <a:spcBef>
                <a:spcPts val="360"/>
              </a:spcBef>
              <a:spcAft>
                <a:spcPts val="0"/>
              </a:spcAft>
              <a:buSzPts val="1800"/>
              <a:buChar char="•"/>
              <a:defRPr/>
            </a:lvl9pPr>
          </a:lstStyle>
          <a:p>
            <a:endParaRPr/>
          </a:p>
        </p:txBody>
      </p:sp>
      <p:sp>
        <p:nvSpPr>
          <p:cNvPr id="96" name="Google Shape;96;p23"/>
          <p:cNvSpPr txBox="1">
            <a:spLocks noGrp="1"/>
          </p:cNvSpPr>
          <p:nvPr>
            <p:ph type="body" idx="2"/>
          </p:nvPr>
        </p:nvSpPr>
        <p:spPr>
          <a:xfrm>
            <a:off x="4645027" y="1394820"/>
            <a:ext cx="4041900" cy="491100"/>
          </a:xfrm>
          <a:prstGeom prst="rect">
            <a:avLst/>
          </a:prstGeom>
          <a:noFill/>
          <a:ln>
            <a:noFill/>
          </a:ln>
        </p:spPr>
        <p:txBody>
          <a:bodyPr spcFirstLastPara="1" wrap="square" lIns="45700" tIns="0" rIns="45700" bIns="0" anchor="ctr" anchorCtr="0">
            <a:normAutofit/>
          </a:bodyPr>
          <a:lstStyle>
            <a:lvl1pPr marL="457200" lvl="0" indent="-228600" algn="l" rtl="0">
              <a:spcBef>
                <a:spcPts val="480"/>
              </a:spcBef>
              <a:spcAft>
                <a:spcPts val="0"/>
              </a:spcAft>
              <a:buSzPts val="2400"/>
              <a:buNone/>
              <a:defRPr sz="2400" b="1" cap="none">
                <a:solidFill>
                  <a:schemeClr val="dk2"/>
                </a:solidFill>
              </a:defRPr>
            </a:lvl1pPr>
            <a:lvl2pPr marL="914400" lvl="1" indent="-228600" algn="l" rtl="0">
              <a:spcBef>
                <a:spcPts val="300"/>
              </a:spcBef>
              <a:spcAft>
                <a:spcPts val="0"/>
              </a:spcAft>
              <a:buSzPts val="1275"/>
              <a:buNone/>
              <a:defRPr sz="1500" b="1"/>
            </a:lvl2pPr>
            <a:lvl3pPr marL="1371600" lvl="2" indent="-228600" algn="l" rtl="0">
              <a:spcBef>
                <a:spcPts val="270"/>
              </a:spcBef>
              <a:spcAft>
                <a:spcPts val="0"/>
              </a:spcAft>
              <a:buSzPts val="945"/>
              <a:buNone/>
              <a:defRPr sz="1350" b="1"/>
            </a:lvl3pPr>
            <a:lvl4pPr marL="1828800" lvl="3" indent="-228600" algn="l" rtl="0">
              <a:spcBef>
                <a:spcPts val="240"/>
              </a:spcBef>
              <a:spcAft>
                <a:spcPts val="0"/>
              </a:spcAft>
              <a:buSzPts val="780"/>
              <a:buNone/>
              <a:defRPr sz="1200" b="1"/>
            </a:lvl4pPr>
            <a:lvl5pPr marL="2286000" lvl="4" indent="-228600" algn="l" rtl="0">
              <a:spcBef>
                <a:spcPts val="240"/>
              </a:spcBef>
              <a:spcAft>
                <a:spcPts val="0"/>
              </a:spcAft>
              <a:buSzPts val="780"/>
              <a:buNone/>
              <a:defRPr sz="1200" b="1"/>
            </a:lvl5pPr>
            <a:lvl6pPr marL="2743200" lvl="5" indent="-320039" algn="l" rtl="0">
              <a:spcBef>
                <a:spcPts val="360"/>
              </a:spcBef>
              <a:spcAft>
                <a:spcPts val="0"/>
              </a:spcAft>
              <a:buSzPts val="1440"/>
              <a:buChar char="⚫"/>
              <a:defRPr/>
            </a:lvl6pPr>
            <a:lvl7pPr marL="3200400" lvl="6" indent="-320039" algn="l" rtl="0">
              <a:spcBef>
                <a:spcPts val="360"/>
              </a:spcBef>
              <a:spcAft>
                <a:spcPts val="0"/>
              </a:spcAft>
              <a:buSzPts val="1440"/>
              <a:buChar char="⚫"/>
              <a:defRPr/>
            </a:lvl7pPr>
            <a:lvl8pPr marL="3657600" lvl="7" indent="-342900" algn="l" rtl="0">
              <a:spcBef>
                <a:spcPts val="360"/>
              </a:spcBef>
              <a:spcAft>
                <a:spcPts val="0"/>
              </a:spcAft>
              <a:buSzPts val="1800"/>
              <a:buChar char="•"/>
              <a:defRPr/>
            </a:lvl8pPr>
            <a:lvl9pPr marL="4114800" lvl="8" indent="-342900" algn="l" rtl="0">
              <a:spcBef>
                <a:spcPts val="360"/>
              </a:spcBef>
              <a:spcAft>
                <a:spcPts val="0"/>
              </a:spcAft>
              <a:buSzPts val="1800"/>
              <a:buChar char="•"/>
              <a:defRPr/>
            </a:lvl9pPr>
          </a:lstStyle>
          <a:p>
            <a:endParaRPr/>
          </a:p>
        </p:txBody>
      </p:sp>
      <p:sp>
        <p:nvSpPr>
          <p:cNvPr id="97" name="Google Shape;97;p23"/>
          <p:cNvSpPr txBox="1">
            <a:spLocks noGrp="1"/>
          </p:cNvSpPr>
          <p:nvPr>
            <p:ph type="body" idx="3"/>
          </p:nvPr>
        </p:nvSpPr>
        <p:spPr>
          <a:xfrm>
            <a:off x="457200" y="1974760"/>
            <a:ext cx="4040100" cy="2795400"/>
          </a:xfrm>
          <a:prstGeom prst="rect">
            <a:avLst/>
          </a:prstGeom>
          <a:noFill/>
          <a:ln>
            <a:noFill/>
          </a:ln>
        </p:spPr>
        <p:txBody>
          <a:bodyPr spcFirstLastPara="1" wrap="square" lIns="91425" tIns="0" rIns="91425" bIns="45700" anchor="t" anchorCtr="0">
            <a:normAutofit/>
          </a:bodyPr>
          <a:lstStyle>
            <a:lvl1pPr marL="457200" lvl="0" indent="-342900" algn="l" rtl="0">
              <a:spcBef>
                <a:spcPts val="360"/>
              </a:spcBef>
              <a:spcAft>
                <a:spcPts val="0"/>
              </a:spcAft>
              <a:buSzPts val="1800"/>
              <a:buChar char="•"/>
              <a:defRPr sz="1800"/>
            </a:lvl1pPr>
            <a:lvl2pPr marL="914400" lvl="1" indent="-323850" algn="l" rtl="0">
              <a:spcBef>
                <a:spcPts val="300"/>
              </a:spcBef>
              <a:spcAft>
                <a:spcPts val="0"/>
              </a:spcAft>
              <a:buSzPts val="1500"/>
              <a:buFont typeface="Arial"/>
              <a:buChar char="•"/>
              <a:defRPr sz="1500"/>
            </a:lvl2pPr>
            <a:lvl3pPr marL="1371600" lvl="2" indent="-314325" algn="l" rtl="0">
              <a:spcBef>
                <a:spcPts val="270"/>
              </a:spcBef>
              <a:spcAft>
                <a:spcPts val="0"/>
              </a:spcAft>
              <a:buSzPts val="1350"/>
              <a:buFont typeface="Arial"/>
              <a:buChar char="•"/>
              <a:defRPr sz="1350"/>
            </a:lvl3pPr>
            <a:lvl4pPr marL="1828800" lvl="3" indent="-304800" algn="l" rtl="0">
              <a:spcBef>
                <a:spcPts val="240"/>
              </a:spcBef>
              <a:spcAft>
                <a:spcPts val="0"/>
              </a:spcAft>
              <a:buSzPts val="1200"/>
              <a:buFont typeface="Arial"/>
              <a:buChar char="•"/>
              <a:defRPr sz="1200"/>
            </a:lvl4pPr>
            <a:lvl5pPr marL="2286000" lvl="4" indent="-304800" algn="l" rtl="0">
              <a:spcBef>
                <a:spcPts val="240"/>
              </a:spcBef>
              <a:spcAft>
                <a:spcPts val="0"/>
              </a:spcAft>
              <a:buSzPts val="1200"/>
              <a:buFont typeface="Arial"/>
              <a:buChar char="•"/>
              <a:defRPr sz="1200"/>
            </a:lvl5pPr>
            <a:lvl6pPr marL="2743200" lvl="5" indent="-320039" algn="l" rtl="0">
              <a:spcBef>
                <a:spcPts val="360"/>
              </a:spcBef>
              <a:spcAft>
                <a:spcPts val="0"/>
              </a:spcAft>
              <a:buSzPts val="1440"/>
              <a:buChar char="⚫"/>
              <a:defRPr/>
            </a:lvl6pPr>
            <a:lvl7pPr marL="3200400" lvl="6" indent="-320039" algn="l" rtl="0">
              <a:spcBef>
                <a:spcPts val="360"/>
              </a:spcBef>
              <a:spcAft>
                <a:spcPts val="0"/>
              </a:spcAft>
              <a:buSzPts val="1440"/>
              <a:buChar char="⚫"/>
              <a:defRPr/>
            </a:lvl7pPr>
            <a:lvl8pPr marL="3657600" lvl="7" indent="-342900" algn="l" rtl="0">
              <a:spcBef>
                <a:spcPts val="360"/>
              </a:spcBef>
              <a:spcAft>
                <a:spcPts val="0"/>
              </a:spcAft>
              <a:buSzPts val="1800"/>
              <a:buChar char="•"/>
              <a:defRPr/>
            </a:lvl8pPr>
            <a:lvl9pPr marL="4114800" lvl="8" indent="-342900" algn="l" rtl="0">
              <a:spcBef>
                <a:spcPts val="360"/>
              </a:spcBef>
              <a:spcAft>
                <a:spcPts val="0"/>
              </a:spcAft>
              <a:buSzPts val="1800"/>
              <a:buChar char="•"/>
              <a:defRPr/>
            </a:lvl9pPr>
          </a:lstStyle>
          <a:p>
            <a:endParaRPr/>
          </a:p>
        </p:txBody>
      </p:sp>
      <p:pic>
        <p:nvPicPr>
          <p:cNvPr id="98" name="Google Shape;98;p23"/>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99" name="Google Shape;99;p23"/>
          <p:cNvSpPr txBox="1">
            <a:spLocks noGrp="1"/>
          </p:cNvSpPr>
          <p:nvPr>
            <p:ph type="body" idx="4"/>
          </p:nvPr>
        </p:nvSpPr>
        <p:spPr>
          <a:xfrm>
            <a:off x="4649788" y="1974760"/>
            <a:ext cx="4040100" cy="2795400"/>
          </a:xfrm>
          <a:prstGeom prst="rect">
            <a:avLst/>
          </a:prstGeom>
          <a:noFill/>
          <a:ln>
            <a:noFill/>
          </a:ln>
        </p:spPr>
        <p:txBody>
          <a:bodyPr spcFirstLastPara="1" wrap="square" lIns="91425" tIns="0" rIns="91425" bIns="45700" anchor="t" anchorCtr="0">
            <a:normAutofit/>
          </a:bodyPr>
          <a:lstStyle>
            <a:lvl1pPr marL="457200" lvl="0" indent="-342900" algn="l" rtl="0">
              <a:spcBef>
                <a:spcPts val="360"/>
              </a:spcBef>
              <a:spcAft>
                <a:spcPts val="0"/>
              </a:spcAft>
              <a:buSzPts val="1800"/>
              <a:buChar char="•"/>
              <a:defRPr sz="1800"/>
            </a:lvl1pPr>
            <a:lvl2pPr marL="914400" lvl="1" indent="-323850" algn="l" rtl="0">
              <a:spcBef>
                <a:spcPts val="300"/>
              </a:spcBef>
              <a:spcAft>
                <a:spcPts val="0"/>
              </a:spcAft>
              <a:buSzPts val="1500"/>
              <a:buFont typeface="Arial"/>
              <a:buChar char="•"/>
              <a:defRPr sz="1500"/>
            </a:lvl2pPr>
            <a:lvl3pPr marL="1371600" lvl="2" indent="-314325" algn="l" rtl="0">
              <a:spcBef>
                <a:spcPts val="270"/>
              </a:spcBef>
              <a:spcAft>
                <a:spcPts val="0"/>
              </a:spcAft>
              <a:buSzPts val="1350"/>
              <a:buFont typeface="Arial"/>
              <a:buChar char="•"/>
              <a:defRPr sz="1350"/>
            </a:lvl3pPr>
            <a:lvl4pPr marL="1828800" lvl="3" indent="-304800" algn="l" rtl="0">
              <a:spcBef>
                <a:spcPts val="240"/>
              </a:spcBef>
              <a:spcAft>
                <a:spcPts val="0"/>
              </a:spcAft>
              <a:buSzPts val="1200"/>
              <a:buFont typeface="Arial"/>
              <a:buChar char="•"/>
              <a:defRPr sz="1200"/>
            </a:lvl4pPr>
            <a:lvl5pPr marL="2286000" lvl="4" indent="-304800" algn="l" rtl="0">
              <a:spcBef>
                <a:spcPts val="240"/>
              </a:spcBef>
              <a:spcAft>
                <a:spcPts val="0"/>
              </a:spcAft>
              <a:buSzPts val="1200"/>
              <a:buFont typeface="Arial"/>
              <a:buChar char="•"/>
              <a:defRPr sz="1200"/>
            </a:lvl5pPr>
            <a:lvl6pPr marL="2743200" lvl="5" indent="-320039" algn="l" rtl="0">
              <a:spcBef>
                <a:spcPts val="360"/>
              </a:spcBef>
              <a:spcAft>
                <a:spcPts val="0"/>
              </a:spcAft>
              <a:buSzPts val="1440"/>
              <a:buChar char="⚫"/>
              <a:defRPr/>
            </a:lvl6pPr>
            <a:lvl7pPr marL="3200400" lvl="6" indent="-320039" algn="l" rtl="0">
              <a:spcBef>
                <a:spcPts val="360"/>
              </a:spcBef>
              <a:spcAft>
                <a:spcPts val="0"/>
              </a:spcAft>
              <a:buSzPts val="1440"/>
              <a:buChar char="⚫"/>
              <a:defRPr/>
            </a:lvl7pPr>
            <a:lvl8pPr marL="3657600" lvl="7" indent="-342900" algn="l" rtl="0">
              <a:spcBef>
                <a:spcPts val="360"/>
              </a:spcBef>
              <a:spcAft>
                <a:spcPts val="0"/>
              </a:spcAft>
              <a:buSzPts val="1800"/>
              <a:buChar char="•"/>
              <a:defRPr/>
            </a:lvl8pPr>
            <a:lvl9pPr marL="4114800" lvl="8" indent="-342900" algn="l" rtl="0">
              <a:spcBef>
                <a:spcPts val="360"/>
              </a:spcBef>
              <a:spcAft>
                <a:spcPts val="0"/>
              </a:spcAft>
              <a:buSzPts val="1800"/>
              <a:buChar char="•"/>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Content with Graphic">
  <p:cSld name="Content with Graphic">
    <p:spTree>
      <p:nvGrpSpPr>
        <p:cNvPr id="1" name="Shape 100"/>
        <p:cNvGrpSpPr/>
        <p:nvPr/>
      </p:nvGrpSpPr>
      <p:grpSpPr>
        <a:xfrm>
          <a:off x="0" y="0"/>
          <a:ext cx="0" cy="0"/>
          <a:chOff x="0" y="0"/>
          <a:chExt cx="0" cy="0"/>
        </a:xfrm>
      </p:grpSpPr>
      <p:sp>
        <p:nvSpPr>
          <p:cNvPr id="101" name="Google Shape;101;p24"/>
          <p:cNvSpPr txBox="1">
            <a:spLocks noGrp="1"/>
          </p:cNvSpPr>
          <p:nvPr>
            <p:ph type="body" idx="1"/>
          </p:nvPr>
        </p:nvSpPr>
        <p:spPr>
          <a:xfrm>
            <a:off x="3581400" y="1330012"/>
            <a:ext cx="5111700" cy="3257700"/>
          </a:xfrm>
          <a:prstGeom prst="rect">
            <a:avLst/>
          </a:prstGeom>
          <a:noFill/>
          <a:ln>
            <a:noFill/>
          </a:ln>
        </p:spPr>
        <p:txBody>
          <a:bodyPr spcFirstLastPara="1" wrap="square" lIns="91425" tIns="0" rIns="91425" bIns="45700" anchor="t" anchorCtr="0">
            <a:normAutofit/>
          </a:bodyPr>
          <a:lstStyle>
            <a:lvl1pPr marL="457200" lvl="0" indent="-228600" algn="l" rtl="0">
              <a:spcBef>
                <a:spcPts val="420"/>
              </a:spcBef>
              <a:spcAft>
                <a:spcPts val="0"/>
              </a:spcAft>
              <a:buSzPts val="2100"/>
              <a:buNone/>
              <a:defRPr sz="2100"/>
            </a:lvl1pPr>
            <a:lvl2pPr marL="914400" lvl="1" indent="-333851" algn="l" rtl="0">
              <a:spcBef>
                <a:spcPts val="390"/>
              </a:spcBef>
              <a:spcAft>
                <a:spcPts val="0"/>
              </a:spcAft>
              <a:buSzPts val="1658"/>
              <a:buChar char="⚫"/>
              <a:defRPr sz="1950"/>
            </a:lvl2pPr>
            <a:lvl3pPr marL="1371600" lvl="2" indent="-308610" algn="l" rtl="0">
              <a:spcBef>
                <a:spcPts val="360"/>
              </a:spcBef>
              <a:spcAft>
                <a:spcPts val="0"/>
              </a:spcAft>
              <a:buSzPts val="1260"/>
              <a:buChar char="⚫"/>
              <a:defRPr sz="1800"/>
            </a:lvl3pPr>
            <a:lvl4pPr marL="1828800" lvl="3" indent="-290512" algn="l" rtl="0">
              <a:spcBef>
                <a:spcPts val="300"/>
              </a:spcBef>
              <a:spcAft>
                <a:spcPts val="0"/>
              </a:spcAft>
              <a:buSzPts val="975"/>
              <a:buChar char="⚫"/>
              <a:defRPr sz="1500"/>
            </a:lvl4pPr>
            <a:lvl5pPr marL="2286000" lvl="4" indent="-284321" algn="l" rtl="0">
              <a:spcBef>
                <a:spcPts val="270"/>
              </a:spcBef>
              <a:spcAft>
                <a:spcPts val="0"/>
              </a:spcAft>
              <a:buSzPts val="877"/>
              <a:buChar char="⚫"/>
              <a:defRPr sz="1350"/>
            </a:lvl5pPr>
            <a:lvl6pPr marL="2743200" lvl="5" indent="-320039" algn="l" rtl="0">
              <a:spcBef>
                <a:spcPts val="360"/>
              </a:spcBef>
              <a:spcAft>
                <a:spcPts val="0"/>
              </a:spcAft>
              <a:buSzPts val="1440"/>
              <a:buChar char="⚫"/>
              <a:defRPr/>
            </a:lvl6pPr>
            <a:lvl7pPr marL="3200400" lvl="6" indent="-320039" algn="l" rtl="0">
              <a:spcBef>
                <a:spcPts val="360"/>
              </a:spcBef>
              <a:spcAft>
                <a:spcPts val="0"/>
              </a:spcAft>
              <a:buSzPts val="1440"/>
              <a:buChar char="⚫"/>
              <a:defRPr/>
            </a:lvl7pPr>
            <a:lvl8pPr marL="3657600" lvl="7" indent="-342900" algn="l" rtl="0">
              <a:spcBef>
                <a:spcPts val="360"/>
              </a:spcBef>
              <a:spcAft>
                <a:spcPts val="0"/>
              </a:spcAft>
              <a:buSzPts val="1800"/>
              <a:buChar char="•"/>
              <a:defRPr/>
            </a:lvl8pPr>
            <a:lvl9pPr marL="4114800" lvl="8" indent="-342900" algn="l" rtl="0">
              <a:spcBef>
                <a:spcPts val="360"/>
              </a:spcBef>
              <a:spcAft>
                <a:spcPts val="0"/>
              </a:spcAft>
              <a:buSzPts val="1800"/>
              <a:buChar char="•"/>
              <a:defRPr/>
            </a:lvl9pPr>
          </a:lstStyle>
          <a:p>
            <a:endParaRPr/>
          </a:p>
        </p:txBody>
      </p:sp>
      <p:sp>
        <p:nvSpPr>
          <p:cNvPr id="102" name="Google Shape;102;p24"/>
          <p:cNvSpPr txBox="1">
            <a:spLocks noGrp="1"/>
          </p:cNvSpPr>
          <p:nvPr>
            <p:ph type="body" idx="2"/>
          </p:nvPr>
        </p:nvSpPr>
        <p:spPr>
          <a:xfrm>
            <a:off x="450850" y="1330012"/>
            <a:ext cx="3124200" cy="3257700"/>
          </a:xfrm>
          <a:prstGeom prst="rect">
            <a:avLst/>
          </a:prstGeom>
          <a:noFill/>
          <a:ln>
            <a:noFill/>
          </a:ln>
        </p:spPr>
        <p:txBody>
          <a:bodyPr spcFirstLastPara="1" wrap="square" lIns="91425" tIns="0" rIns="91425" bIns="45700" anchor="t" anchorCtr="0">
            <a:normAutofit/>
          </a:bodyPr>
          <a:lstStyle>
            <a:lvl1pPr marL="457200" lvl="0" indent="-342900" algn="l" rtl="0">
              <a:spcBef>
                <a:spcPts val="360"/>
              </a:spcBef>
              <a:spcAft>
                <a:spcPts val="0"/>
              </a:spcAft>
              <a:buSzPts val="1800"/>
              <a:buChar char="•"/>
              <a:defRPr sz="1800"/>
            </a:lvl1pPr>
            <a:lvl2pPr marL="914400" lvl="1" indent="-330200" algn="l" rtl="0">
              <a:spcBef>
                <a:spcPts val="320"/>
              </a:spcBef>
              <a:spcAft>
                <a:spcPts val="0"/>
              </a:spcAft>
              <a:buSzPts val="1600"/>
              <a:buFont typeface="Arial"/>
              <a:buChar char="•"/>
              <a:defRPr sz="1600"/>
            </a:lvl2pPr>
            <a:lvl3pPr marL="1371600" lvl="2" indent="-317500" algn="l" rtl="0">
              <a:spcBef>
                <a:spcPts val="280"/>
              </a:spcBef>
              <a:spcAft>
                <a:spcPts val="0"/>
              </a:spcAft>
              <a:buSzPts val="1400"/>
              <a:buFont typeface="Arial"/>
              <a:buChar char="•"/>
              <a:defRPr sz="1400"/>
            </a:lvl3pPr>
            <a:lvl4pPr marL="1828800" lvl="3" indent="-311150" algn="l" rtl="0">
              <a:spcBef>
                <a:spcPts val="260"/>
              </a:spcBef>
              <a:spcAft>
                <a:spcPts val="0"/>
              </a:spcAft>
              <a:buSzPts val="1300"/>
              <a:buFont typeface="Arial"/>
              <a:buChar char="•"/>
              <a:defRPr sz="1300"/>
            </a:lvl4pPr>
            <a:lvl5pPr marL="2286000" lvl="4" indent="-304800" algn="l" rtl="0">
              <a:spcBef>
                <a:spcPts val="240"/>
              </a:spcBef>
              <a:spcAft>
                <a:spcPts val="0"/>
              </a:spcAft>
              <a:buSzPts val="1200"/>
              <a:buFont typeface="Arial"/>
              <a:buChar char="•"/>
              <a:defRPr sz="1200"/>
            </a:lvl5pPr>
            <a:lvl6pPr marL="2743200" lvl="5" indent="-320039" algn="l" rtl="0">
              <a:spcBef>
                <a:spcPts val="360"/>
              </a:spcBef>
              <a:spcAft>
                <a:spcPts val="0"/>
              </a:spcAft>
              <a:buSzPts val="1440"/>
              <a:buChar char="⚫"/>
              <a:defRPr/>
            </a:lvl6pPr>
            <a:lvl7pPr marL="3200400" lvl="6" indent="-320039" algn="l" rtl="0">
              <a:spcBef>
                <a:spcPts val="360"/>
              </a:spcBef>
              <a:spcAft>
                <a:spcPts val="0"/>
              </a:spcAft>
              <a:buSzPts val="1440"/>
              <a:buChar char="⚫"/>
              <a:defRPr/>
            </a:lvl7pPr>
            <a:lvl8pPr marL="3657600" lvl="7" indent="-342900" algn="l" rtl="0">
              <a:spcBef>
                <a:spcPts val="360"/>
              </a:spcBef>
              <a:spcAft>
                <a:spcPts val="0"/>
              </a:spcAft>
              <a:buSzPts val="1800"/>
              <a:buChar char="•"/>
              <a:defRPr/>
            </a:lvl8pPr>
            <a:lvl9pPr marL="4114800" lvl="8" indent="-342900" algn="l" rtl="0">
              <a:spcBef>
                <a:spcPts val="360"/>
              </a:spcBef>
              <a:spcAft>
                <a:spcPts val="0"/>
              </a:spcAft>
              <a:buSzPts val="1800"/>
              <a:buChar char="•"/>
              <a:defRPr/>
            </a:lvl9pPr>
          </a:lstStyle>
          <a:p>
            <a:endParaRPr/>
          </a:p>
        </p:txBody>
      </p:sp>
      <p:pic>
        <p:nvPicPr>
          <p:cNvPr id="103" name="Google Shape;103;p24"/>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104" name="Google Shape;104;p24"/>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lvl1pPr lvl="0" algn="l" rtl="0">
              <a:spcBef>
                <a:spcPts val="0"/>
              </a:spcBef>
              <a:spcAft>
                <a:spcPts val="0"/>
              </a:spcAft>
              <a:buClr>
                <a:schemeClr val="accent4"/>
              </a:buClr>
              <a:buSzPts val="3600"/>
              <a:buFont typeface="Calibri"/>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Video">
  <p:cSld name="Video">
    <p:spTree>
      <p:nvGrpSpPr>
        <p:cNvPr id="1" name="Shape 105"/>
        <p:cNvGrpSpPr/>
        <p:nvPr/>
      </p:nvGrpSpPr>
      <p:grpSpPr>
        <a:xfrm>
          <a:off x="0" y="0"/>
          <a:ext cx="0" cy="0"/>
          <a:chOff x="0" y="0"/>
          <a:chExt cx="0" cy="0"/>
        </a:xfrm>
      </p:grpSpPr>
      <p:pic>
        <p:nvPicPr>
          <p:cNvPr id="106" name="Google Shape;106;p25"/>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107" name="Google Shape;107;p25"/>
          <p:cNvSpPr>
            <a:spLocks noGrp="1"/>
          </p:cNvSpPr>
          <p:nvPr>
            <p:ph type="media" idx="2"/>
          </p:nvPr>
        </p:nvSpPr>
        <p:spPr>
          <a:xfrm>
            <a:off x="457200" y="1343696"/>
            <a:ext cx="6125700" cy="3408300"/>
          </a:xfrm>
          <a:prstGeom prst="rect">
            <a:avLst/>
          </a:prstGeom>
          <a:noFill/>
          <a:ln>
            <a:noFill/>
          </a:ln>
        </p:spPr>
        <p:txBody>
          <a:bodyPr spcFirstLastPara="1" wrap="square" lIns="91425" tIns="45700" rIns="91425" bIns="45700" anchor="t" anchorCtr="0">
            <a:noAutofit/>
          </a:bodyPr>
          <a:lstStyle>
            <a:lvl1pPr marR="0" lvl="0" algn="l" rtl="0">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R="0" lvl="1" algn="l" rtl="0">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R="0" lvl="2" algn="l" rtl="0">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R="0" lvl="3" algn="l" rtl="0">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R="0" lvl="4" algn="l" rtl="0">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R="0" lvl="5" algn="l" rtl="0">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R="0" lvl="6" algn="l" rtl="0">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R="0" lvl="7" algn="l" rtl="0">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R="0" lvl="8" algn="l" rtl="0">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
        <p:nvSpPr>
          <p:cNvPr id="108" name="Google Shape;108;p25"/>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lvl1pPr lvl="0" algn="l" rtl="0">
              <a:spcBef>
                <a:spcPts val="0"/>
              </a:spcBef>
              <a:spcAft>
                <a:spcPts val="0"/>
              </a:spcAft>
              <a:buClr>
                <a:schemeClr val="accent4"/>
              </a:buClr>
              <a:buSzPts val="3600"/>
              <a:buFont typeface="Calibri"/>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able">
  <p:cSld name="Table">
    <p:spTree>
      <p:nvGrpSpPr>
        <p:cNvPr id="1" name="Shape 109"/>
        <p:cNvGrpSpPr/>
        <p:nvPr/>
      </p:nvGrpSpPr>
      <p:grpSpPr>
        <a:xfrm>
          <a:off x="0" y="0"/>
          <a:ext cx="0" cy="0"/>
          <a:chOff x="0" y="0"/>
          <a:chExt cx="0" cy="0"/>
        </a:xfrm>
      </p:grpSpPr>
      <p:pic>
        <p:nvPicPr>
          <p:cNvPr id="110" name="Google Shape;110;p26"/>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111" name="Google Shape;111;p26"/>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lvl1pPr lvl="0" algn="l" rtl="0">
              <a:spcBef>
                <a:spcPts val="0"/>
              </a:spcBef>
              <a:spcAft>
                <a:spcPts val="0"/>
              </a:spcAft>
              <a:buClr>
                <a:schemeClr val="accent4"/>
              </a:buClr>
              <a:buSzPts val="3600"/>
              <a:buFont typeface="Calibri"/>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1_Title Only">
  <p:cSld name="1_Title Only">
    <p:spTree>
      <p:nvGrpSpPr>
        <p:cNvPr id="1" name="Shape 112"/>
        <p:cNvGrpSpPr/>
        <p:nvPr/>
      </p:nvGrpSpPr>
      <p:grpSpPr>
        <a:xfrm>
          <a:off x="0" y="0"/>
          <a:ext cx="0" cy="0"/>
          <a:chOff x="0" y="0"/>
          <a:chExt cx="0" cy="0"/>
        </a:xfrm>
      </p:grpSpPr>
      <p:pic>
        <p:nvPicPr>
          <p:cNvPr id="113" name="Google Shape;113;p27"/>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114" name="Google Shape;114;p27"/>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lvl1pPr lvl="0" algn="l" rtl="0">
              <a:spcBef>
                <a:spcPts val="0"/>
              </a:spcBef>
              <a:spcAft>
                <a:spcPts val="0"/>
              </a:spcAft>
              <a:buClr>
                <a:schemeClr val="accent4"/>
              </a:buClr>
              <a:buSzPts val="3600"/>
              <a:buFont typeface="Calibri"/>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lank 1">
  <p:cSld name="Blank 1">
    <p:spTree>
      <p:nvGrpSpPr>
        <p:cNvPr id="1" name="Shape 115"/>
        <p:cNvGrpSpPr/>
        <p:nvPr/>
      </p:nvGrpSpPr>
      <p:grpSpPr>
        <a:xfrm>
          <a:off x="0" y="0"/>
          <a:ext cx="0" cy="0"/>
          <a:chOff x="0" y="0"/>
          <a:chExt cx="0" cy="0"/>
        </a:xfrm>
      </p:grpSpPr>
      <p:pic>
        <p:nvPicPr>
          <p:cNvPr id="116" name="Google Shape;116;p28"/>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lank White BG">
  <p:cSld name="Blank White BG">
    <p:bg>
      <p:bgPr>
        <a:solidFill>
          <a:schemeClr val="lt1"/>
        </a:solidFill>
        <a:effectLst/>
      </p:bgPr>
    </p:bg>
    <p:spTree>
      <p:nvGrpSpPr>
        <p:cNvPr id="1" name="Shape 117"/>
        <p:cNvGrpSpPr/>
        <p:nvPr/>
      </p:nvGrpSpPr>
      <p:grpSpPr>
        <a:xfrm>
          <a:off x="0" y="0"/>
          <a:ext cx="0" cy="0"/>
          <a:chOff x="0" y="0"/>
          <a:chExt cx="0" cy="0"/>
        </a:xfrm>
      </p:grpSpPr>
      <p:pic>
        <p:nvPicPr>
          <p:cNvPr id="118" name="Google Shape;118;p29"/>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lank No Logo">
  <p:cSld name="Blank No Logo">
    <p:spTree>
      <p:nvGrpSpPr>
        <p:cNvPr id="1" name="Shape 119"/>
        <p:cNvGrpSpPr/>
        <p:nvPr/>
      </p:nvGrpSpPr>
      <p:grpSpPr>
        <a:xfrm>
          <a:off x="0" y="0"/>
          <a:ext cx="0" cy="0"/>
          <a:chOff x="0" y="0"/>
          <a:chExt cx="0" cy="0"/>
        </a:xfrm>
      </p:grpSpPr>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chemeClr val="accent4"/>
            </a:gs>
            <a:gs pos="85000">
              <a:schemeClr val="accent6"/>
            </a:gs>
            <a:gs pos="100000">
              <a:schemeClr val="accent6"/>
            </a:gs>
          </a:gsLst>
          <a:lin ang="16200038" scaled="0"/>
        </a:gradFill>
        <a:effectLst/>
      </p:bgPr>
    </p:bg>
    <p:spTree>
      <p:nvGrpSpPr>
        <p:cNvPr id="1" name="Shape 123"/>
        <p:cNvGrpSpPr/>
        <p:nvPr/>
      </p:nvGrpSpPr>
      <p:grpSpPr>
        <a:xfrm>
          <a:off x="0" y="0"/>
          <a:ext cx="0" cy="0"/>
          <a:chOff x="0" y="0"/>
          <a:chExt cx="0" cy="0"/>
        </a:xfrm>
      </p:grpSpPr>
      <p:sp>
        <p:nvSpPr>
          <p:cNvPr id="124" name="Google Shape;124;p32"/>
          <p:cNvSpPr txBox="1">
            <a:spLocks noGrp="1"/>
          </p:cNvSpPr>
          <p:nvPr>
            <p:ph type="ctrTitle"/>
          </p:nvPr>
        </p:nvSpPr>
        <p:spPr>
          <a:xfrm>
            <a:off x="644652" y="1007598"/>
            <a:ext cx="7851600" cy="1371600"/>
          </a:xfrm>
          <a:prstGeom prst="rect">
            <a:avLst/>
          </a:prstGeom>
          <a:noFill/>
          <a:ln>
            <a:noFill/>
          </a:ln>
        </p:spPr>
        <p:txBody>
          <a:bodyPr spcFirstLastPara="1" wrap="square" lIns="0" tIns="0" rIns="18275" bIns="0" anchor="b" anchorCtr="0">
            <a:noAutofit/>
          </a:bodyPr>
          <a:lstStyle>
            <a:lvl1pPr lvl="0" algn="l" rtl="0">
              <a:spcBef>
                <a:spcPts val="0"/>
              </a:spcBef>
              <a:spcAft>
                <a:spcPts val="0"/>
              </a:spcAft>
              <a:buClr>
                <a:schemeClr val="lt1"/>
              </a:buClr>
              <a:buSzPts val="5000"/>
              <a:buFont typeface="Calibri"/>
              <a:buNone/>
              <a:defRPr sz="5000" b="0">
                <a:solidFill>
                  <a:schemeClr val="lt1"/>
                </a:solidFill>
                <a:latin typeface="Calibri"/>
                <a:ea typeface="Calibri"/>
                <a:cs typeface="Calibri"/>
                <a:sym typeface="Calibri"/>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25" name="Google Shape;125;p32"/>
          <p:cNvSpPr txBox="1">
            <a:spLocks noGrp="1"/>
          </p:cNvSpPr>
          <p:nvPr>
            <p:ph type="subTitle" idx="1"/>
          </p:nvPr>
        </p:nvSpPr>
        <p:spPr>
          <a:xfrm>
            <a:off x="644652" y="2400300"/>
            <a:ext cx="7854600" cy="1314300"/>
          </a:xfrm>
          <a:prstGeom prst="rect">
            <a:avLst/>
          </a:prstGeom>
          <a:noFill/>
          <a:ln>
            <a:noFill/>
          </a:ln>
        </p:spPr>
        <p:txBody>
          <a:bodyPr spcFirstLastPara="1" wrap="square" lIns="0" tIns="45700" rIns="18275" bIns="45700" anchor="t" anchorCtr="0">
            <a:normAutofit/>
          </a:bodyPr>
          <a:lstStyle>
            <a:lvl1pPr marR="34288" lvl="0" algn="l" rtl="0">
              <a:spcBef>
                <a:spcPts val="520"/>
              </a:spcBef>
              <a:spcAft>
                <a:spcPts val="0"/>
              </a:spcAft>
              <a:buSzPts val="2600"/>
              <a:buNone/>
              <a:defRPr sz="2600">
                <a:solidFill>
                  <a:schemeClr val="lt1"/>
                </a:solidFill>
                <a:latin typeface="Calibri"/>
                <a:ea typeface="Calibri"/>
                <a:cs typeface="Calibri"/>
                <a:sym typeface="Calibri"/>
              </a:defRPr>
            </a:lvl1pPr>
            <a:lvl2pPr lvl="1" algn="ctr" rtl="0">
              <a:spcBef>
                <a:spcPts val="360"/>
              </a:spcBef>
              <a:spcAft>
                <a:spcPts val="0"/>
              </a:spcAft>
              <a:buSzPts val="1530"/>
              <a:buNone/>
              <a:defRPr/>
            </a:lvl2pPr>
            <a:lvl3pPr lvl="2" algn="ctr" rtl="0">
              <a:spcBef>
                <a:spcPts val="360"/>
              </a:spcBef>
              <a:spcAft>
                <a:spcPts val="0"/>
              </a:spcAft>
              <a:buSzPts val="1260"/>
              <a:buNone/>
              <a:defRPr/>
            </a:lvl3pPr>
            <a:lvl4pPr lvl="3" algn="ctr" rtl="0">
              <a:spcBef>
                <a:spcPts val="360"/>
              </a:spcBef>
              <a:spcAft>
                <a:spcPts val="0"/>
              </a:spcAft>
              <a:buSzPts val="1170"/>
              <a:buNone/>
              <a:defRPr/>
            </a:lvl4pPr>
            <a:lvl5pPr lvl="4" algn="ctr" rtl="0">
              <a:spcBef>
                <a:spcPts val="360"/>
              </a:spcBef>
              <a:spcAft>
                <a:spcPts val="0"/>
              </a:spcAft>
              <a:buSzPts val="1170"/>
              <a:buNone/>
              <a:defRPr/>
            </a:lvl5pPr>
            <a:lvl6pPr lvl="5" algn="ctr" rtl="0">
              <a:spcBef>
                <a:spcPts val="360"/>
              </a:spcBef>
              <a:spcAft>
                <a:spcPts val="0"/>
              </a:spcAft>
              <a:buSzPts val="1440"/>
              <a:buNone/>
              <a:defRPr/>
            </a:lvl6pPr>
            <a:lvl7pPr lvl="6" algn="ctr" rtl="0">
              <a:spcBef>
                <a:spcPts val="360"/>
              </a:spcBef>
              <a:spcAft>
                <a:spcPts val="0"/>
              </a:spcAft>
              <a:buSzPts val="1440"/>
              <a:buNone/>
              <a:defRPr/>
            </a:lvl7pPr>
            <a:lvl8pPr lvl="7" algn="ctr" rtl="0">
              <a:spcBef>
                <a:spcPts val="360"/>
              </a:spcBef>
              <a:spcAft>
                <a:spcPts val="0"/>
              </a:spcAft>
              <a:buSzPts val="1800"/>
              <a:buNone/>
              <a:defRPr/>
            </a:lvl8pPr>
            <a:lvl9pPr lvl="8" algn="ctr" rtl="0">
              <a:spcBef>
                <a:spcPts val="360"/>
              </a:spcBef>
              <a:spcAft>
                <a:spcPts val="0"/>
              </a:spcAft>
              <a:buSzPts val="1800"/>
              <a:buNone/>
              <a:defRPr/>
            </a:lvl9pPr>
          </a:lstStyle>
          <a:p>
            <a:endParaRPr/>
          </a:p>
        </p:txBody>
      </p:sp>
      <p:pic>
        <p:nvPicPr>
          <p:cNvPr id="126" name="Google Shape;126;p32"/>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gradFill>
          <a:gsLst>
            <a:gs pos="0">
              <a:srgbClr val="659298"/>
            </a:gs>
            <a:gs pos="100000">
              <a:srgbClr val="4E6F74"/>
            </a:gs>
          </a:gsLst>
          <a:lin ang="15960083" scaled="0"/>
        </a:gradFill>
        <a:effectLst/>
      </p:bgPr>
    </p:bg>
    <p:spTree>
      <p:nvGrpSpPr>
        <p:cNvPr id="1" name="Shape 127"/>
        <p:cNvGrpSpPr/>
        <p:nvPr/>
      </p:nvGrpSpPr>
      <p:grpSpPr>
        <a:xfrm>
          <a:off x="0" y="0"/>
          <a:ext cx="0" cy="0"/>
          <a:chOff x="0" y="0"/>
          <a:chExt cx="0" cy="0"/>
        </a:xfrm>
      </p:grpSpPr>
      <p:sp>
        <p:nvSpPr>
          <p:cNvPr id="128" name="Google Shape;128;p33"/>
          <p:cNvSpPr txBox="1">
            <a:spLocks noGrp="1"/>
          </p:cNvSpPr>
          <p:nvPr>
            <p:ph type="title"/>
          </p:nvPr>
        </p:nvSpPr>
        <p:spPr>
          <a:xfrm>
            <a:off x="530352" y="987552"/>
            <a:ext cx="7772400" cy="1021800"/>
          </a:xfrm>
          <a:prstGeom prst="rect">
            <a:avLst/>
          </a:prstGeom>
          <a:noFill/>
          <a:ln>
            <a:noFill/>
          </a:ln>
        </p:spPr>
        <p:txBody>
          <a:bodyPr spcFirstLastPara="1" wrap="square" lIns="0" tIns="0" rIns="0" bIns="0" anchor="b" anchorCtr="0">
            <a:noAutofit/>
          </a:bodyPr>
          <a:lstStyle>
            <a:lvl1pPr lvl="0" algn="l" rtl="0">
              <a:spcBef>
                <a:spcPts val="0"/>
              </a:spcBef>
              <a:spcAft>
                <a:spcPts val="0"/>
              </a:spcAft>
              <a:buClr>
                <a:srgbClr val="FFFFFF"/>
              </a:buClr>
              <a:buSzPts val="5000"/>
              <a:buFont typeface="Calibri"/>
              <a:buNone/>
              <a:defRPr sz="5000" b="0" cap="none">
                <a:solidFill>
                  <a:srgbClr val="FFFFFF"/>
                </a:solidFill>
                <a:latin typeface="Calibri"/>
                <a:ea typeface="Calibri"/>
                <a:cs typeface="Calibri"/>
                <a:sym typeface="Calibri"/>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29" name="Google Shape;129;p33"/>
          <p:cNvSpPr txBox="1">
            <a:spLocks noGrp="1"/>
          </p:cNvSpPr>
          <p:nvPr>
            <p:ph type="body" idx="1"/>
          </p:nvPr>
        </p:nvSpPr>
        <p:spPr>
          <a:xfrm>
            <a:off x="530352" y="2028498"/>
            <a:ext cx="7772400" cy="1132200"/>
          </a:xfrm>
          <a:prstGeom prst="rect">
            <a:avLst/>
          </a:prstGeom>
          <a:noFill/>
          <a:ln>
            <a:noFill/>
          </a:ln>
        </p:spPr>
        <p:txBody>
          <a:bodyPr spcFirstLastPara="1" wrap="square" lIns="45700" tIns="45700" rIns="45700" bIns="45700" anchor="t" anchorCtr="0">
            <a:normAutofit/>
          </a:bodyPr>
          <a:lstStyle>
            <a:lvl1pPr marL="457200" lvl="0" indent="-393700" algn="l" rtl="0">
              <a:spcBef>
                <a:spcPts val="520"/>
              </a:spcBef>
              <a:spcAft>
                <a:spcPts val="0"/>
              </a:spcAft>
              <a:buClr>
                <a:schemeClr val="lt1"/>
              </a:buClr>
              <a:buSzPts val="2600"/>
              <a:buFont typeface="Arial"/>
              <a:buChar char="•"/>
              <a:defRPr sz="2600">
                <a:solidFill>
                  <a:schemeClr val="lt1"/>
                </a:solidFill>
              </a:defRPr>
            </a:lvl1pPr>
            <a:lvl2pPr marL="914400" lvl="1" indent="-228600" algn="l" rtl="0">
              <a:spcBef>
                <a:spcPts val="270"/>
              </a:spcBef>
              <a:spcAft>
                <a:spcPts val="0"/>
              </a:spcAft>
              <a:buSzPts val="1148"/>
              <a:buNone/>
              <a:defRPr sz="1350">
                <a:solidFill>
                  <a:schemeClr val="lt1"/>
                </a:solidFill>
              </a:defRPr>
            </a:lvl2pPr>
            <a:lvl3pPr marL="1371600" lvl="2" indent="-228600" algn="l" rtl="0">
              <a:spcBef>
                <a:spcPts val="240"/>
              </a:spcBef>
              <a:spcAft>
                <a:spcPts val="0"/>
              </a:spcAft>
              <a:buSzPts val="840"/>
              <a:buNone/>
              <a:defRPr sz="1200">
                <a:solidFill>
                  <a:schemeClr val="lt1"/>
                </a:solidFill>
              </a:defRPr>
            </a:lvl3pPr>
            <a:lvl4pPr marL="1828800" lvl="3" indent="-228600" algn="l" rtl="0">
              <a:spcBef>
                <a:spcPts val="210"/>
              </a:spcBef>
              <a:spcAft>
                <a:spcPts val="0"/>
              </a:spcAft>
              <a:buSzPts val="683"/>
              <a:buNone/>
              <a:defRPr sz="1050">
                <a:solidFill>
                  <a:schemeClr val="lt1"/>
                </a:solidFill>
              </a:defRPr>
            </a:lvl4pPr>
            <a:lvl5pPr marL="2286000" lvl="4" indent="-228600" algn="l" rtl="0">
              <a:spcBef>
                <a:spcPts val="210"/>
              </a:spcBef>
              <a:spcAft>
                <a:spcPts val="0"/>
              </a:spcAft>
              <a:buSzPts val="683"/>
              <a:buNone/>
              <a:defRPr sz="1050">
                <a:solidFill>
                  <a:schemeClr val="lt1"/>
                </a:solidFill>
              </a:defRPr>
            </a:lvl5pPr>
            <a:lvl6pPr marL="2743200" lvl="5" indent="-320039" algn="l" rtl="0">
              <a:spcBef>
                <a:spcPts val="360"/>
              </a:spcBef>
              <a:spcAft>
                <a:spcPts val="0"/>
              </a:spcAft>
              <a:buSzPts val="1440"/>
              <a:buChar char="⚫"/>
              <a:defRPr/>
            </a:lvl6pPr>
            <a:lvl7pPr marL="3200400" lvl="6" indent="-320039" algn="l" rtl="0">
              <a:spcBef>
                <a:spcPts val="360"/>
              </a:spcBef>
              <a:spcAft>
                <a:spcPts val="0"/>
              </a:spcAft>
              <a:buSzPts val="1440"/>
              <a:buChar char="⚫"/>
              <a:defRPr/>
            </a:lvl7pPr>
            <a:lvl8pPr marL="3657600" lvl="7" indent="-342900" algn="l" rtl="0">
              <a:spcBef>
                <a:spcPts val="360"/>
              </a:spcBef>
              <a:spcAft>
                <a:spcPts val="0"/>
              </a:spcAft>
              <a:buSzPts val="1800"/>
              <a:buChar char="•"/>
              <a:defRPr/>
            </a:lvl8pPr>
            <a:lvl9pPr marL="4114800" lvl="8" indent="-342900" algn="l" rtl="0">
              <a:spcBef>
                <a:spcPts val="360"/>
              </a:spcBef>
              <a:spcAft>
                <a:spcPts val="0"/>
              </a:spcAft>
              <a:buSzPts val="1800"/>
              <a:buChar char="•"/>
              <a:defRPr/>
            </a:lvl9pPr>
          </a:lstStyle>
          <a:p>
            <a:endParaRPr/>
          </a:p>
        </p:txBody>
      </p:sp>
      <p:pic>
        <p:nvPicPr>
          <p:cNvPr id="130" name="Google Shape;130;p33"/>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55"/>
        <p:cNvGrpSpPr/>
        <p:nvPr/>
      </p:nvGrpSpPr>
      <p:grpSpPr>
        <a:xfrm>
          <a:off x="0" y="0"/>
          <a:ext cx="0" cy="0"/>
          <a:chOff x="0" y="0"/>
          <a:chExt cx="0" cy="0"/>
        </a:xfrm>
      </p:grpSpPr>
      <p:sp>
        <p:nvSpPr>
          <p:cNvPr id="56" name="Google Shape;56;p15"/>
          <p:cNvSpPr txBox="1">
            <a:spLocks noGrp="1"/>
          </p:cNvSpPr>
          <p:nvPr>
            <p:ph type="body" idx="1"/>
          </p:nvPr>
        </p:nvSpPr>
        <p:spPr>
          <a:xfrm>
            <a:off x="457200" y="1309352"/>
            <a:ext cx="8229600" cy="3434100"/>
          </a:xfrm>
          <a:prstGeom prst="rect">
            <a:avLst/>
          </a:prstGeom>
          <a:noFill/>
          <a:ln>
            <a:noFill/>
          </a:ln>
        </p:spPr>
        <p:txBody>
          <a:bodyPr spcFirstLastPara="1" wrap="square" lIns="91425" tIns="45700" rIns="91425" bIns="45700" anchor="t" anchorCtr="0">
            <a:normAutofit/>
          </a:bodyPr>
          <a:lstStyle>
            <a:lvl1pPr marL="457200" lvl="0" indent="-393700" algn="l" rtl="0">
              <a:spcBef>
                <a:spcPts val="520"/>
              </a:spcBef>
              <a:spcAft>
                <a:spcPts val="0"/>
              </a:spcAft>
              <a:buClr>
                <a:schemeClr val="accent4"/>
              </a:buClr>
              <a:buSzPts val="2600"/>
              <a:buFont typeface="Arial"/>
              <a:buChar char="•"/>
              <a:defRPr sz="2600"/>
            </a:lvl1pPr>
            <a:lvl2pPr marL="914400" lvl="1" indent="-355600" algn="l" rtl="0">
              <a:spcBef>
                <a:spcPts val="400"/>
              </a:spcBef>
              <a:spcAft>
                <a:spcPts val="0"/>
              </a:spcAft>
              <a:buSzPts val="2000"/>
              <a:buFont typeface="Arial"/>
              <a:buChar char="•"/>
              <a:defRPr sz="2000"/>
            </a:lvl2pPr>
            <a:lvl3pPr marL="1371600" lvl="2" indent="-336550" algn="l" rtl="0">
              <a:spcBef>
                <a:spcPts val="340"/>
              </a:spcBef>
              <a:spcAft>
                <a:spcPts val="0"/>
              </a:spcAft>
              <a:buSzPts val="1700"/>
              <a:buFont typeface="Arial"/>
              <a:buChar char="•"/>
              <a:defRPr sz="1700"/>
            </a:lvl3pPr>
            <a:lvl4pPr marL="1828800" lvl="3" indent="-323850" algn="l" rtl="0">
              <a:spcBef>
                <a:spcPts val="300"/>
              </a:spcBef>
              <a:spcAft>
                <a:spcPts val="0"/>
              </a:spcAft>
              <a:buSzPts val="1500"/>
              <a:buFont typeface="Arial"/>
              <a:buChar char="•"/>
              <a:defRPr/>
            </a:lvl4pPr>
            <a:lvl5pPr marL="2286000" lvl="4" indent="-314325" algn="l" rtl="0">
              <a:spcBef>
                <a:spcPts val="270"/>
              </a:spcBef>
              <a:spcAft>
                <a:spcPts val="0"/>
              </a:spcAft>
              <a:buSzPts val="1350"/>
              <a:buFont typeface="Arial"/>
              <a:buChar char="•"/>
              <a:defRPr sz="1350"/>
            </a:lvl5pPr>
            <a:lvl6pPr marL="2743200" lvl="5" indent="-320039" algn="l" rtl="0">
              <a:spcBef>
                <a:spcPts val="360"/>
              </a:spcBef>
              <a:spcAft>
                <a:spcPts val="0"/>
              </a:spcAft>
              <a:buSzPts val="1440"/>
              <a:buChar char="⚫"/>
              <a:defRPr/>
            </a:lvl6pPr>
            <a:lvl7pPr marL="3200400" lvl="6" indent="-320039" algn="l" rtl="0">
              <a:spcBef>
                <a:spcPts val="360"/>
              </a:spcBef>
              <a:spcAft>
                <a:spcPts val="0"/>
              </a:spcAft>
              <a:buSzPts val="1440"/>
              <a:buChar char="⚫"/>
              <a:defRPr/>
            </a:lvl7pPr>
            <a:lvl8pPr marL="3657600" lvl="7" indent="-342900" algn="l" rtl="0">
              <a:spcBef>
                <a:spcPts val="360"/>
              </a:spcBef>
              <a:spcAft>
                <a:spcPts val="0"/>
              </a:spcAft>
              <a:buSzPts val="1800"/>
              <a:buChar char="•"/>
              <a:defRPr/>
            </a:lvl8pPr>
            <a:lvl9pPr marL="4114800" lvl="8" indent="-342900" algn="l" rtl="0">
              <a:spcBef>
                <a:spcPts val="360"/>
              </a:spcBef>
              <a:spcAft>
                <a:spcPts val="0"/>
              </a:spcAft>
              <a:buSzPts val="1800"/>
              <a:buChar char="•"/>
              <a:defRPr/>
            </a:lvl9pPr>
          </a:lstStyle>
          <a:p>
            <a:endParaRPr/>
          </a:p>
        </p:txBody>
      </p:sp>
      <p:pic>
        <p:nvPicPr>
          <p:cNvPr id="57" name="Google Shape;57;p15"/>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58" name="Google Shape;58;p15"/>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lvl1pPr lvl="0" algn="l" rtl="0">
              <a:spcBef>
                <a:spcPts val="0"/>
              </a:spcBef>
              <a:spcAft>
                <a:spcPts val="0"/>
              </a:spcAft>
              <a:buClr>
                <a:schemeClr val="accent4"/>
              </a:buClr>
              <a:buSzPts val="3600"/>
              <a:buFont typeface="Calibri"/>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LEARN Logo" type="blank">
  <p:cSld name="BLANK">
    <p:spTree>
      <p:nvGrpSpPr>
        <p:cNvPr id="1" name="Shape 134"/>
        <p:cNvGrpSpPr/>
        <p:nvPr/>
      </p:nvGrpSpPr>
      <p:grpSpPr>
        <a:xfrm>
          <a:off x="0" y="0"/>
          <a:ext cx="0" cy="0"/>
          <a:chOff x="0" y="0"/>
          <a:chExt cx="0" cy="0"/>
        </a:xfrm>
      </p:grpSpPr>
      <p:pic>
        <p:nvPicPr>
          <p:cNvPr id="135" name="Google Shape;135;p35"/>
          <p:cNvPicPr preferRelativeResize="0"/>
          <p:nvPr/>
        </p:nvPicPr>
        <p:blipFill rotWithShape="1">
          <a:blip r:embed="rId2">
            <a:alphaModFix/>
          </a:blip>
          <a:srcRect/>
          <a:stretch/>
        </p:blipFill>
        <p:spPr>
          <a:xfrm>
            <a:off x="3616452" y="1028700"/>
            <a:ext cx="1911096" cy="3122792"/>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136"/>
        <p:cNvGrpSpPr/>
        <p:nvPr/>
      </p:nvGrpSpPr>
      <p:grpSpPr>
        <a:xfrm>
          <a:off x="0" y="0"/>
          <a:ext cx="0" cy="0"/>
          <a:chOff x="0" y="0"/>
          <a:chExt cx="0" cy="0"/>
        </a:xfrm>
      </p:grpSpPr>
      <p:sp>
        <p:nvSpPr>
          <p:cNvPr id="137" name="Google Shape;137;p36"/>
          <p:cNvSpPr txBox="1">
            <a:spLocks noGrp="1"/>
          </p:cNvSpPr>
          <p:nvPr>
            <p:ph type="body" idx="1"/>
          </p:nvPr>
        </p:nvSpPr>
        <p:spPr>
          <a:xfrm>
            <a:off x="457200" y="1309352"/>
            <a:ext cx="8229600" cy="3434100"/>
          </a:xfrm>
          <a:prstGeom prst="rect">
            <a:avLst/>
          </a:prstGeom>
          <a:noFill/>
          <a:ln>
            <a:noFill/>
          </a:ln>
        </p:spPr>
        <p:txBody>
          <a:bodyPr spcFirstLastPara="1" wrap="square" lIns="91425" tIns="45700" rIns="91425" bIns="45700" anchor="t" anchorCtr="0">
            <a:noAutofit/>
          </a:bodyPr>
          <a:lstStyle>
            <a:lvl1pPr marL="457200" lvl="0" indent="-393700" algn="l" rtl="0">
              <a:spcBef>
                <a:spcPts val="520"/>
              </a:spcBef>
              <a:spcAft>
                <a:spcPts val="0"/>
              </a:spcAft>
              <a:buClr>
                <a:schemeClr val="accent4"/>
              </a:buClr>
              <a:buSzPts val="2600"/>
              <a:buFont typeface="Arial"/>
              <a:buChar char="•"/>
              <a:defRPr sz="2600"/>
            </a:lvl1pPr>
            <a:lvl2pPr marL="914400" lvl="1" indent="-355600" algn="l" rtl="0">
              <a:spcBef>
                <a:spcPts val="400"/>
              </a:spcBef>
              <a:spcAft>
                <a:spcPts val="0"/>
              </a:spcAft>
              <a:buSzPts val="2000"/>
              <a:buFont typeface="Arial"/>
              <a:buChar char="•"/>
              <a:defRPr sz="2000"/>
            </a:lvl2pPr>
            <a:lvl3pPr marL="1371600" lvl="2" indent="-336550" algn="l" rtl="0">
              <a:spcBef>
                <a:spcPts val="340"/>
              </a:spcBef>
              <a:spcAft>
                <a:spcPts val="0"/>
              </a:spcAft>
              <a:buSzPts val="1700"/>
              <a:buFont typeface="Arial"/>
              <a:buChar char="•"/>
              <a:defRPr sz="1700"/>
            </a:lvl3pPr>
            <a:lvl4pPr marL="1828800" lvl="3" indent="-323850" algn="l" rtl="0">
              <a:spcBef>
                <a:spcPts val="300"/>
              </a:spcBef>
              <a:spcAft>
                <a:spcPts val="0"/>
              </a:spcAft>
              <a:buSzPts val="1500"/>
              <a:buFont typeface="Arial"/>
              <a:buChar char="•"/>
              <a:defRPr/>
            </a:lvl4pPr>
            <a:lvl5pPr marL="2286000" lvl="4" indent="-314325" algn="l" rtl="0">
              <a:spcBef>
                <a:spcPts val="270"/>
              </a:spcBef>
              <a:spcAft>
                <a:spcPts val="0"/>
              </a:spcAft>
              <a:buSzPts val="1350"/>
              <a:buFont typeface="Arial"/>
              <a:buChar char="•"/>
              <a:defRPr sz="1350"/>
            </a:lvl5pPr>
            <a:lvl6pPr marL="2743200" lvl="5" indent="-320039" algn="l" rtl="0">
              <a:spcBef>
                <a:spcPts val="360"/>
              </a:spcBef>
              <a:spcAft>
                <a:spcPts val="0"/>
              </a:spcAft>
              <a:buSzPts val="1440"/>
              <a:buChar char="⚫"/>
              <a:defRPr/>
            </a:lvl6pPr>
            <a:lvl7pPr marL="3200400" lvl="6" indent="-320039" algn="l" rtl="0">
              <a:spcBef>
                <a:spcPts val="360"/>
              </a:spcBef>
              <a:spcAft>
                <a:spcPts val="0"/>
              </a:spcAft>
              <a:buSzPts val="1440"/>
              <a:buChar char="⚫"/>
              <a:defRPr/>
            </a:lvl7pPr>
            <a:lvl8pPr marL="3657600" lvl="7" indent="-342900" algn="l" rtl="0">
              <a:spcBef>
                <a:spcPts val="360"/>
              </a:spcBef>
              <a:spcAft>
                <a:spcPts val="0"/>
              </a:spcAft>
              <a:buSzPts val="1800"/>
              <a:buChar char="•"/>
              <a:defRPr/>
            </a:lvl8pPr>
            <a:lvl9pPr marL="4114800" lvl="8" indent="-342900" algn="l" rtl="0">
              <a:spcBef>
                <a:spcPts val="360"/>
              </a:spcBef>
              <a:spcAft>
                <a:spcPts val="0"/>
              </a:spcAft>
              <a:buSzPts val="1800"/>
              <a:buChar char="•"/>
              <a:defRPr/>
            </a:lvl9pPr>
          </a:lstStyle>
          <a:p>
            <a:endParaRPr/>
          </a:p>
        </p:txBody>
      </p:sp>
      <p:pic>
        <p:nvPicPr>
          <p:cNvPr id="138" name="Google Shape;138;p36"/>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139" name="Google Shape;139;p36"/>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Autofit/>
          </a:bodyPr>
          <a:lstStyle>
            <a:lvl1pPr lvl="0" algn="l" rtl="0">
              <a:spcBef>
                <a:spcPts val="0"/>
              </a:spcBef>
              <a:spcAft>
                <a:spcPts val="0"/>
              </a:spcAft>
              <a:buClr>
                <a:schemeClr val="accent4"/>
              </a:buClr>
              <a:buSzPts val="3600"/>
              <a:buFont typeface="Calibri"/>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Strategy v1">
  <p:cSld name="Strategy v1">
    <p:spTree>
      <p:nvGrpSpPr>
        <p:cNvPr id="1" name="Shape 140"/>
        <p:cNvGrpSpPr/>
        <p:nvPr/>
      </p:nvGrpSpPr>
      <p:grpSpPr>
        <a:xfrm>
          <a:off x="0" y="0"/>
          <a:ext cx="0" cy="0"/>
          <a:chOff x="0" y="0"/>
          <a:chExt cx="0" cy="0"/>
        </a:xfrm>
      </p:grpSpPr>
      <p:pic>
        <p:nvPicPr>
          <p:cNvPr id="141" name="Google Shape;141;p37"/>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142" name="Google Shape;142;p37"/>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Autofit/>
          </a:bodyPr>
          <a:lstStyle>
            <a:lvl1pPr lvl="0" algn="l" rtl="0">
              <a:spcBef>
                <a:spcPts val="0"/>
              </a:spcBef>
              <a:spcAft>
                <a:spcPts val="0"/>
              </a:spcAft>
              <a:buClr>
                <a:schemeClr val="accent4"/>
              </a:buClr>
              <a:buSzPts val="3600"/>
              <a:buFont typeface="Calibri"/>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43" name="Google Shape;143;p37"/>
          <p:cNvSpPr txBox="1">
            <a:spLocks noGrp="1"/>
          </p:cNvSpPr>
          <p:nvPr>
            <p:ph type="body" idx="1"/>
          </p:nvPr>
        </p:nvSpPr>
        <p:spPr>
          <a:xfrm>
            <a:off x="457200" y="1305059"/>
            <a:ext cx="5020500" cy="3621000"/>
          </a:xfrm>
          <a:prstGeom prst="rect">
            <a:avLst/>
          </a:prstGeom>
          <a:noFill/>
          <a:ln>
            <a:noFill/>
          </a:ln>
        </p:spPr>
        <p:txBody>
          <a:bodyPr spcFirstLastPara="1" wrap="square" lIns="91400" tIns="91400" rIns="91400" bIns="91400" anchor="t" anchorCtr="0">
            <a:noAutofit/>
          </a:bodyPr>
          <a:lstStyle>
            <a:lvl1pPr marL="457200" lvl="0" indent="-393700" algn="l" rtl="0">
              <a:spcBef>
                <a:spcPts val="520"/>
              </a:spcBef>
              <a:spcAft>
                <a:spcPts val="0"/>
              </a:spcAft>
              <a:buSzPts val="2600"/>
              <a:buChar char="•"/>
              <a:defRPr/>
            </a:lvl1pPr>
            <a:lvl2pPr marL="914400" lvl="1" indent="-325755" algn="l" rtl="0">
              <a:spcBef>
                <a:spcPts val="360"/>
              </a:spcBef>
              <a:spcAft>
                <a:spcPts val="0"/>
              </a:spcAft>
              <a:buSzPts val="1530"/>
              <a:buChar char="⚫"/>
              <a:defRPr/>
            </a:lvl2pPr>
            <a:lvl3pPr marL="1371600" lvl="2" indent="-298608" algn="l" rtl="0">
              <a:spcBef>
                <a:spcPts val="315"/>
              </a:spcBef>
              <a:spcAft>
                <a:spcPts val="0"/>
              </a:spcAft>
              <a:buSzPts val="1103"/>
              <a:buChar char="⚫"/>
              <a:defRPr/>
            </a:lvl3pPr>
            <a:lvl4pPr marL="1828800" lvl="3" indent="-290512" algn="l" rtl="0">
              <a:spcBef>
                <a:spcPts val="300"/>
              </a:spcBef>
              <a:spcAft>
                <a:spcPts val="0"/>
              </a:spcAft>
              <a:buSzPts val="975"/>
              <a:buChar char="⚫"/>
              <a:defRPr/>
            </a:lvl4pPr>
            <a:lvl5pPr marL="2286000" lvl="4" indent="-284321" algn="l" rtl="0">
              <a:spcBef>
                <a:spcPts val="270"/>
              </a:spcBef>
              <a:spcAft>
                <a:spcPts val="0"/>
              </a:spcAft>
              <a:buSzPts val="877"/>
              <a:buChar char="⚫"/>
              <a:defRPr sz="1350"/>
            </a:lvl5pPr>
            <a:lvl6pPr marL="2743200" lvl="5" indent="-297179" algn="l" rtl="0">
              <a:spcBef>
                <a:spcPts val="270"/>
              </a:spcBef>
              <a:spcAft>
                <a:spcPts val="0"/>
              </a:spcAft>
              <a:buSzPts val="1080"/>
              <a:buChar char="⚫"/>
              <a:defRPr sz="1350"/>
            </a:lvl6pPr>
            <a:lvl7pPr marL="3200400" lvl="6" indent="-297179" algn="l" rtl="0">
              <a:spcBef>
                <a:spcPts val="270"/>
              </a:spcBef>
              <a:spcAft>
                <a:spcPts val="0"/>
              </a:spcAft>
              <a:buSzPts val="1080"/>
              <a:buChar char="⚫"/>
              <a:defRPr sz="1350"/>
            </a:lvl7pPr>
            <a:lvl8pPr marL="3657600" lvl="7" indent="-314325" algn="l" rtl="0">
              <a:spcBef>
                <a:spcPts val="270"/>
              </a:spcBef>
              <a:spcAft>
                <a:spcPts val="0"/>
              </a:spcAft>
              <a:buSzPts val="1350"/>
              <a:buFont typeface="Calibri"/>
              <a:buChar char="•"/>
              <a:defRPr sz="1350"/>
            </a:lvl8pPr>
            <a:lvl9pPr marL="4114800" lvl="8" indent="-314325" algn="l" rtl="0">
              <a:spcBef>
                <a:spcPts val="270"/>
              </a:spcBef>
              <a:spcAft>
                <a:spcPts val="0"/>
              </a:spcAft>
              <a:buSzPts val="1350"/>
              <a:buFont typeface="Calibri"/>
              <a:buChar char="•"/>
              <a:defRPr sz="1350"/>
            </a:lvl9pPr>
          </a:lstStyle>
          <a:p>
            <a:endParaRPr/>
          </a:p>
        </p:txBody>
      </p:sp>
      <p:sp>
        <p:nvSpPr>
          <p:cNvPr id="144" name="Google Shape;144;p37"/>
          <p:cNvSpPr>
            <a:spLocks noGrp="1"/>
          </p:cNvSpPr>
          <p:nvPr>
            <p:ph type="pic" idx="2"/>
          </p:nvPr>
        </p:nvSpPr>
        <p:spPr>
          <a:xfrm>
            <a:off x="5911850" y="1663336"/>
            <a:ext cx="1828800" cy="1827900"/>
          </a:xfrm>
          <a:prstGeom prst="rect">
            <a:avLst/>
          </a:prstGeom>
          <a:noFill/>
          <a:ln>
            <a:noFill/>
          </a:ln>
        </p:spPr>
        <p:txBody>
          <a:bodyPr spcFirstLastPara="1" wrap="square" lIns="91425" tIns="45700" rIns="91425" bIns="45700" anchor="t" anchorCtr="0">
            <a:noAutofit/>
          </a:bodyPr>
          <a:lstStyle>
            <a:lvl1pPr marR="0" lvl="0" algn="l" rtl="0">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R="0" lvl="1" algn="l" rtl="0">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R="0" lvl="2" algn="l" rtl="0">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R="0" lvl="3" algn="l" rtl="0">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R="0" lvl="4" algn="l" rtl="0">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R="0" lvl="5" algn="l" rtl="0">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R="0" lvl="6" algn="l" rtl="0">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R="0" lvl="7" algn="l" rtl="0">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R="0" lvl="8" algn="l" rtl="0">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Strategy v2">
  <p:cSld name="Strategy v2">
    <p:spTree>
      <p:nvGrpSpPr>
        <p:cNvPr id="1" name="Shape 145"/>
        <p:cNvGrpSpPr/>
        <p:nvPr/>
      </p:nvGrpSpPr>
      <p:grpSpPr>
        <a:xfrm>
          <a:off x="0" y="0"/>
          <a:ext cx="0" cy="0"/>
          <a:chOff x="0" y="0"/>
          <a:chExt cx="0" cy="0"/>
        </a:xfrm>
      </p:grpSpPr>
      <p:pic>
        <p:nvPicPr>
          <p:cNvPr id="146" name="Google Shape;146;p38"/>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147" name="Google Shape;147;p38"/>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Autofit/>
          </a:bodyPr>
          <a:lstStyle>
            <a:lvl1pPr lvl="0" algn="l" rtl="0">
              <a:spcBef>
                <a:spcPts val="0"/>
              </a:spcBef>
              <a:spcAft>
                <a:spcPts val="0"/>
              </a:spcAft>
              <a:buClr>
                <a:schemeClr val="accent4"/>
              </a:buClr>
              <a:buSzPts val="3600"/>
              <a:buFont typeface="Calibri"/>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48" name="Google Shape;148;p38"/>
          <p:cNvSpPr txBox="1">
            <a:spLocks noGrp="1"/>
          </p:cNvSpPr>
          <p:nvPr>
            <p:ph type="body" idx="1"/>
          </p:nvPr>
        </p:nvSpPr>
        <p:spPr>
          <a:xfrm>
            <a:off x="457200" y="1305059"/>
            <a:ext cx="3994500" cy="3621000"/>
          </a:xfrm>
          <a:prstGeom prst="rect">
            <a:avLst/>
          </a:prstGeom>
          <a:noFill/>
          <a:ln>
            <a:noFill/>
          </a:ln>
        </p:spPr>
        <p:txBody>
          <a:bodyPr spcFirstLastPara="1" wrap="square" lIns="91400" tIns="91400" rIns="91400" bIns="91400" anchor="t" anchorCtr="0">
            <a:noAutofit/>
          </a:bodyPr>
          <a:lstStyle>
            <a:lvl1pPr marL="457200" lvl="0" indent="-393700" algn="l" rtl="0">
              <a:spcBef>
                <a:spcPts val="520"/>
              </a:spcBef>
              <a:spcAft>
                <a:spcPts val="0"/>
              </a:spcAft>
              <a:buSzPts val="2600"/>
              <a:buChar char="•"/>
              <a:defRPr/>
            </a:lvl1pPr>
            <a:lvl2pPr marL="914400" lvl="1" indent="-325755" algn="l" rtl="0">
              <a:spcBef>
                <a:spcPts val="360"/>
              </a:spcBef>
              <a:spcAft>
                <a:spcPts val="0"/>
              </a:spcAft>
              <a:buSzPts val="1530"/>
              <a:buChar char="⚫"/>
              <a:defRPr/>
            </a:lvl2pPr>
            <a:lvl3pPr marL="1371600" lvl="2" indent="-298608" algn="l" rtl="0">
              <a:spcBef>
                <a:spcPts val="315"/>
              </a:spcBef>
              <a:spcAft>
                <a:spcPts val="0"/>
              </a:spcAft>
              <a:buSzPts val="1103"/>
              <a:buChar char="⚫"/>
              <a:defRPr/>
            </a:lvl3pPr>
            <a:lvl4pPr marL="1828800" lvl="3" indent="-290512" algn="l" rtl="0">
              <a:spcBef>
                <a:spcPts val="300"/>
              </a:spcBef>
              <a:spcAft>
                <a:spcPts val="0"/>
              </a:spcAft>
              <a:buSzPts val="975"/>
              <a:buChar char="⚫"/>
              <a:defRPr/>
            </a:lvl4pPr>
            <a:lvl5pPr marL="2286000" lvl="4" indent="-284321" algn="l" rtl="0">
              <a:spcBef>
                <a:spcPts val="270"/>
              </a:spcBef>
              <a:spcAft>
                <a:spcPts val="0"/>
              </a:spcAft>
              <a:buSzPts val="877"/>
              <a:buChar char="⚫"/>
              <a:defRPr sz="1350"/>
            </a:lvl5pPr>
            <a:lvl6pPr marL="2743200" lvl="5" indent="-297179" algn="l" rtl="0">
              <a:spcBef>
                <a:spcPts val="270"/>
              </a:spcBef>
              <a:spcAft>
                <a:spcPts val="0"/>
              </a:spcAft>
              <a:buSzPts val="1080"/>
              <a:buChar char="⚫"/>
              <a:defRPr sz="1350"/>
            </a:lvl6pPr>
            <a:lvl7pPr marL="3200400" lvl="6" indent="-297179" algn="l" rtl="0">
              <a:spcBef>
                <a:spcPts val="270"/>
              </a:spcBef>
              <a:spcAft>
                <a:spcPts val="0"/>
              </a:spcAft>
              <a:buSzPts val="1080"/>
              <a:buChar char="⚫"/>
              <a:defRPr sz="1350"/>
            </a:lvl7pPr>
            <a:lvl8pPr marL="3657600" lvl="7" indent="-314325" algn="l" rtl="0">
              <a:spcBef>
                <a:spcPts val="270"/>
              </a:spcBef>
              <a:spcAft>
                <a:spcPts val="0"/>
              </a:spcAft>
              <a:buSzPts val="1350"/>
              <a:buFont typeface="Calibri"/>
              <a:buChar char="•"/>
              <a:defRPr sz="1350"/>
            </a:lvl8pPr>
            <a:lvl9pPr marL="4114800" lvl="8" indent="-314325" algn="l" rtl="0">
              <a:spcBef>
                <a:spcPts val="270"/>
              </a:spcBef>
              <a:spcAft>
                <a:spcPts val="0"/>
              </a:spcAft>
              <a:buSzPts val="1350"/>
              <a:buFont typeface="Calibri"/>
              <a:buChar char="•"/>
              <a:defRPr sz="1350"/>
            </a:lvl9pPr>
          </a:lstStyle>
          <a:p>
            <a:endParaRPr/>
          </a:p>
        </p:txBody>
      </p:sp>
      <p:sp>
        <p:nvSpPr>
          <p:cNvPr id="149" name="Google Shape;149;p38"/>
          <p:cNvSpPr>
            <a:spLocks noGrp="1"/>
          </p:cNvSpPr>
          <p:nvPr>
            <p:ph type="pic" idx="2"/>
          </p:nvPr>
        </p:nvSpPr>
        <p:spPr>
          <a:xfrm>
            <a:off x="4692302" y="1305059"/>
            <a:ext cx="3994200" cy="1420800"/>
          </a:xfrm>
          <a:prstGeom prst="rect">
            <a:avLst/>
          </a:prstGeom>
          <a:noFill/>
          <a:ln w="9525" cap="flat" cmpd="sng">
            <a:solidFill>
              <a:srgbClr val="BCD4E9"/>
            </a:solidFill>
            <a:prstDash val="solid"/>
            <a:round/>
            <a:headEnd type="none" w="sm" len="sm"/>
            <a:tailEnd type="none" w="sm" len="sm"/>
          </a:ln>
        </p:spPr>
        <p:txBody>
          <a:bodyPr spcFirstLastPara="1" wrap="square" lIns="91425" tIns="45700" rIns="91425" bIns="45700" anchor="t" anchorCtr="0">
            <a:noAutofit/>
          </a:bodyPr>
          <a:lstStyle>
            <a:lvl1pPr marR="0" lvl="0" algn="l" rtl="0">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R="0" lvl="1" algn="l" rtl="0">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R="0" lvl="2" algn="l" rtl="0">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R="0" lvl="3" algn="l" rtl="0">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R="0" lvl="4" algn="l" rtl="0">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R="0" lvl="5" algn="l" rtl="0">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R="0" lvl="6" algn="l" rtl="0">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R="0" lvl="7" algn="l" rtl="0">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R="0" lvl="8" algn="l" rtl="0">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Pull Quote">
  <p:cSld name="Pull Quote">
    <p:spTree>
      <p:nvGrpSpPr>
        <p:cNvPr id="1" name="Shape 150"/>
        <p:cNvGrpSpPr/>
        <p:nvPr/>
      </p:nvGrpSpPr>
      <p:grpSpPr>
        <a:xfrm>
          <a:off x="0" y="0"/>
          <a:ext cx="0" cy="0"/>
          <a:chOff x="0" y="0"/>
          <a:chExt cx="0" cy="0"/>
        </a:xfrm>
      </p:grpSpPr>
      <p:sp>
        <p:nvSpPr>
          <p:cNvPr id="151" name="Google Shape;151;p39"/>
          <p:cNvSpPr/>
          <p:nvPr/>
        </p:nvSpPr>
        <p:spPr>
          <a:xfrm>
            <a:off x="1721476" y="1313644"/>
            <a:ext cx="5700900" cy="3206700"/>
          </a:xfrm>
          <a:prstGeom prst="snip2DiagRect">
            <a:avLst>
              <a:gd name="adj1" fmla="val 0"/>
              <a:gd name="adj2" fmla="val 16667"/>
            </a:avLst>
          </a:prstGeom>
          <a:solidFill>
            <a:srgbClr val="1C3C58"/>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pic>
        <p:nvPicPr>
          <p:cNvPr id="152" name="Google Shape;152;p39"/>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153" name="Google Shape;153;p39"/>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Autofit/>
          </a:bodyPr>
          <a:lstStyle>
            <a:lvl1pPr lvl="0" algn="l" rtl="0">
              <a:spcBef>
                <a:spcPts val="0"/>
              </a:spcBef>
              <a:spcAft>
                <a:spcPts val="0"/>
              </a:spcAft>
              <a:buClr>
                <a:schemeClr val="accent4"/>
              </a:buClr>
              <a:buSzPts val="3600"/>
              <a:buFont typeface="Calibri"/>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54" name="Google Shape;154;p39"/>
          <p:cNvSpPr txBox="1">
            <a:spLocks noGrp="1"/>
          </p:cNvSpPr>
          <p:nvPr>
            <p:ph type="body" idx="1"/>
          </p:nvPr>
        </p:nvSpPr>
        <p:spPr>
          <a:xfrm>
            <a:off x="2574750" y="1534732"/>
            <a:ext cx="3994500" cy="2376300"/>
          </a:xfrm>
          <a:prstGeom prst="rect">
            <a:avLst/>
          </a:prstGeom>
          <a:noFill/>
          <a:ln>
            <a:noFill/>
          </a:ln>
        </p:spPr>
        <p:txBody>
          <a:bodyPr spcFirstLastPara="1" wrap="square" lIns="91400" tIns="91400" rIns="91400" bIns="91400" anchor="t" anchorCtr="0">
            <a:noAutofit/>
          </a:bodyPr>
          <a:lstStyle>
            <a:lvl1pPr marL="457200" lvl="0" indent="-228600" algn="l" rtl="0">
              <a:spcBef>
                <a:spcPts val="520"/>
              </a:spcBef>
              <a:spcAft>
                <a:spcPts val="0"/>
              </a:spcAft>
              <a:buSzPts val="2600"/>
              <a:buNone/>
              <a:defRPr b="1">
                <a:solidFill>
                  <a:schemeClr val="lt1"/>
                </a:solidFill>
              </a:defRPr>
            </a:lvl1pPr>
            <a:lvl2pPr marL="914400" lvl="1" indent="-325755" algn="l" rtl="0">
              <a:spcBef>
                <a:spcPts val="360"/>
              </a:spcBef>
              <a:spcAft>
                <a:spcPts val="0"/>
              </a:spcAft>
              <a:buSzPts val="1530"/>
              <a:buChar char="⚫"/>
              <a:defRPr/>
            </a:lvl2pPr>
            <a:lvl3pPr marL="1371600" lvl="2" indent="-298608" algn="l" rtl="0">
              <a:spcBef>
                <a:spcPts val="315"/>
              </a:spcBef>
              <a:spcAft>
                <a:spcPts val="0"/>
              </a:spcAft>
              <a:buSzPts val="1103"/>
              <a:buChar char="⚫"/>
              <a:defRPr/>
            </a:lvl3pPr>
            <a:lvl4pPr marL="1828800" lvl="3" indent="-290512" algn="l" rtl="0">
              <a:spcBef>
                <a:spcPts val="300"/>
              </a:spcBef>
              <a:spcAft>
                <a:spcPts val="0"/>
              </a:spcAft>
              <a:buSzPts val="975"/>
              <a:buChar char="⚫"/>
              <a:defRPr/>
            </a:lvl4pPr>
            <a:lvl5pPr marL="2286000" lvl="4" indent="-284321" algn="l" rtl="0">
              <a:spcBef>
                <a:spcPts val="270"/>
              </a:spcBef>
              <a:spcAft>
                <a:spcPts val="0"/>
              </a:spcAft>
              <a:buSzPts val="877"/>
              <a:buChar char="⚫"/>
              <a:defRPr sz="1350"/>
            </a:lvl5pPr>
            <a:lvl6pPr marL="2743200" lvl="5" indent="-297179" algn="l" rtl="0">
              <a:spcBef>
                <a:spcPts val="270"/>
              </a:spcBef>
              <a:spcAft>
                <a:spcPts val="0"/>
              </a:spcAft>
              <a:buSzPts val="1080"/>
              <a:buChar char="⚫"/>
              <a:defRPr sz="1350"/>
            </a:lvl6pPr>
            <a:lvl7pPr marL="3200400" lvl="6" indent="-297179" algn="l" rtl="0">
              <a:spcBef>
                <a:spcPts val="270"/>
              </a:spcBef>
              <a:spcAft>
                <a:spcPts val="0"/>
              </a:spcAft>
              <a:buSzPts val="1080"/>
              <a:buChar char="⚫"/>
              <a:defRPr sz="1350"/>
            </a:lvl7pPr>
            <a:lvl8pPr marL="3657600" lvl="7" indent="-314325" algn="l" rtl="0">
              <a:spcBef>
                <a:spcPts val="270"/>
              </a:spcBef>
              <a:spcAft>
                <a:spcPts val="0"/>
              </a:spcAft>
              <a:buSzPts val="1350"/>
              <a:buFont typeface="Calibri"/>
              <a:buChar char="•"/>
              <a:defRPr sz="1350"/>
            </a:lvl8pPr>
            <a:lvl9pPr marL="4114800" lvl="8" indent="-314325" algn="l" rtl="0">
              <a:spcBef>
                <a:spcPts val="270"/>
              </a:spcBef>
              <a:spcAft>
                <a:spcPts val="0"/>
              </a:spcAft>
              <a:buSzPts val="1350"/>
              <a:buFont typeface="Calibri"/>
              <a:buChar char="•"/>
              <a:defRPr sz="1350"/>
            </a:lvl9pPr>
          </a:lstStyle>
          <a:p>
            <a:endParaRPr/>
          </a:p>
        </p:txBody>
      </p:sp>
      <p:sp>
        <p:nvSpPr>
          <p:cNvPr id="155" name="Google Shape;155;p39"/>
          <p:cNvSpPr txBox="1">
            <a:spLocks noGrp="1"/>
          </p:cNvSpPr>
          <p:nvPr>
            <p:ph type="body" idx="2"/>
          </p:nvPr>
        </p:nvSpPr>
        <p:spPr>
          <a:xfrm>
            <a:off x="3017949" y="3943350"/>
            <a:ext cx="3108000" cy="521400"/>
          </a:xfrm>
          <a:prstGeom prst="rect">
            <a:avLst/>
          </a:prstGeom>
          <a:noFill/>
          <a:ln>
            <a:noFill/>
          </a:ln>
        </p:spPr>
        <p:txBody>
          <a:bodyPr spcFirstLastPara="1" wrap="square" lIns="91400" tIns="91400" rIns="91400" bIns="91400" anchor="t" anchorCtr="0">
            <a:noAutofit/>
          </a:bodyPr>
          <a:lstStyle>
            <a:lvl1pPr marL="457200" lvl="0" indent="-228600" algn="l" rtl="0">
              <a:spcBef>
                <a:spcPts val="320"/>
              </a:spcBef>
              <a:spcAft>
                <a:spcPts val="0"/>
              </a:spcAft>
              <a:buSzPts val="1600"/>
              <a:buNone/>
              <a:defRPr sz="1600" b="1" i="1">
                <a:solidFill>
                  <a:schemeClr val="lt1"/>
                </a:solidFill>
              </a:defRPr>
            </a:lvl1pPr>
            <a:lvl2pPr marL="914400" lvl="1" indent="-325755" algn="l" rtl="0">
              <a:spcBef>
                <a:spcPts val="360"/>
              </a:spcBef>
              <a:spcAft>
                <a:spcPts val="0"/>
              </a:spcAft>
              <a:buSzPts val="1530"/>
              <a:buChar char="⚫"/>
              <a:defRPr/>
            </a:lvl2pPr>
            <a:lvl3pPr marL="1371600" lvl="2" indent="-298608" algn="l" rtl="0">
              <a:spcBef>
                <a:spcPts val="315"/>
              </a:spcBef>
              <a:spcAft>
                <a:spcPts val="0"/>
              </a:spcAft>
              <a:buSzPts val="1103"/>
              <a:buChar char="⚫"/>
              <a:defRPr/>
            </a:lvl3pPr>
            <a:lvl4pPr marL="1828800" lvl="3" indent="-290512" algn="l" rtl="0">
              <a:spcBef>
                <a:spcPts val="300"/>
              </a:spcBef>
              <a:spcAft>
                <a:spcPts val="0"/>
              </a:spcAft>
              <a:buSzPts val="975"/>
              <a:buChar char="⚫"/>
              <a:defRPr/>
            </a:lvl4pPr>
            <a:lvl5pPr marL="2286000" lvl="4" indent="-284321" algn="l" rtl="0">
              <a:spcBef>
                <a:spcPts val="270"/>
              </a:spcBef>
              <a:spcAft>
                <a:spcPts val="0"/>
              </a:spcAft>
              <a:buSzPts val="877"/>
              <a:buChar char="⚫"/>
              <a:defRPr sz="1350"/>
            </a:lvl5pPr>
            <a:lvl6pPr marL="2743200" lvl="5" indent="-297179" algn="l" rtl="0">
              <a:spcBef>
                <a:spcPts val="270"/>
              </a:spcBef>
              <a:spcAft>
                <a:spcPts val="0"/>
              </a:spcAft>
              <a:buSzPts val="1080"/>
              <a:buChar char="⚫"/>
              <a:defRPr sz="1350"/>
            </a:lvl6pPr>
            <a:lvl7pPr marL="3200400" lvl="6" indent="-297179" algn="l" rtl="0">
              <a:spcBef>
                <a:spcPts val="270"/>
              </a:spcBef>
              <a:spcAft>
                <a:spcPts val="0"/>
              </a:spcAft>
              <a:buSzPts val="1080"/>
              <a:buChar char="⚫"/>
              <a:defRPr sz="1350"/>
            </a:lvl7pPr>
            <a:lvl8pPr marL="3657600" lvl="7" indent="-314325" algn="l" rtl="0">
              <a:spcBef>
                <a:spcPts val="270"/>
              </a:spcBef>
              <a:spcAft>
                <a:spcPts val="0"/>
              </a:spcAft>
              <a:buSzPts val="1350"/>
              <a:buFont typeface="Calibri"/>
              <a:buChar char="•"/>
              <a:defRPr sz="1350"/>
            </a:lvl8pPr>
            <a:lvl9pPr marL="4114800" lvl="8" indent="-314325" algn="l" rtl="0">
              <a:spcBef>
                <a:spcPts val="270"/>
              </a:spcBef>
              <a:spcAft>
                <a:spcPts val="0"/>
              </a:spcAft>
              <a:buSzPts val="1350"/>
              <a:buFont typeface="Calibri"/>
              <a:buChar char="•"/>
              <a:defRPr sz="1350"/>
            </a:lvl9pPr>
          </a:lstStyle>
          <a:p>
            <a:endParaRPr/>
          </a:p>
        </p:txBody>
      </p:sp>
      <p:pic>
        <p:nvPicPr>
          <p:cNvPr id="156" name="Google Shape;156;p39" descr="A picture containing icon&#10;&#10;Description automatically generated"/>
          <p:cNvPicPr preferRelativeResize="0"/>
          <p:nvPr/>
        </p:nvPicPr>
        <p:blipFill rotWithShape="1">
          <a:blip r:embed="rId3">
            <a:alphaModFix/>
          </a:blip>
          <a:srcRect l="34178" t="21571" r="32618" b="56088"/>
          <a:stretch/>
        </p:blipFill>
        <p:spPr>
          <a:xfrm>
            <a:off x="1828288" y="1352281"/>
            <a:ext cx="639651" cy="536620"/>
          </a:xfrm>
          <a:prstGeom prst="rect">
            <a:avLst/>
          </a:prstGeom>
          <a:solidFill>
            <a:srgbClr val="1C3C58"/>
          </a:solid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chemeClr val="accent4"/>
            </a:gs>
            <a:gs pos="85000">
              <a:schemeClr val="accent6"/>
            </a:gs>
            <a:gs pos="100000">
              <a:schemeClr val="accent6"/>
            </a:gs>
          </a:gsLst>
          <a:lin ang="16200038" scaled="0"/>
        </a:gradFill>
        <a:effectLst/>
      </p:bgPr>
    </p:bg>
    <p:spTree>
      <p:nvGrpSpPr>
        <p:cNvPr id="1" name="Shape 157"/>
        <p:cNvGrpSpPr/>
        <p:nvPr/>
      </p:nvGrpSpPr>
      <p:grpSpPr>
        <a:xfrm>
          <a:off x="0" y="0"/>
          <a:ext cx="0" cy="0"/>
          <a:chOff x="0" y="0"/>
          <a:chExt cx="0" cy="0"/>
        </a:xfrm>
      </p:grpSpPr>
      <p:sp>
        <p:nvSpPr>
          <p:cNvPr id="158" name="Google Shape;158;p40"/>
          <p:cNvSpPr txBox="1">
            <a:spLocks noGrp="1"/>
          </p:cNvSpPr>
          <p:nvPr>
            <p:ph type="ctrTitle"/>
          </p:nvPr>
        </p:nvSpPr>
        <p:spPr>
          <a:xfrm>
            <a:off x="644652" y="1007598"/>
            <a:ext cx="7851600" cy="1371600"/>
          </a:xfrm>
          <a:prstGeom prst="rect">
            <a:avLst/>
          </a:prstGeom>
          <a:noFill/>
          <a:ln>
            <a:noFill/>
          </a:ln>
        </p:spPr>
        <p:txBody>
          <a:bodyPr spcFirstLastPara="1" wrap="square" lIns="0" tIns="0" rIns="18275" bIns="0" anchor="b" anchorCtr="0">
            <a:noAutofit/>
          </a:bodyPr>
          <a:lstStyle>
            <a:lvl1pPr lvl="0" algn="l" rtl="0">
              <a:spcBef>
                <a:spcPts val="0"/>
              </a:spcBef>
              <a:spcAft>
                <a:spcPts val="0"/>
              </a:spcAft>
              <a:buClr>
                <a:schemeClr val="lt1"/>
              </a:buClr>
              <a:buSzPts val="5000"/>
              <a:buFont typeface="Calibri"/>
              <a:buNone/>
              <a:defRPr sz="5000" b="0">
                <a:solidFill>
                  <a:schemeClr val="lt1"/>
                </a:solidFill>
                <a:latin typeface="Calibri"/>
                <a:ea typeface="Calibri"/>
                <a:cs typeface="Calibri"/>
                <a:sym typeface="Calibri"/>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59" name="Google Shape;159;p40"/>
          <p:cNvSpPr txBox="1">
            <a:spLocks noGrp="1"/>
          </p:cNvSpPr>
          <p:nvPr>
            <p:ph type="subTitle" idx="1"/>
          </p:nvPr>
        </p:nvSpPr>
        <p:spPr>
          <a:xfrm>
            <a:off x="644652" y="2400300"/>
            <a:ext cx="7854600" cy="1314300"/>
          </a:xfrm>
          <a:prstGeom prst="rect">
            <a:avLst/>
          </a:prstGeom>
          <a:noFill/>
          <a:ln>
            <a:noFill/>
          </a:ln>
        </p:spPr>
        <p:txBody>
          <a:bodyPr spcFirstLastPara="1" wrap="square" lIns="0" tIns="45700" rIns="18275" bIns="45700" anchor="t" anchorCtr="0">
            <a:noAutofit/>
          </a:bodyPr>
          <a:lstStyle>
            <a:lvl1pPr marR="34288" lvl="0" algn="l" rtl="0">
              <a:spcBef>
                <a:spcPts val="520"/>
              </a:spcBef>
              <a:spcAft>
                <a:spcPts val="0"/>
              </a:spcAft>
              <a:buSzPts val="2600"/>
              <a:buNone/>
              <a:defRPr sz="2600">
                <a:solidFill>
                  <a:schemeClr val="lt1"/>
                </a:solidFill>
                <a:latin typeface="Calibri"/>
                <a:ea typeface="Calibri"/>
                <a:cs typeface="Calibri"/>
                <a:sym typeface="Calibri"/>
              </a:defRPr>
            </a:lvl1pPr>
            <a:lvl2pPr lvl="1" algn="ctr" rtl="0">
              <a:spcBef>
                <a:spcPts val="360"/>
              </a:spcBef>
              <a:spcAft>
                <a:spcPts val="0"/>
              </a:spcAft>
              <a:buSzPts val="1530"/>
              <a:buNone/>
              <a:defRPr/>
            </a:lvl2pPr>
            <a:lvl3pPr lvl="2" algn="ctr" rtl="0">
              <a:spcBef>
                <a:spcPts val="360"/>
              </a:spcBef>
              <a:spcAft>
                <a:spcPts val="0"/>
              </a:spcAft>
              <a:buSzPts val="1260"/>
              <a:buNone/>
              <a:defRPr/>
            </a:lvl3pPr>
            <a:lvl4pPr lvl="3" algn="ctr" rtl="0">
              <a:spcBef>
                <a:spcPts val="360"/>
              </a:spcBef>
              <a:spcAft>
                <a:spcPts val="0"/>
              </a:spcAft>
              <a:buSzPts val="1170"/>
              <a:buNone/>
              <a:defRPr/>
            </a:lvl4pPr>
            <a:lvl5pPr lvl="4" algn="ctr" rtl="0">
              <a:spcBef>
                <a:spcPts val="360"/>
              </a:spcBef>
              <a:spcAft>
                <a:spcPts val="0"/>
              </a:spcAft>
              <a:buSzPts val="1170"/>
              <a:buNone/>
              <a:defRPr/>
            </a:lvl5pPr>
            <a:lvl6pPr lvl="5" algn="ctr" rtl="0">
              <a:spcBef>
                <a:spcPts val="360"/>
              </a:spcBef>
              <a:spcAft>
                <a:spcPts val="0"/>
              </a:spcAft>
              <a:buSzPts val="1440"/>
              <a:buNone/>
              <a:defRPr/>
            </a:lvl6pPr>
            <a:lvl7pPr lvl="6" algn="ctr" rtl="0">
              <a:spcBef>
                <a:spcPts val="360"/>
              </a:spcBef>
              <a:spcAft>
                <a:spcPts val="0"/>
              </a:spcAft>
              <a:buSzPts val="1440"/>
              <a:buNone/>
              <a:defRPr/>
            </a:lvl7pPr>
            <a:lvl8pPr lvl="7" algn="ctr" rtl="0">
              <a:spcBef>
                <a:spcPts val="360"/>
              </a:spcBef>
              <a:spcAft>
                <a:spcPts val="0"/>
              </a:spcAft>
              <a:buSzPts val="1800"/>
              <a:buNone/>
              <a:defRPr/>
            </a:lvl8pPr>
            <a:lvl9pPr lvl="8" algn="ctr" rtl="0">
              <a:spcBef>
                <a:spcPts val="360"/>
              </a:spcBef>
              <a:spcAft>
                <a:spcPts val="0"/>
              </a:spcAft>
              <a:buSzPts val="1800"/>
              <a:buNone/>
              <a:defRPr/>
            </a:lvl9pPr>
          </a:lstStyle>
          <a:p>
            <a:endParaRPr/>
          </a:p>
        </p:txBody>
      </p:sp>
      <p:pic>
        <p:nvPicPr>
          <p:cNvPr id="160" name="Google Shape;160;p40"/>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Ordered List">
  <p:cSld name="Ordered List">
    <p:spTree>
      <p:nvGrpSpPr>
        <p:cNvPr id="1" name="Shape 161"/>
        <p:cNvGrpSpPr/>
        <p:nvPr/>
      </p:nvGrpSpPr>
      <p:grpSpPr>
        <a:xfrm>
          <a:off x="0" y="0"/>
          <a:ext cx="0" cy="0"/>
          <a:chOff x="0" y="0"/>
          <a:chExt cx="0" cy="0"/>
        </a:xfrm>
      </p:grpSpPr>
      <p:sp>
        <p:nvSpPr>
          <p:cNvPr id="162" name="Google Shape;162;p41"/>
          <p:cNvSpPr txBox="1">
            <a:spLocks noGrp="1"/>
          </p:cNvSpPr>
          <p:nvPr>
            <p:ph type="body" idx="1"/>
          </p:nvPr>
        </p:nvSpPr>
        <p:spPr>
          <a:xfrm>
            <a:off x="457200" y="1309352"/>
            <a:ext cx="8229600" cy="3434100"/>
          </a:xfrm>
          <a:prstGeom prst="rect">
            <a:avLst/>
          </a:prstGeom>
          <a:noFill/>
          <a:ln>
            <a:noFill/>
          </a:ln>
        </p:spPr>
        <p:txBody>
          <a:bodyPr spcFirstLastPara="1" wrap="square" lIns="91425" tIns="45700" rIns="91425" bIns="45700" anchor="t" anchorCtr="0">
            <a:noAutofit/>
          </a:bodyPr>
          <a:lstStyle>
            <a:lvl1pPr marL="457200" lvl="0" indent="-393700" algn="l" rtl="0">
              <a:spcBef>
                <a:spcPts val="520"/>
              </a:spcBef>
              <a:spcAft>
                <a:spcPts val="0"/>
              </a:spcAft>
              <a:buClr>
                <a:schemeClr val="accent4"/>
              </a:buClr>
              <a:buSzPts val="2600"/>
              <a:buFont typeface="Calibri"/>
              <a:buAutoNum type="arabicPeriod"/>
              <a:defRPr sz="2600"/>
            </a:lvl1pPr>
            <a:lvl2pPr marL="914400" lvl="1" indent="-355600" algn="l" rtl="0">
              <a:spcBef>
                <a:spcPts val="400"/>
              </a:spcBef>
              <a:spcAft>
                <a:spcPts val="0"/>
              </a:spcAft>
              <a:buClr>
                <a:schemeClr val="accent4"/>
              </a:buClr>
              <a:buSzPts val="2000"/>
              <a:buFont typeface="Calibri"/>
              <a:buAutoNum type="alphaLcParenR"/>
              <a:defRPr sz="2000"/>
            </a:lvl2pPr>
            <a:lvl3pPr marL="1371600" lvl="2" indent="-336550" algn="l" rtl="0">
              <a:spcBef>
                <a:spcPts val="340"/>
              </a:spcBef>
              <a:spcAft>
                <a:spcPts val="0"/>
              </a:spcAft>
              <a:buClr>
                <a:schemeClr val="accent4"/>
              </a:buClr>
              <a:buSzPts val="1700"/>
              <a:buFont typeface="Calibri"/>
              <a:buAutoNum type="romanLcPeriod"/>
              <a:defRPr sz="1700"/>
            </a:lvl3pPr>
            <a:lvl4pPr marL="1828800" lvl="3" indent="-323850" algn="l" rtl="0">
              <a:spcBef>
                <a:spcPts val="300"/>
              </a:spcBef>
              <a:spcAft>
                <a:spcPts val="0"/>
              </a:spcAft>
              <a:buSzPts val="1500"/>
              <a:buFont typeface="Calibri"/>
              <a:buAutoNum type="arabicPeriod"/>
              <a:defRPr/>
            </a:lvl4pPr>
            <a:lvl5pPr marL="2286000" lvl="4" indent="-314325" algn="l" rtl="0">
              <a:spcBef>
                <a:spcPts val="270"/>
              </a:spcBef>
              <a:spcAft>
                <a:spcPts val="0"/>
              </a:spcAft>
              <a:buSzPts val="1350"/>
              <a:buFont typeface="Calibri"/>
              <a:buAutoNum type="arabicPeriod"/>
              <a:defRPr sz="1350"/>
            </a:lvl5pPr>
            <a:lvl6pPr marL="2743200" lvl="5" indent="-320039" algn="l" rtl="0">
              <a:spcBef>
                <a:spcPts val="360"/>
              </a:spcBef>
              <a:spcAft>
                <a:spcPts val="0"/>
              </a:spcAft>
              <a:buSzPts val="1440"/>
              <a:buChar char="⚫"/>
              <a:defRPr/>
            </a:lvl6pPr>
            <a:lvl7pPr marL="3200400" lvl="6" indent="-320039" algn="l" rtl="0">
              <a:spcBef>
                <a:spcPts val="360"/>
              </a:spcBef>
              <a:spcAft>
                <a:spcPts val="0"/>
              </a:spcAft>
              <a:buSzPts val="1440"/>
              <a:buChar char="⚫"/>
              <a:defRPr/>
            </a:lvl7pPr>
            <a:lvl8pPr marL="3657600" lvl="7" indent="-342900" algn="l" rtl="0">
              <a:spcBef>
                <a:spcPts val="360"/>
              </a:spcBef>
              <a:spcAft>
                <a:spcPts val="0"/>
              </a:spcAft>
              <a:buSzPts val="1800"/>
              <a:buChar char="•"/>
              <a:defRPr/>
            </a:lvl8pPr>
            <a:lvl9pPr marL="4114800" lvl="8" indent="-342900" algn="l" rtl="0">
              <a:spcBef>
                <a:spcPts val="360"/>
              </a:spcBef>
              <a:spcAft>
                <a:spcPts val="0"/>
              </a:spcAft>
              <a:buSzPts val="1800"/>
              <a:buChar char="•"/>
              <a:defRPr/>
            </a:lvl9pPr>
          </a:lstStyle>
          <a:p>
            <a:endParaRPr/>
          </a:p>
        </p:txBody>
      </p:sp>
      <p:pic>
        <p:nvPicPr>
          <p:cNvPr id="163" name="Google Shape;163;p41"/>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164" name="Google Shape;164;p41"/>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Autofit/>
          </a:bodyPr>
          <a:lstStyle>
            <a:lvl1pPr lvl="0" algn="l" rtl="0">
              <a:spcBef>
                <a:spcPts val="0"/>
              </a:spcBef>
              <a:spcAft>
                <a:spcPts val="0"/>
              </a:spcAft>
              <a:buClr>
                <a:schemeClr val="accent4"/>
              </a:buClr>
              <a:buSzPts val="3600"/>
              <a:buFont typeface="Calibri"/>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gradFill>
          <a:gsLst>
            <a:gs pos="0">
              <a:srgbClr val="659298"/>
            </a:gs>
            <a:gs pos="100000">
              <a:srgbClr val="4E6F74"/>
            </a:gs>
          </a:gsLst>
          <a:lin ang="15960083" scaled="0"/>
        </a:gradFill>
        <a:effectLst/>
      </p:bgPr>
    </p:bg>
    <p:spTree>
      <p:nvGrpSpPr>
        <p:cNvPr id="1" name="Shape 165"/>
        <p:cNvGrpSpPr/>
        <p:nvPr/>
      </p:nvGrpSpPr>
      <p:grpSpPr>
        <a:xfrm>
          <a:off x="0" y="0"/>
          <a:ext cx="0" cy="0"/>
          <a:chOff x="0" y="0"/>
          <a:chExt cx="0" cy="0"/>
        </a:xfrm>
      </p:grpSpPr>
      <p:sp>
        <p:nvSpPr>
          <p:cNvPr id="166" name="Google Shape;166;p42"/>
          <p:cNvSpPr txBox="1">
            <a:spLocks noGrp="1"/>
          </p:cNvSpPr>
          <p:nvPr>
            <p:ph type="title"/>
          </p:nvPr>
        </p:nvSpPr>
        <p:spPr>
          <a:xfrm>
            <a:off x="530352" y="987552"/>
            <a:ext cx="7772400" cy="1021800"/>
          </a:xfrm>
          <a:prstGeom prst="rect">
            <a:avLst/>
          </a:prstGeom>
          <a:noFill/>
          <a:ln>
            <a:noFill/>
          </a:ln>
        </p:spPr>
        <p:txBody>
          <a:bodyPr spcFirstLastPara="1" wrap="square" lIns="0" tIns="0" rIns="0" bIns="0" anchor="b" anchorCtr="0">
            <a:noAutofit/>
          </a:bodyPr>
          <a:lstStyle>
            <a:lvl1pPr lvl="0" algn="l" rtl="0">
              <a:spcBef>
                <a:spcPts val="0"/>
              </a:spcBef>
              <a:spcAft>
                <a:spcPts val="0"/>
              </a:spcAft>
              <a:buClr>
                <a:srgbClr val="FFFFFF"/>
              </a:buClr>
              <a:buSzPts val="5000"/>
              <a:buFont typeface="Calibri"/>
              <a:buNone/>
              <a:defRPr sz="5000" b="0" cap="none">
                <a:solidFill>
                  <a:srgbClr val="FFFFFF"/>
                </a:solidFill>
                <a:latin typeface="Calibri"/>
                <a:ea typeface="Calibri"/>
                <a:cs typeface="Calibri"/>
                <a:sym typeface="Calibri"/>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67" name="Google Shape;167;p42"/>
          <p:cNvSpPr txBox="1">
            <a:spLocks noGrp="1"/>
          </p:cNvSpPr>
          <p:nvPr>
            <p:ph type="body" idx="1"/>
          </p:nvPr>
        </p:nvSpPr>
        <p:spPr>
          <a:xfrm>
            <a:off x="530352" y="2028498"/>
            <a:ext cx="7772400" cy="1132200"/>
          </a:xfrm>
          <a:prstGeom prst="rect">
            <a:avLst/>
          </a:prstGeom>
          <a:noFill/>
          <a:ln>
            <a:noFill/>
          </a:ln>
        </p:spPr>
        <p:txBody>
          <a:bodyPr spcFirstLastPara="1" wrap="square" lIns="45700" tIns="45700" rIns="45700" bIns="45700" anchor="t" anchorCtr="0">
            <a:noAutofit/>
          </a:bodyPr>
          <a:lstStyle>
            <a:lvl1pPr marL="457200" lvl="0" indent="-393700" algn="l" rtl="0">
              <a:spcBef>
                <a:spcPts val="520"/>
              </a:spcBef>
              <a:spcAft>
                <a:spcPts val="0"/>
              </a:spcAft>
              <a:buClr>
                <a:schemeClr val="lt1"/>
              </a:buClr>
              <a:buSzPts val="2600"/>
              <a:buFont typeface="Arial"/>
              <a:buChar char="•"/>
              <a:defRPr sz="2600">
                <a:solidFill>
                  <a:schemeClr val="lt1"/>
                </a:solidFill>
              </a:defRPr>
            </a:lvl1pPr>
            <a:lvl2pPr marL="914400" lvl="1" indent="-228600" algn="l" rtl="0">
              <a:spcBef>
                <a:spcPts val="270"/>
              </a:spcBef>
              <a:spcAft>
                <a:spcPts val="0"/>
              </a:spcAft>
              <a:buSzPts val="1148"/>
              <a:buNone/>
              <a:defRPr sz="1350">
                <a:solidFill>
                  <a:schemeClr val="lt1"/>
                </a:solidFill>
              </a:defRPr>
            </a:lvl2pPr>
            <a:lvl3pPr marL="1371600" lvl="2" indent="-228600" algn="l" rtl="0">
              <a:spcBef>
                <a:spcPts val="240"/>
              </a:spcBef>
              <a:spcAft>
                <a:spcPts val="0"/>
              </a:spcAft>
              <a:buSzPts val="840"/>
              <a:buNone/>
              <a:defRPr sz="1200">
                <a:solidFill>
                  <a:schemeClr val="lt1"/>
                </a:solidFill>
              </a:defRPr>
            </a:lvl3pPr>
            <a:lvl4pPr marL="1828800" lvl="3" indent="-228600" algn="l" rtl="0">
              <a:spcBef>
                <a:spcPts val="210"/>
              </a:spcBef>
              <a:spcAft>
                <a:spcPts val="0"/>
              </a:spcAft>
              <a:buSzPts val="683"/>
              <a:buNone/>
              <a:defRPr sz="1050">
                <a:solidFill>
                  <a:schemeClr val="lt1"/>
                </a:solidFill>
              </a:defRPr>
            </a:lvl4pPr>
            <a:lvl5pPr marL="2286000" lvl="4" indent="-228600" algn="l" rtl="0">
              <a:spcBef>
                <a:spcPts val="210"/>
              </a:spcBef>
              <a:spcAft>
                <a:spcPts val="0"/>
              </a:spcAft>
              <a:buSzPts val="683"/>
              <a:buNone/>
              <a:defRPr sz="1050">
                <a:solidFill>
                  <a:schemeClr val="lt1"/>
                </a:solidFill>
              </a:defRPr>
            </a:lvl5pPr>
            <a:lvl6pPr marL="2743200" lvl="5" indent="-320039" algn="l" rtl="0">
              <a:spcBef>
                <a:spcPts val="360"/>
              </a:spcBef>
              <a:spcAft>
                <a:spcPts val="0"/>
              </a:spcAft>
              <a:buSzPts val="1440"/>
              <a:buChar char="⚫"/>
              <a:defRPr/>
            </a:lvl6pPr>
            <a:lvl7pPr marL="3200400" lvl="6" indent="-320039" algn="l" rtl="0">
              <a:spcBef>
                <a:spcPts val="360"/>
              </a:spcBef>
              <a:spcAft>
                <a:spcPts val="0"/>
              </a:spcAft>
              <a:buSzPts val="1440"/>
              <a:buChar char="⚫"/>
              <a:defRPr/>
            </a:lvl7pPr>
            <a:lvl8pPr marL="3657600" lvl="7" indent="-342900" algn="l" rtl="0">
              <a:spcBef>
                <a:spcPts val="360"/>
              </a:spcBef>
              <a:spcAft>
                <a:spcPts val="0"/>
              </a:spcAft>
              <a:buSzPts val="1800"/>
              <a:buChar char="•"/>
              <a:defRPr/>
            </a:lvl8pPr>
            <a:lvl9pPr marL="4114800" lvl="8" indent="-342900" algn="l" rtl="0">
              <a:spcBef>
                <a:spcPts val="360"/>
              </a:spcBef>
              <a:spcAft>
                <a:spcPts val="0"/>
              </a:spcAft>
              <a:buSzPts val="1800"/>
              <a:buChar char="•"/>
              <a:defRPr/>
            </a:lvl9pPr>
          </a:lstStyle>
          <a:p>
            <a:endParaRPr/>
          </a:p>
        </p:txBody>
      </p:sp>
      <p:pic>
        <p:nvPicPr>
          <p:cNvPr id="168" name="Google Shape;168;p42"/>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169"/>
        <p:cNvGrpSpPr/>
        <p:nvPr/>
      </p:nvGrpSpPr>
      <p:grpSpPr>
        <a:xfrm>
          <a:off x="0" y="0"/>
          <a:ext cx="0" cy="0"/>
          <a:chOff x="0" y="0"/>
          <a:chExt cx="0" cy="0"/>
        </a:xfrm>
      </p:grpSpPr>
      <p:sp>
        <p:nvSpPr>
          <p:cNvPr id="170" name="Google Shape;170;p43"/>
          <p:cNvSpPr txBox="1">
            <a:spLocks noGrp="1"/>
          </p:cNvSpPr>
          <p:nvPr>
            <p:ph type="title"/>
          </p:nvPr>
        </p:nvSpPr>
        <p:spPr>
          <a:xfrm>
            <a:off x="457200" y="302954"/>
            <a:ext cx="8229600" cy="857400"/>
          </a:xfrm>
          <a:prstGeom prst="rect">
            <a:avLst/>
          </a:prstGeom>
          <a:noFill/>
          <a:ln>
            <a:noFill/>
          </a:ln>
        </p:spPr>
        <p:txBody>
          <a:bodyPr spcFirstLastPara="1" wrap="square" lIns="0" tIns="45700" rIns="0" bIns="0" anchor="b" anchorCtr="0">
            <a:noAutofit/>
          </a:bodyPr>
          <a:lstStyle>
            <a:lvl1pPr lvl="0" algn="l" rtl="0">
              <a:spcBef>
                <a:spcPts val="0"/>
              </a:spcBef>
              <a:spcAft>
                <a:spcPts val="0"/>
              </a:spcAft>
              <a:buClr>
                <a:schemeClr val="accent4"/>
              </a:buClr>
              <a:buSzPts val="3600"/>
              <a:buFont typeface="Calibri"/>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71" name="Google Shape;171;p43"/>
          <p:cNvSpPr txBox="1">
            <a:spLocks noGrp="1"/>
          </p:cNvSpPr>
          <p:nvPr>
            <p:ph type="body" idx="1"/>
          </p:nvPr>
        </p:nvSpPr>
        <p:spPr>
          <a:xfrm>
            <a:off x="457200" y="1317938"/>
            <a:ext cx="4038600" cy="3448200"/>
          </a:xfrm>
          <a:prstGeom prst="rect">
            <a:avLst/>
          </a:prstGeom>
          <a:noFill/>
          <a:ln>
            <a:noFill/>
          </a:ln>
        </p:spPr>
        <p:txBody>
          <a:bodyPr spcFirstLastPara="1" wrap="square" lIns="91425" tIns="45700" rIns="91425" bIns="45700" anchor="t" anchorCtr="0">
            <a:noAutofit/>
          </a:bodyPr>
          <a:lstStyle>
            <a:lvl1pPr marL="457200" lvl="0" indent="-381000" algn="l" rtl="0">
              <a:spcBef>
                <a:spcPts val="480"/>
              </a:spcBef>
              <a:spcAft>
                <a:spcPts val="0"/>
              </a:spcAft>
              <a:buSzPts val="2400"/>
              <a:buChar char="•"/>
              <a:defRPr sz="2400"/>
            </a:lvl1pPr>
            <a:lvl2pPr marL="914400" lvl="1" indent="-355600" algn="l" rtl="0">
              <a:spcBef>
                <a:spcPts val="400"/>
              </a:spcBef>
              <a:spcAft>
                <a:spcPts val="0"/>
              </a:spcAft>
              <a:buSzPts val="2000"/>
              <a:buFont typeface="Arial"/>
              <a:buChar char="•"/>
              <a:defRPr sz="2000"/>
            </a:lvl2pPr>
            <a:lvl3pPr marL="1371600" lvl="2" indent="-342900" algn="l" rtl="0">
              <a:spcBef>
                <a:spcPts val="360"/>
              </a:spcBef>
              <a:spcAft>
                <a:spcPts val="0"/>
              </a:spcAft>
              <a:buSzPts val="1800"/>
              <a:buFont typeface="Arial"/>
              <a:buChar char="•"/>
              <a:defRPr sz="1800"/>
            </a:lvl3pPr>
            <a:lvl4pPr marL="1828800" lvl="3" indent="-323850" algn="l" rtl="0">
              <a:spcBef>
                <a:spcPts val="300"/>
              </a:spcBef>
              <a:spcAft>
                <a:spcPts val="0"/>
              </a:spcAft>
              <a:buSzPts val="1500"/>
              <a:buFont typeface="Arial"/>
              <a:buChar char="•"/>
              <a:defRPr sz="1500"/>
            </a:lvl4pPr>
            <a:lvl5pPr marL="2286000" lvl="4" indent="-314325" algn="l" rtl="0">
              <a:spcBef>
                <a:spcPts val="270"/>
              </a:spcBef>
              <a:spcAft>
                <a:spcPts val="0"/>
              </a:spcAft>
              <a:buSzPts val="1350"/>
              <a:buFont typeface="Arial"/>
              <a:buChar char="•"/>
              <a:defRPr sz="1350"/>
            </a:lvl5pPr>
            <a:lvl6pPr marL="2743200" lvl="5" indent="-320039" algn="l" rtl="0">
              <a:spcBef>
                <a:spcPts val="360"/>
              </a:spcBef>
              <a:spcAft>
                <a:spcPts val="0"/>
              </a:spcAft>
              <a:buSzPts val="1440"/>
              <a:buChar char="⚫"/>
              <a:defRPr/>
            </a:lvl6pPr>
            <a:lvl7pPr marL="3200400" lvl="6" indent="-320039" algn="l" rtl="0">
              <a:spcBef>
                <a:spcPts val="360"/>
              </a:spcBef>
              <a:spcAft>
                <a:spcPts val="0"/>
              </a:spcAft>
              <a:buSzPts val="1440"/>
              <a:buChar char="⚫"/>
              <a:defRPr/>
            </a:lvl7pPr>
            <a:lvl8pPr marL="3657600" lvl="7" indent="-342900" algn="l" rtl="0">
              <a:spcBef>
                <a:spcPts val="360"/>
              </a:spcBef>
              <a:spcAft>
                <a:spcPts val="0"/>
              </a:spcAft>
              <a:buSzPts val="1800"/>
              <a:buChar char="•"/>
              <a:defRPr/>
            </a:lvl8pPr>
            <a:lvl9pPr marL="4114800" lvl="8" indent="-342900" algn="l" rtl="0">
              <a:spcBef>
                <a:spcPts val="360"/>
              </a:spcBef>
              <a:spcAft>
                <a:spcPts val="0"/>
              </a:spcAft>
              <a:buSzPts val="1800"/>
              <a:buChar char="•"/>
              <a:defRPr/>
            </a:lvl9pPr>
          </a:lstStyle>
          <a:p>
            <a:endParaRPr/>
          </a:p>
        </p:txBody>
      </p:sp>
      <p:pic>
        <p:nvPicPr>
          <p:cNvPr id="172" name="Google Shape;172;p43"/>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173" name="Google Shape;173;p43"/>
          <p:cNvSpPr txBox="1">
            <a:spLocks noGrp="1"/>
          </p:cNvSpPr>
          <p:nvPr>
            <p:ph type="body" idx="2"/>
          </p:nvPr>
        </p:nvSpPr>
        <p:spPr>
          <a:xfrm>
            <a:off x="4648200" y="1317938"/>
            <a:ext cx="4038600" cy="3448200"/>
          </a:xfrm>
          <a:prstGeom prst="rect">
            <a:avLst/>
          </a:prstGeom>
          <a:noFill/>
          <a:ln>
            <a:noFill/>
          </a:ln>
        </p:spPr>
        <p:txBody>
          <a:bodyPr spcFirstLastPara="1" wrap="square" lIns="91425" tIns="45700" rIns="91425" bIns="45700" anchor="t" anchorCtr="0">
            <a:noAutofit/>
          </a:bodyPr>
          <a:lstStyle>
            <a:lvl1pPr marL="457200" lvl="0" indent="-381000" algn="l" rtl="0">
              <a:spcBef>
                <a:spcPts val="480"/>
              </a:spcBef>
              <a:spcAft>
                <a:spcPts val="0"/>
              </a:spcAft>
              <a:buSzPts val="2400"/>
              <a:buChar char="•"/>
              <a:defRPr sz="2400"/>
            </a:lvl1pPr>
            <a:lvl2pPr marL="914400" lvl="1" indent="-355600" algn="l" rtl="0">
              <a:spcBef>
                <a:spcPts val="400"/>
              </a:spcBef>
              <a:spcAft>
                <a:spcPts val="0"/>
              </a:spcAft>
              <a:buSzPts val="2000"/>
              <a:buFont typeface="Arial"/>
              <a:buChar char="•"/>
              <a:defRPr sz="2000"/>
            </a:lvl2pPr>
            <a:lvl3pPr marL="1371600" lvl="2" indent="-342900" algn="l" rtl="0">
              <a:spcBef>
                <a:spcPts val="360"/>
              </a:spcBef>
              <a:spcAft>
                <a:spcPts val="0"/>
              </a:spcAft>
              <a:buSzPts val="1800"/>
              <a:buFont typeface="Arial"/>
              <a:buChar char="•"/>
              <a:defRPr sz="1800"/>
            </a:lvl3pPr>
            <a:lvl4pPr marL="1828800" lvl="3" indent="-323850" algn="l" rtl="0">
              <a:spcBef>
                <a:spcPts val="300"/>
              </a:spcBef>
              <a:spcAft>
                <a:spcPts val="0"/>
              </a:spcAft>
              <a:buSzPts val="1500"/>
              <a:buFont typeface="Arial"/>
              <a:buChar char="•"/>
              <a:defRPr sz="1500"/>
            </a:lvl4pPr>
            <a:lvl5pPr marL="2286000" lvl="4" indent="-314325" algn="l" rtl="0">
              <a:spcBef>
                <a:spcPts val="270"/>
              </a:spcBef>
              <a:spcAft>
                <a:spcPts val="0"/>
              </a:spcAft>
              <a:buSzPts val="1350"/>
              <a:buFont typeface="Arial"/>
              <a:buChar char="•"/>
              <a:defRPr sz="1350"/>
            </a:lvl5pPr>
            <a:lvl6pPr marL="2743200" lvl="5" indent="-320039" algn="l" rtl="0">
              <a:spcBef>
                <a:spcPts val="360"/>
              </a:spcBef>
              <a:spcAft>
                <a:spcPts val="0"/>
              </a:spcAft>
              <a:buSzPts val="1440"/>
              <a:buChar char="⚫"/>
              <a:defRPr/>
            </a:lvl6pPr>
            <a:lvl7pPr marL="3200400" lvl="6" indent="-320039" algn="l" rtl="0">
              <a:spcBef>
                <a:spcPts val="360"/>
              </a:spcBef>
              <a:spcAft>
                <a:spcPts val="0"/>
              </a:spcAft>
              <a:buSzPts val="1440"/>
              <a:buChar char="⚫"/>
              <a:defRPr/>
            </a:lvl7pPr>
            <a:lvl8pPr marL="3657600" lvl="7" indent="-342900" algn="l" rtl="0">
              <a:spcBef>
                <a:spcPts val="360"/>
              </a:spcBef>
              <a:spcAft>
                <a:spcPts val="0"/>
              </a:spcAft>
              <a:buSzPts val="1800"/>
              <a:buChar char="•"/>
              <a:defRPr/>
            </a:lvl8pPr>
            <a:lvl9pPr marL="4114800" lvl="8" indent="-342900" algn="l" rtl="0">
              <a:spcBef>
                <a:spcPts val="360"/>
              </a:spcBef>
              <a:spcAft>
                <a:spcPts val="0"/>
              </a:spcAft>
              <a:buSzPts val="1800"/>
              <a:buChar char="•"/>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174"/>
        <p:cNvGrpSpPr/>
        <p:nvPr/>
      </p:nvGrpSpPr>
      <p:grpSpPr>
        <a:xfrm>
          <a:off x="0" y="0"/>
          <a:ext cx="0" cy="0"/>
          <a:chOff x="0" y="0"/>
          <a:chExt cx="0" cy="0"/>
        </a:xfrm>
      </p:grpSpPr>
      <p:sp>
        <p:nvSpPr>
          <p:cNvPr id="175" name="Google Shape;175;p44"/>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Autofit/>
          </a:bodyPr>
          <a:lstStyle>
            <a:lvl1pPr lvl="0" algn="l" rtl="0">
              <a:spcBef>
                <a:spcPts val="0"/>
              </a:spcBef>
              <a:spcAft>
                <a:spcPts val="0"/>
              </a:spcAft>
              <a:buClr>
                <a:schemeClr val="accent4"/>
              </a:buClr>
              <a:buSzPts val="3600"/>
              <a:buFont typeface="Calibri"/>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76" name="Google Shape;176;p44"/>
          <p:cNvSpPr txBox="1">
            <a:spLocks noGrp="1"/>
          </p:cNvSpPr>
          <p:nvPr>
            <p:ph type="body" idx="1"/>
          </p:nvPr>
        </p:nvSpPr>
        <p:spPr>
          <a:xfrm>
            <a:off x="457200" y="1391436"/>
            <a:ext cx="4040100" cy="494400"/>
          </a:xfrm>
          <a:prstGeom prst="rect">
            <a:avLst/>
          </a:prstGeom>
          <a:noFill/>
          <a:ln>
            <a:noFill/>
          </a:ln>
        </p:spPr>
        <p:txBody>
          <a:bodyPr spcFirstLastPara="1" wrap="square" lIns="45700" tIns="0" rIns="45700" bIns="0" anchor="ctr" anchorCtr="0">
            <a:noAutofit/>
          </a:bodyPr>
          <a:lstStyle>
            <a:lvl1pPr marL="457200" lvl="0" indent="-228600" algn="l" rtl="0">
              <a:spcBef>
                <a:spcPts val="480"/>
              </a:spcBef>
              <a:spcAft>
                <a:spcPts val="0"/>
              </a:spcAft>
              <a:buSzPts val="2400"/>
              <a:buNone/>
              <a:defRPr sz="2400" b="1" cap="none">
                <a:solidFill>
                  <a:schemeClr val="dk2"/>
                </a:solidFill>
              </a:defRPr>
            </a:lvl1pPr>
            <a:lvl2pPr marL="914400" lvl="1" indent="-228600" algn="l" rtl="0">
              <a:spcBef>
                <a:spcPts val="300"/>
              </a:spcBef>
              <a:spcAft>
                <a:spcPts val="0"/>
              </a:spcAft>
              <a:buSzPts val="1275"/>
              <a:buNone/>
              <a:defRPr sz="1500" b="1"/>
            </a:lvl2pPr>
            <a:lvl3pPr marL="1371600" lvl="2" indent="-228600" algn="l" rtl="0">
              <a:spcBef>
                <a:spcPts val="270"/>
              </a:spcBef>
              <a:spcAft>
                <a:spcPts val="0"/>
              </a:spcAft>
              <a:buSzPts val="945"/>
              <a:buNone/>
              <a:defRPr sz="1350" b="1"/>
            </a:lvl3pPr>
            <a:lvl4pPr marL="1828800" lvl="3" indent="-228600" algn="l" rtl="0">
              <a:spcBef>
                <a:spcPts val="240"/>
              </a:spcBef>
              <a:spcAft>
                <a:spcPts val="0"/>
              </a:spcAft>
              <a:buSzPts val="780"/>
              <a:buNone/>
              <a:defRPr sz="1200" b="1"/>
            </a:lvl4pPr>
            <a:lvl5pPr marL="2286000" lvl="4" indent="-228600" algn="l" rtl="0">
              <a:spcBef>
                <a:spcPts val="240"/>
              </a:spcBef>
              <a:spcAft>
                <a:spcPts val="0"/>
              </a:spcAft>
              <a:buSzPts val="780"/>
              <a:buNone/>
              <a:defRPr sz="1200" b="1"/>
            </a:lvl5pPr>
            <a:lvl6pPr marL="2743200" lvl="5" indent="-320039" algn="l" rtl="0">
              <a:spcBef>
                <a:spcPts val="360"/>
              </a:spcBef>
              <a:spcAft>
                <a:spcPts val="0"/>
              </a:spcAft>
              <a:buSzPts val="1440"/>
              <a:buChar char="⚫"/>
              <a:defRPr/>
            </a:lvl6pPr>
            <a:lvl7pPr marL="3200400" lvl="6" indent="-320039" algn="l" rtl="0">
              <a:spcBef>
                <a:spcPts val="360"/>
              </a:spcBef>
              <a:spcAft>
                <a:spcPts val="0"/>
              </a:spcAft>
              <a:buSzPts val="1440"/>
              <a:buChar char="⚫"/>
              <a:defRPr/>
            </a:lvl7pPr>
            <a:lvl8pPr marL="3657600" lvl="7" indent="-342900" algn="l" rtl="0">
              <a:spcBef>
                <a:spcPts val="360"/>
              </a:spcBef>
              <a:spcAft>
                <a:spcPts val="0"/>
              </a:spcAft>
              <a:buSzPts val="1800"/>
              <a:buChar char="•"/>
              <a:defRPr/>
            </a:lvl8pPr>
            <a:lvl9pPr marL="4114800" lvl="8" indent="-342900" algn="l" rtl="0">
              <a:spcBef>
                <a:spcPts val="360"/>
              </a:spcBef>
              <a:spcAft>
                <a:spcPts val="0"/>
              </a:spcAft>
              <a:buSzPts val="1800"/>
              <a:buChar char="•"/>
              <a:defRPr/>
            </a:lvl9pPr>
          </a:lstStyle>
          <a:p>
            <a:endParaRPr/>
          </a:p>
        </p:txBody>
      </p:sp>
      <p:sp>
        <p:nvSpPr>
          <p:cNvPr id="177" name="Google Shape;177;p44"/>
          <p:cNvSpPr txBox="1">
            <a:spLocks noGrp="1"/>
          </p:cNvSpPr>
          <p:nvPr>
            <p:ph type="body" idx="2"/>
          </p:nvPr>
        </p:nvSpPr>
        <p:spPr>
          <a:xfrm>
            <a:off x="4645027" y="1394820"/>
            <a:ext cx="4041900" cy="491100"/>
          </a:xfrm>
          <a:prstGeom prst="rect">
            <a:avLst/>
          </a:prstGeom>
          <a:noFill/>
          <a:ln>
            <a:noFill/>
          </a:ln>
        </p:spPr>
        <p:txBody>
          <a:bodyPr spcFirstLastPara="1" wrap="square" lIns="45700" tIns="0" rIns="45700" bIns="0" anchor="ctr" anchorCtr="0">
            <a:noAutofit/>
          </a:bodyPr>
          <a:lstStyle>
            <a:lvl1pPr marL="457200" lvl="0" indent="-228600" algn="l" rtl="0">
              <a:spcBef>
                <a:spcPts val="480"/>
              </a:spcBef>
              <a:spcAft>
                <a:spcPts val="0"/>
              </a:spcAft>
              <a:buSzPts val="2400"/>
              <a:buNone/>
              <a:defRPr sz="2400" b="1" cap="none">
                <a:solidFill>
                  <a:schemeClr val="dk2"/>
                </a:solidFill>
              </a:defRPr>
            </a:lvl1pPr>
            <a:lvl2pPr marL="914400" lvl="1" indent="-228600" algn="l" rtl="0">
              <a:spcBef>
                <a:spcPts val="300"/>
              </a:spcBef>
              <a:spcAft>
                <a:spcPts val="0"/>
              </a:spcAft>
              <a:buSzPts val="1275"/>
              <a:buNone/>
              <a:defRPr sz="1500" b="1"/>
            </a:lvl2pPr>
            <a:lvl3pPr marL="1371600" lvl="2" indent="-228600" algn="l" rtl="0">
              <a:spcBef>
                <a:spcPts val="270"/>
              </a:spcBef>
              <a:spcAft>
                <a:spcPts val="0"/>
              </a:spcAft>
              <a:buSzPts val="945"/>
              <a:buNone/>
              <a:defRPr sz="1350" b="1"/>
            </a:lvl3pPr>
            <a:lvl4pPr marL="1828800" lvl="3" indent="-228600" algn="l" rtl="0">
              <a:spcBef>
                <a:spcPts val="240"/>
              </a:spcBef>
              <a:spcAft>
                <a:spcPts val="0"/>
              </a:spcAft>
              <a:buSzPts val="780"/>
              <a:buNone/>
              <a:defRPr sz="1200" b="1"/>
            </a:lvl4pPr>
            <a:lvl5pPr marL="2286000" lvl="4" indent="-228600" algn="l" rtl="0">
              <a:spcBef>
                <a:spcPts val="240"/>
              </a:spcBef>
              <a:spcAft>
                <a:spcPts val="0"/>
              </a:spcAft>
              <a:buSzPts val="780"/>
              <a:buNone/>
              <a:defRPr sz="1200" b="1"/>
            </a:lvl5pPr>
            <a:lvl6pPr marL="2743200" lvl="5" indent="-320039" algn="l" rtl="0">
              <a:spcBef>
                <a:spcPts val="360"/>
              </a:spcBef>
              <a:spcAft>
                <a:spcPts val="0"/>
              </a:spcAft>
              <a:buSzPts val="1440"/>
              <a:buChar char="⚫"/>
              <a:defRPr/>
            </a:lvl6pPr>
            <a:lvl7pPr marL="3200400" lvl="6" indent="-320039" algn="l" rtl="0">
              <a:spcBef>
                <a:spcPts val="360"/>
              </a:spcBef>
              <a:spcAft>
                <a:spcPts val="0"/>
              </a:spcAft>
              <a:buSzPts val="1440"/>
              <a:buChar char="⚫"/>
              <a:defRPr/>
            </a:lvl7pPr>
            <a:lvl8pPr marL="3657600" lvl="7" indent="-342900" algn="l" rtl="0">
              <a:spcBef>
                <a:spcPts val="360"/>
              </a:spcBef>
              <a:spcAft>
                <a:spcPts val="0"/>
              </a:spcAft>
              <a:buSzPts val="1800"/>
              <a:buChar char="•"/>
              <a:defRPr/>
            </a:lvl8pPr>
            <a:lvl9pPr marL="4114800" lvl="8" indent="-342900" algn="l" rtl="0">
              <a:spcBef>
                <a:spcPts val="360"/>
              </a:spcBef>
              <a:spcAft>
                <a:spcPts val="0"/>
              </a:spcAft>
              <a:buSzPts val="1800"/>
              <a:buChar char="•"/>
              <a:defRPr/>
            </a:lvl9pPr>
          </a:lstStyle>
          <a:p>
            <a:endParaRPr/>
          </a:p>
        </p:txBody>
      </p:sp>
      <p:sp>
        <p:nvSpPr>
          <p:cNvPr id="178" name="Google Shape;178;p44"/>
          <p:cNvSpPr txBox="1">
            <a:spLocks noGrp="1"/>
          </p:cNvSpPr>
          <p:nvPr>
            <p:ph type="body" idx="3"/>
          </p:nvPr>
        </p:nvSpPr>
        <p:spPr>
          <a:xfrm>
            <a:off x="457200" y="1974760"/>
            <a:ext cx="4040100" cy="2795400"/>
          </a:xfrm>
          <a:prstGeom prst="rect">
            <a:avLst/>
          </a:prstGeom>
          <a:noFill/>
          <a:ln>
            <a:noFill/>
          </a:ln>
        </p:spPr>
        <p:txBody>
          <a:bodyPr spcFirstLastPara="1" wrap="square" lIns="91425" tIns="0" rIns="91425" bIns="45700" anchor="t" anchorCtr="0">
            <a:noAutofit/>
          </a:bodyPr>
          <a:lstStyle>
            <a:lvl1pPr marL="457200" lvl="0" indent="-342900" algn="l" rtl="0">
              <a:spcBef>
                <a:spcPts val="360"/>
              </a:spcBef>
              <a:spcAft>
                <a:spcPts val="0"/>
              </a:spcAft>
              <a:buSzPts val="1800"/>
              <a:buChar char="•"/>
              <a:defRPr sz="1800"/>
            </a:lvl1pPr>
            <a:lvl2pPr marL="914400" lvl="1" indent="-323850" algn="l" rtl="0">
              <a:spcBef>
                <a:spcPts val="300"/>
              </a:spcBef>
              <a:spcAft>
                <a:spcPts val="0"/>
              </a:spcAft>
              <a:buSzPts val="1500"/>
              <a:buFont typeface="Arial"/>
              <a:buChar char="•"/>
              <a:defRPr sz="1500"/>
            </a:lvl2pPr>
            <a:lvl3pPr marL="1371600" lvl="2" indent="-314325" algn="l" rtl="0">
              <a:spcBef>
                <a:spcPts val="270"/>
              </a:spcBef>
              <a:spcAft>
                <a:spcPts val="0"/>
              </a:spcAft>
              <a:buSzPts val="1350"/>
              <a:buFont typeface="Arial"/>
              <a:buChar char="•"/>
              <a:defRPr sz="1350"/>
            </a:lvl3pPr>
            <a:lvl4pPr marL="1828800" lvl="3" indent="-304800" algn="l" rtl="0">
              <a:spcBef>
                <a:spcPts val="240"/>
              </a:spcBef>
              <a:spcAft>
                <a:spcPts val="0"/>
              </a:spcAft>
              <a:buSzPts val="1200"/>
              <a:buFont typeface="Arial"/>
              <a:buChar char="•"/>
              <a:defRPr sz="1200"/>
            </a:lvl4pPr>
            <a:lvl5pPr marL="2286000" lvl="4" indent="-304800" algn="l" rtl="0">
              <a:spcBef>
                <a:spcPts val="240"/>
              </a:spcBef>
              <a:spcAft>
                <a:spcPts val="0"/>
              </a:spcAft>
              <a:buSzPts val="1200"/>
              <a:buFont typeface="Arial"/>
              <a:buChar char="•"/>
              <a:defRPr sz="1200"/>
            </a:lvl5pPr>
            <a:lvl6pPr marL="2743200" lvl="5" indent="-320039" algn="l" rtl="0">
              <a:spcBef>
                <a:spcPts val="360"/>
              </a:spcBef>
              <a:spcAft>
                <a:spcPts val="0"/>
              </a:spcAft>
              <a:buSzPts val="1440"/>
              <a:buChar char="⚫"/>
              <a:defRPr/>
            </a:lvl6pPr>
            <a:lvl7pPr marL="3200400" lvl="6" indent="-320039" algn="l" rtl="0">
              <a:spcBef>
                <a:spcPts val="360"/>
              </a:spcBef>
              <a:spcAft>
                <a:spcPts val="0"/>
              </a:spcAft>
              <a:buSzPts val="1440"/>
              <a:buChar char="⚫"/>
              <a:defRPr/>
            </a:lvl7pPr>
            <a:lvl8pPr marL="3657600" lvl="7" indent="-342900" algn="l" rtl="0">
              <a:spcBef>
                <a:spcPts val="360"/>
              </a:spcBef>
              <a:spcAft>
                <a:spcPts val="0"/>
              </a:spcAft>
              <a:buSzPts val="1800"/>
              <a:buChar char="•"/>
              <a:defRPr/>
            </a:lvl8pPr>
            <a:lvl9pPr marL="4114800" lvl="8" indent="-342900" algn="l" rtl="0">
              <a:spcBef>
                <a:spcPts val="360"/>
              </a:spcBef>
              <a:spcAft>
                <a:spcPts val="0"/>
              </a:spcAft>
              <a:buSzPts val="1800"/>
              <a:buChar char="•"/>
              <a:defRPr/>
            </a:lvl9pPr>
          </a:lstStyle>
          <a:p>
            <a:endParaRPr/>
          </a:p>
        </p:txBody>
      </p:sp>
      <p:pic>
        <p:nvPicPr>
          <p:cNvPr id="179" name="Google Shape;179;p44"/>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180" name="Google Shape;180;p44"/>
          <p:cNvSpPr txBox="1">
            <a:spLocks noGrp="1"/>
          </p:cNvSpPr>
          <p:nvPr>
            <p:ph type="body" idx="4"/>
          </p:nvPr>
        </p:nvSpPr>
        <p:spPr>
          <a:xfrm>
            <a:off x="4649788" y="1974760"/>
            <a:ext cx="4040100" cy="2795400"/>
          </a:xfrm>
          <a:prstGeom prst="rect">
            <a:avLst/>
          </a:prstGeom>
          <a:noFill/>
          <a:ln>
            <a:noFill/>
          </a:ln>
        </p:spPr>
        <p:txBody>
          <a:bodyPr spcFirstLastPara="1" wrap="square" lIns="91425" tIns="0" rIns="91425" bIns="45700" anchor="t" anchorCtr="0">
            <a:noAutofit/>
          </a:bodyPr>
          <a:lstStyle>
            <a:lvl1pPr marL="457200" lvl="0" indent="-342900" algn="l" rtl="0">
              <a:spcBef>
                <a:spcPts val="360"/>
              </a:spcBef>
              <a:spcAft>
                <a:spcPts val="0"/>
              </a:spcAft>
              <a:buSzPts val="1800"/>
              <a:buChar char="•"/>
              <a:defRPr sz="1800"/>
            </a:lvl1pPr>
            <a:lvl2pPr marL="914400" lvl="1" indent="-323850" algn="l" rtl="0">
              <a:spcBef>
                <a:spcPts val="300"/>
              </a:spcBef>
              <a:spcAft>
                <a:spcPts val="0"/>
              </a:spcAft>
              <a:buSzPts val="1500"/>
              <a:buFont typeface="Arial"/>
              <a:buChar char="•"/>
              <a:defRPr sz="1500"/>
            </a:lvl2pPr>
            <a:lvl3pPr marL="1371600" lvl="2" indent="-314325" algn="l" rtl="0">
              <a:spcBef>
                <a:spcPts val="270"/>
              </a:spcBef>
              <a:spcAft>
                <a:spcPts val="0"/>
              </a:spcAft>
              <a:buSzPts val="1350"/>
              <a:buFont typeface="Arial"/>
              <a:buChar char="•"/>
              <a:defRPr sz="1350"/>
            </a:lvl3pPr>
            <a:lvl4pPr marL="1828800" lvl="3" indent="-304800" algn="l" rtl="0">
              <a:spcBef>
                <a:spcPts val="240"/>
              </a:spcBef>
              <a:spcAft>
                <a:spcPts val="0"/>
              </a:spcAft>
              <a:buSzPts val="1200"/>
              <a:buFont typeface="Arial"/>
              <a:buChar char="•"/>
              <a:defRPr sz="1200"/>
            </a:lvl4pPr>
            <a:lvl5pPr marL="2286000" lvl="4" indent="-304800" algn="l" rtl="0">
              <a:spcBef>
                <a:spcPts val="240"/>
              </a:spcBef>
              <a:spcAft>
                <a:spcPts val="0"/>
              </a:spcAft>
              <a:buSzPts val="1200"/>
              <a:buFont typeface="Arial"/>
              <a:buChar char="•"/>
              <a:defRPr sz="1200"/>
            </a:lvl5pPr>
            <a:lvl6pPr marL="2743200" lvl="5" indent="-320039" algn="l" rtl="0">
              <a:spcBef>
                <a:spcPts val="360"/>
              </a:spcBef>
              <a:spcAft>
                <a:spcPts val="0"/>
              </a:spcAft>
              <a:buSzPts val="1440"/>
              <a:buChar char="⚫"/>
              <a:defRPr/>
            </a:lvl6pPr>
            <a:lvl7pPr marL="3200400" lvl="6" indent="-320039" algn="l" rtl="0">
              <a:spcBef>
                <a:spcPts val="360"/>
              </a:spcBef>
              <a:spcAft>
                <a:spcPts val="0"/>
              </a:spcAft>
              <a:buSzPts val="1440"/>
              <a:buChar char="⚫"/>
              <a:defRPr/>
            </a:lvl7pPr>
            <a:lvl8pPr marL="3657600" lvl="7" indent="-342900" algn="l" rtl="0">
              <a:spcBef>
                <a:spcPts val="360"/>
              </a:spcBef>
              <a:spcAft>
                <a:spcPts val="0"/>
              </a:spcAft>
              <a:buSzPts val="1800"/>
              <a:buChar char="•"/>
              <a:defRPr/>
            </a:lvl8pPr>
            <a:lvl9pPr marL="4114800" lvl="8" indent="-342900" algn="l" rtl="0">
              <a:spcBef>
                <a:spcPts val="360"/>
              </a:spcBef>
              <a:spcAft>
                <a:spcPts val="0"/>
              </a:spcAft>
              <a:buSzPts val="1800"/>
              <a:buChar char="•"/>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trategy v1">
  <p:cSld name="Strategy v1">
    <p:spTree>
      <p:nvGrpSpPr>
        <p:cNvPr id="1" name="Shape 59"/>
        <p:cNvGrpSpPr/>
        <p:nvPr/>
      </p:nvGrpSpPr>
      <p:grpSpPr>
        <a:xfrm>
          <a:off x="0" y="0"/>
          <a:ext cx="0" cy="0"/>
          <a:chOff x="0" y="0"/>
          <a:chExt cx="0" cy="0"/>
        </a:xfrm>
      </p:grpSpPr>
      <p:pic>
        <p:nvPicPr>
          <p:cNvPr id="60" name="Google Shape;60;p16"/>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1" name="Google Shape;61;p16"/>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lvl1pPr lvl="0" algn="l" rtl="0">
              <a:spcBef>
                <a:spcPts val="0"/>
              </a:spcBef>
              <a:spcAft>
                <a:spcPts val="0"/>
              </a:spcAft>
              <a:buClr>
                <a:schemeClr val="accent4"/>
              </a:buClr>
              <a:buSzPts val="3600"/>
              <a:buFont typeface="Calibri"/>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62" name="Google Shape;62;p16"/>
          <p:cNvSpPr txBox="1">
            <a:spLocks noGrp="1"/>
          </p:cNvSpPr>
          <p:nvPr>
            <p:ph type="body" idx="1"/>
          </p:nvPr>
        </p:nvSpPr>
        <p:spPr>
          <a:xfrm>
            <a:off x="457200" y="1305059"/>
            <a:ext cx="5020500" cy="3621000"/>
          </a:xfrm>
          <a:prstGeom prst="rect">
            <a:avLst/>
          </a:prstGeom>
          <a:noFill/>
          <a:ln>
            <a:noFill/>
          </a:ln>
        </p:spPr>
        <p:txBody>
          <a:bodyPr spcFirstLastPara="1" wrap="square" lIns="91400" tIns="91400" rIns="91400" bIns="91400" anchor="t" anchorCtr="0">
            <a:normAutofit/>
          </a:bodyPr>
          <a:lstStyle>
            <a:lvl1pPr marL="457200" lvl="0" indent="-393700" algn="l" rtl="0">
              <a:spcBef>
                <a:spcPts val="520"/>
              </a:spcBef>
              <a:spcAft>
                <a:spcPts val="0"/>
              </a:spcAft>
              <a:buSzPts val="2600"/>
              <a:buChar char="•"/>
              <a:defRPr/>
            </a:lvl1pPr>
            <a:lvl2pPr marL="914400" lvl="1" indent="-325755" algn="l" rtl="0">
              <a:spcBef>
                <a:spcPts val="360"/>
              </a:spcBef>
              <a:spcAft>
                <a:spcPts val="0"/>
              </a:spcAft>
              <a:buSzPts val="1530"/>
              <a:buChar char="⚫"/>
              <a:defRPr/>
            </a:lvl2pPr>
            <a:lvl3pPr marL="1371600" lvl="2" indent="-298608" algn="l" rtl="0">
              <a:spcBef>
                <a:spcPts val="315"/>
              </a:spcBef>
              <a:spcAft>
                <a:spcPts val="0"/>
              </a:spcAft>
              <a:buSzPts val="1103"/>
              <a:buChar char="⚫"/>
              <a:defRPr/>
            </a:lvl3pPr>
            <a:lvl4pPr marL="1828800" lvl="3" indent="-290512" algn="l" rtl="0">
              <a:spcBef>
                <a:spcPts val="300"/>
              </a:spcBef>
              <a:spcAft>
                <a:spcPts val="0"/>
              </a:spcAft>
              <a:buSzPts val="975"/>
              <a:buChar char="⚫"/>
              <a:defRPr/>
            </a:lvl4pPr>
            <a:lvl5pPr marL="2286000" lvl="4" indent="-284321" algn="l" rtl="0">
              <a:spcBef>
                <a:spcPts val="270"/>
              </a:spcBef>
              <a:spcAft>
                <a:spcPts val="0"/>
              </a:spcAft>
              <a:buSzPts val="877"/>
              <a:buChar char="⚫"/>
              <a:defRPr sz="1350"/>
            </a:lvl5pPr>
            <a:lvl6pPr marL="2743200" lvl="5" indent="-297179" algn="l" rtl="0">
              <a:spcBef>
                <a:spcPts val="270"/>
              </a:spcBef>
              <a:spcAft>
                <a:spcPts val="0"/>
              </a:spcAft>
              <a:buSzPts val="1080"/>
              <a:buChar char="⚫"/>
              <a:defRPr sz="1350"/>
            </a:lvl6pPr>
            <a:lvl7pPr marL="3200400" lvl="6" indent="-297179" algn="l" rtl="0">
              <a:spcBef>
                <a:spcPts val="270"/>
              </a:spcBef>
              <a:spcAft>
                <a:spcPts val="0"/>
              </a:spcAft>
              <a:buSzPts val="1080"/>
              <a:buChar char="⚫"/>
              <a:defRPr sz="1350"/>
            </a:lvl7pPr>
            <a:lvl8pPr marL="3657600" lvl="7" indent="-314325" algn="l" rtl="0">
              <a:spcBef>
                <a:spcPts val="270"/>
              </a:spcBef>
              <a:spcAft>
                <a:spcPts val="0"/>
              </a:spcAft>
              <a:buSzPts val="1350"/>
              <a:buFont typeface="Calibri"/>
              <a:buChar char="•"/>
              <a:defRPr sz="1350"/>
            </a:lvl8pPr>
            <a:lvl9pPr marL="4114800" lvl="8" indent="-314325" algn="l" rtl="0">
              <a:spcBef>
                <a:spcPts val="270"/>
              </a:spcBef>
              <a:spcAft>
                <a:spcPts val="0"/>
              </a:spcAft>
              <a:buSzPts val="1350"/>
              <a:buFont typeface="Calibri"/>
              <a:buChar char="•"/>
              <a:defRPr sz="1350"/>
            </a:lvl9pPr>
          </a:lstStyle>
          <a:p>
            <a:endParaRPr/>
          </a:p>
        </p:txBody>
      </p:sp>
      <p:sp>
        <p:nvSpPr>
          <p:cNvPr id="63" name="Google Shape;63;p16"/>
          <p:cNvSpPr>
            <a:spLocks noGrp="1"/>
          </p:cNvSpPr>
          <p:nvPr>
            <p:ph type="pic" idx="2"/>
          </p:nvPr>
        </p:nvSpPr>
        <p:spPr>
          <a:xfrm>
            <a:off x="5911850" y="1663336"/>
            <a:ext cx="1828800" cy="1827900"/>
          </a:xfrm>
          <a:prstGeom prst="rect">
            <a:avLst/>
          </a:prstGeom>
          <a:noFill/>
          <a:ln>
            <a:noFill/>
          </a:ln>
        </p:spPr>
        <p:txBody>
          <a:bodyPr spcFirstLastPara="1" wrap="square" lIns="91425" tIns="45700" rIns="91425" bIns="45700" anchor="t" anchorCtr="0">
            <a:noAutofit/>
          </a:bodyPr>
          <a:lstStyle>
            <a:lvl1pPr marR="0" lvl="0" algn="l" rtl="0">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R="0" lvl="1" algn="l" rtl="0">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R="0" lvl="2" algn="l" rtl="0">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R="0" lvl="3" algn="l" rtl="0">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R="0" lvl="4" algn="l" rtl="0">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R="0" lvl="5" algn="l" rtl="0">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R="0" lvl="6" algn="l" rtl="0">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R="0" lvl="7" algn="l" rtl="0">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R="0" lvl="8" algn="l" rtl="0">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Content with Graphic">
  <p:cSld name="Content with Graphic">
    <p:spTree>
      <p:nvGrpSpPr>
        <p:cNvPr id="1" name="Shape 181"/>
        <p:cNvGrpSpPr/>
        <p:nvPr/>
      </p:nvGrpSpPr>
      <p:grpSpPr>
        <a:xfrm>
          <a:off x="0" y="0"/>
          <a:ext cx="0" cy="0"/>
          <a:chOff x="0" y="0"/>
          <a:chExt cx="0" cy="0"/>
        </a:xfrm>
      </p:grpSpPr>
      <p:sp>
        <p:nvSpPr>
          <p:cNvPr id="182" name="Google Shape;182;p45"/>
          <p:cNvSpPr txBox="1">
            <a:spLocks noGrp="1"/>
          </p:cNvSpPr>
          <p:nvPr>
            <p:ph type="body" idx="1"/>
          </p:nvPr>
        </p:nvSpPr>
        <p:spPr>
          <a:xfrm>
            <a:off x="3581400" y="1330012"/>
            <a:ext cx="5111700" cy="3257700"/>
          </a:xfrm>
          <a:prstGeom prst="rect">
            <a:avLst/>
          </a:prstGeom>
          <a:noFill/>
          <a:ln>
            <a:noFill/>
          </a:ln>
        </p:spPr>
        <p:txBody>
          <a:bodyPr spcFirstLastPara="1" wrap="square" lIns="91425" tIns="0" rIns="91425" bIns="45700" anchor="t" anchorCtr="0">
            <a:noAutofit/>
          </a:bodyPr>
          <a:lstStyle>
            <a:lvl1pPr marL="457200" lvl="0" indent="-228600" algn="l" rtl="0">
              <a:spcBef>
                <a:spcPts val="420"/>
              </a:spcBef>
              <a:spcAft>
                <a:spcPts val="0"/>
              </a:spcAft>
              <a:buSzPts val="2100"/>
              <a:buNone/>
              <a:defRPr sz="2100"/>
            </a:lvl1pPr>
            <a:lvl2pPr marL="914400" lvl="1" indent="-333851" algn="l" rtl="0">
              <a:spcBef>
                <a:spcPts val="390"/>
              </a:spcBef>
              <a:spcAft>
                <a:spcPts val="0"/>
              </a:spcAft>
              <a:buSzPts val="1658"/>
              <a:buChar char="⚫"/>
              <a:defRPr sz="1950"/>
            </a:lvl2pPr>
            <a:lvl3pPr marL="1371600" lvl="2" indent="-308610" algn="l" rtl="0">
              <a:spcBef>
                <a:spcPts val="360"/>
              </a:spcBef>
              <a:spcAft>
                <a:spcPts val="0"/>
              </a:spcAft>
              <a:buSzPts val="1260"/>
              <a:buChar char="⚫"/>
              <a:defRPr sz="1800"/>
            </a:lvl3pPr>
            <a:lvl4pPr marL="1828800" lvl="3" indent="-290512" algn="l" rtl="0">
              <a:spcBef>
                <a:spcPts val="300"/>
              </a:spcBef>
              <a:spcAft>
                <a:spcPts val="0"/>
              </a:spcAft>
              <a:buSzPts val="975"/>
              <a:buChar char="⚫"/>
              <a:defRPr sz="1500"/>
            </a:lvl4pPr>
            <a:lvl5pPr marL="2286000" lvl="4" indent="-284321" algn="l" rtl="0">
              <a:spcBef>
                <a:spcPts val="270"/>
              </a:spcBef>
              <a:spcAft>
                <a:spcPts val="0"/>
              </a:spcAft>
              <a:buSzPts val="877"/>
              <a:buChar char="⚫"/>
              <a:defRPr sz="1350"/>
            </a:lvl5pPr>
            <a:lvl6pPr marL="2743200" lvl="5" indent="-320039" algn="l" rtl="0">
              <a:spcBef>
                <a:spcPts val="360"/>
              </a:spcBef>
              <a:spcAft>
                <a:spcPts val="0"/>
              </a:spcAft>
              <a:buSzPts val="1440"/>
              <a:buChar char="⚫"/>
              <a:defRPr/>
            </a:lvl6pPr>
            <a:lvl7pPr marL="3200400" lvl="6" indent="-320039" algn="l" rtl="0">
              <a:spcBef>
                <a:spcPts val="360"/>
              </a:spcBef>
              <a:spcAft>
                <a:spcPts val="0"/>
              </a:spcAft>
              <a:buSzPts val="1440"/>
              <a:buChar char="⚫"/>
              <a:defRPr/>
            </a:lvl7pPr>
            <a:lvl8pPr marL="3657600" lvl="7" indent="-342900" algn="l" rtl="0">
              <a:spcBef>
                <a:spcPts val="360"/>
              </a:spcBef>
              <a:spcAft>
                <a:spcPts val="0"/>
              </a:spcAft>
              <a:buSzPts val="1800"/>
              <a:buChar char="•"/>
              <a:defRPr/>
            </a:lvl8pPr>
            <a:lvl9pPr marL="4114800" lvl="8" indent="-342900" algn="l" rtl="0">
              <a:spcBef>
                <a:spcPts val="360"/>
              </a:spcBef>
              <a:spcAft>
                <a:spcPts val="0"/>
              </a:spcAft>
              <a:buSzPts val="1800"/>
              <a:buChar char="•"/>
              <a:defRPr/>
            </a:lvl9pPr>
          </a:lstStyle>
          <a:p>
            <a:endParaRPr/>
          </a:p>
        </p:txBody>
      </p:sp>
      <p:sp>
        <p:nvSpPr>
          <p:cNvPr id="183" name="Google Shape;183;p45"/>
          <p:cNvSpPr txBox="1">
            <a:spLocks noGrp="1"/>
          </p:cNvSpPr>
          <p:nvPr>
            <p:ph type="body" idx="2"/>
          </p:nvPr>
        </p:nvSpPr>
        <p:spPr>
          <a:xfrm>
            <a:off x="450850" y="1330012"/>
            <a:ext cx="3124200" cy="3257700"/>
          </a:xfrm>
          <a:prstGeom prst="rect">
            <a:avLst/>
          </a:prstGeom>
          <a:noFill/>
          <a:ln>
            <a:noFill/>
          </a:ln>
        </p:spPr>
        <p:txBody>
          <a:bodyPr spcFirstLastPara="1" wrap="square" lIns="91425" tIns="0" rIns="91425" bIns="45700" anchor="t" anchorCtr="0">
            <a:noAutofit/>
          </a:bodyPr>
          <a:lstStyle>
            <a:lvl1pPr marL="457200" lvl="0" indent="-342900" algn="l" rtl="0">
              <a:spcBef>
                <a:spcPts val="360"/>
              </a:spcBef>
              <a:spcAft>
                <a:spcPts val="0"/>
              </a:spcAft>
              <a:buSzPts val="1800"/>
              <a:buChar char="•"/>
              <a:defRPr sz="1800"/>
            </a:lvl1pPr>
            <a:lvl2pPr marL="914400" lvl="1" indent="-330200" algn="l" rtl="0">
              <a:spcBef>
                <a:spcPts val="320"/>
              </a:spcBef>
              <a:spcAft>
                <a:spcPts val="0"/>
              </a:spcAft>
              <a:buSzPts val="1600"/>
              <a:buFont typeface="Arial"/>
              <a:buChar char="•"/>
              <a:defRPr sz="1600"/>
            </a:lvl2pPr>
            <a:lvl3pPr marL="1371600" lvl="2" indent="-317500" algn="l" rtl="0">
              <a:spcBef>
                <a:spcPts val="280"/>
              </a:spcBef>
              <a:spcAft>
                <a:spcPts val="0"/>
              </a:spcAft>
              <a:buSzPts val="1400"/>
              <a:buFont typeface="Arial"/>
              <a:buChar char="•"/>
              <a:defRPr sz="1400"/>
            </a:lvl3pPr>
            <a:lvl4pPr marL="1828800" lvl="3" indent="-311150" algn="l" rtl="0">
              <a:spcBef>
                <a:spcPts val="260"/>
              </a:spcBef>
              <a:spcAft>
                <a:spcPts val="0"/>
              </a:spcAft>
              <a:buSzPts val="1300"/>
              <a:buFont typeface="Arial"/>
              <a:buChar char="•"/>
              <a:defRPr sz="1300"/>
            </a:lvl4pPr>
            <a:lvl5pPr marL="2286000" lvl="4" indent="-304800" algn="l" rtl="0">
              <a:spcBef>
                <a:spcPts val="240"/>
              </a:spcBef>
              <a:spcAft>
                <a:spcPts val="0"/>
              </a:spcAft>
              <a:buSzPts val="1200"/>
              <a:buFont typeface="Arial"/>
              <a:buChar char="•"/>
              <a:defRPr sz="1200"/>
            </a:lvl5pPr>
            <a:lvl6pPr marL="2743200" lvl="5" indent="-320039" algn="l" rtl="0">
              <a:spcBef>
                <a:spcPts val="360"/>
              </a:spcBef>
              <a:spcAft>
                <a:spcPts val="0"/>
              </a:spcAft>
              <a:buSzPts val="1440"/>
              <a:buChar char="⚫"/>
              <a:defRPr/>
            </a:lvl6pPr>
            <a:lvl7pPr marL="3200400" lvl="6" indent="-320039" algn="l" rtl="0">
              <a:spcBef>
                <a:spcPts val="360"/>
              </a:spcBef>
              <a:spcAft>
                <a:spcPts val="0"/>
              </a:spcAft>
              <a:buSzPts val="1440"/>
              <a:buChar char="⚫"/>
              <a:defRPr/>
            </a:lvl7pPr>
            <a:lvl8pPr marL="3657600" lvl="7" indent="-342900" algn="l" rtl="0">
              <a:spcBef>
                <a:spcPts val="360"/>
              </a:spcBef>
              <a:spcAft>
                <a:spcPts val="0"/>
              </a:spcAft>
              <a:buSzPts val="1800"/>
              <a:buChar char="•"/>
              <a:defRPr/>
            </a:lvl8pPr>
            <a:lvl9pPr marL="4114800" lvl="8" indent="-342900" algn="l" rtl="0">
              <a:spcBef>
                <a:spcPts val="360"/>
              </a:spcBef>
              <a:spcAft>
                <a:spcPts val="0"/>
              </a:spcAft>
              <a:buSzPts val="1800"/>
              <a:buChar char="•"/>
              <a:defRPr/>
            </a:lvl9pPr>
          </a:lstStyle>
          <a:p>
            <a:endParaRPr/>
          </a:p>
        </p:txBody>
      </p:sp>
      <p:pic>
        <p:nvPicPr>
          <p:cNvPr id="184" name="Google Shape;184;p45"/>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185" name="Google Shape;185;p45"/>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Autofit/>
          </a:bodyPr>
          <a:lstStyle>
            <a:lvl1pPr lvl="0" algn="l" rtl="0">
              <a:spcBef>
                <a:spcPts val="0"/>
              </a:spcBef>
              <a:spcAft>
                <a:spcPts val="0"/>
              </a:spcAft>
              <a:buClr>
                <a:schemeClr val="accent4"/>
              </a:buClr>
              <a:buSzPts val="3600"/>
              <a:buFont typeface="Calibri"/>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Video">
  <p:cSld name="Video">
    <p:spTree>
      <p:nvGrpSpPr>
        <p:cNvPr id="1" name="Shape 186"/>
        <p:cNvGrpSpPr/>
        <p:nvPr/>
      </p:nvGrpSpPr>
      <p:grpSpPr>
        <a:xfrm>
          <a:off x="0" y="0"/>
          <a:ext cx="0" cy="0"/>
          <a:chOff x="0" y="0"/>
          <a:chExt cx="0" cy="0"/>
        </a:xfrm>
      </p:grpSpPr>
      <p:pic>
        <p:nvPicPr>
          <p:cNvPr id="187" name="Google Shape;187;p46"/>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188" name="Google Shape;188;p46"/>
          <p:cNvSpPr>
            <a:spLocks noGrp="1"/>
          </p:cNvSpPr>
          <p:nvPr>
            <p:ph type="media" idx="2"/>
          </p:nvPr>
        </p:nvSpPr>
        <p:spPr>
          <a:xfrm>
            <a:off x="457200" y="1343696"/>
            <a:ext cx="6125700" cy="3408300"/>
          </a:xfrm>
          <a:prstGeom prst="rect">
            <a:avLst/>
          </a:prstGeom>
          <a:noFill/>
          <a:ln>
            <a:noFill/>
          </a:ln>
        </p:spPr>
        <p:txBody>
          <a:bodyPr spcFirstLastPara="1" wrap="square" lIns="91425" tIns="45700" rIns="91425" bIns="45700" anchor="t" anchorCtr="0">
            <a:noAutofit/>
          </a:bodyPr>
          <a:lstStyle>
            <a:lvl1pPr marR="0" lvl="0" algn="l" rtl="0">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R="0" lvl="1" algn="l" rtl="0">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R="0" lvl="2" algn="l" rtl="0">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R="0" lvl="3" algn="l" rtl="0">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R="0" lvl="4" algn="l" rtl="0">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R="0" lvl="5" algn="l" rtl="0">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R="0" lvl="6" algn="l" rtl="0">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R="0" lvl="7" algn="l" rtl="0">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R="0" lvl="8" algn="l" rtl="0">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
        <p:nvSpPr>
          <p:cNvPr id="189" name="Google Shape;189;p46"/>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Autofit/>
          </a:bodyPr>
          <a:lstStyle>
            <a:lvl1pPr lvl="0" algn="l" rtl="0">
              <a:spcBef>
                <a:spcPts val="0"/>
              </a:spcBef>
              <a:spcAft>
                <a:spcPts val="0"/>
              </a:spcAft>
              <a:buClr>
                <a:schemeClr val="accent4"/>
              </a:buClr>
              <a:buSzPts val="3600"/>
              <a:buFont typeface="Calibri"/>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Table">
  <p:cSld name="Table">
    <p:spTree>
      <p:nvGrpSpPr>
        <p:cNvPr id="1" name="Shape 190"/>
        <p:cNvGrpSpPr/>
        <p:nvPr/>
      </p:nvGrpSpPr>
      <p:grpSpPr>
        <a:xfrm>
          <a:off x="0" y="0"/>
          <a:ext cx="0" cy="0"/>
          <a:chOff x="0" y="0"/>
          <a:chExt cx="0" cy="0"/>
        </a:xfrm>
      </p:grpSpPr>
      <p:pic>
        <p:nvPicPr>
          <p:cNvPr id="191" name="Google Shape;191;p47"/>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192" name="Google Shape;192;p47"/>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Autofit/>
          </a:bodyPr>
          <a:lstStyle>
            <a:lvl1pPr lvl="0" algn="l" rtl="0">
              <a:spcBef>
                <a:spcPts val="0"/>
              </a:spcBef>
              <a:spcAft>
                <a:spcPts val="0"/>
              </a:spcAft>
              <a:buClr>
                <a:schemeClr val="accent4"/>
              </a:buClr>
              <a:buSzPts val="3600"/>
              <a:buFont typeface="Calibri"/>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1_Title Only">
  <p:cSld name="1_Title Only">
    <p:spTree>
      <p:nvGrpSpPr>
        <p:cNvPr id="1" name="Shape 193"/>
        <p:cNvGrpSpPr/>
        <p:nvPr/>
      </p:nvGrpSpPr>
      <p:grpSpPr>
        <a:xfrm>
          <a:off x="0" y="0"/>
          <a:ext cx="0" cy="0"/>
          <a:chOff x="0" y="0"/>
          <a:chExt cx="0" cy="0"/>
        </a:xfrm>
      </p:grpSpPr>
      <p:pic>
        <p:nvPicPr>
          <p:cNvPr id="194" name="Google Shape;194;p48"/>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195" name="Google Shape;195;p48"/>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Autofit/>
          </a:bodyPr>
          <a:lstStyle>
            <a:lvl1pPr lvl="0" algn="l" rtl="0">
              <a:spcBef>
                <a:spcPts val="0"/>
              </a:spcBef>
              <a:spcAft>
                <a:spcPts val="0"/>
              </a:spcAft>
              <a:buClr>
                <a:schemeClr val="accent4"/>
              </a:buClr>
              <a:buSzPts val="3600"/>
              <a:buFont typeface="Calibri"/>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Blank 1">
  <p:cSld name="Blank 1">
    <p:spTree>
      <p:nvGrpSpPr>
        <p:cNvPr id="1" name="Shape 196"/>
        <p:cNvGrpSpPr/>
        <p:nvPr/>
      </p:nvGrpSpPr>
      <p:grpSpPr>
        <a:xfrm>
          <a:off x="0" y="0"/>
          <a:ext cx="0" cy="0"/>
          <a:chOff x="0" y="0"/>
          <a:chExt cx="0" cy="0"/>
        </a:xfrm>
      </p:grpSpPr>
      <p:pic>
        <p:nvPicPr>
          <p:cNvPr id="197" name="Google Shape;197;p49"/>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matchingName="Blank White BG">
  <p:cSld name="Blank White BG">
    <p:bg>
      <p:bgPr>
        <a:solidFill>
          <a:schemeClr val="lt1"/>
        </a:solidFill>
        <a:effectLst/>
      </p:bgPr>
    </p:bg>
    <p:spTree>
      <p:nvGrpSpPr>
        <p:cNvPr id="1" name="Shape 198"/>
        <p:cNvGrpSpPr/>
        <p:nvPr/>
      </p:nvGrpSpPr>
      <p:grpSpPr>
        <a:xfrm>
          <a:off x="0" y="0"/>
          <a:ext cx="0" cy="0"/>
          <a:chOff x="0" y="0"/>
          <a:chExt cx="0" cy="0"/>
        </a:xfrm>
      </p:grpSpPr>
      <p:pic>
        <p:nvPicPr>
          <p:cNvPr id="199" name="Google Shape;199;p50"/>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matchingName="Blank No Logo">
  <p:cSld name="Blank No Logo">
    <p:spTree>
      <p:nvGrpSpPr>
        <p:cNvPr id="1" name="Shape 200"/>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trategy v2">
  <p:cSld name="Strategy v2">
    <p:spTree>
      <p:nvGrpSpPr>
        <p:cNvPr id="1" name="Shape 64"/>
        <p:cNvGrpSpPr/>
        <p:nvPr/>
      </p:nvGrpSpPr>
      <p:grpSpPr>
        <a:xfrm>
          <a:off x="0" y="0"/>
          <a:ext cx="0" cy="0"/>
          <a:chOff x="0" y="0"/>
          <a:chExt cx="0" cy="0"/>
        </a:xfrm>
      </p:grpSpPr>
      <p:pic>
        <p:nvPicPr>
          <p:cNvPr id="65" name="Google Shape;65;p17"/>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6" name="Google Shape;66;p17"/>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lvl1pPr lvl="0" algn="l" rtl="0">
              <a:spcBef>
                <a:spcPts val="0"/>
              </a:spcBef>
              <a:spcAft>
                <a:spcPts val="0"/>
              </a:spcAft>
              <a:buClr>
                <a:schemeClr val="accent4"/>
              </a:buClr>
              <a:buSzPts val="3600"/>
              <a:buFont typeface="Calibri"/>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67" name="Google Shape;67;p17"/>
          <p:cNvSpPr txBox="1">
            <a:spLocks noGrp="1"/>
          </p:cNvSpPr>
          <p:nvPr>
            <p:ph type="body" idx="1"/>
          </p:nvPr>
        </p:nvSpPr>
        <p:spPr>
          <a:xfrm>
            <a:off x="457200" y="1305059"/>
            <a:ext cx="3994500" cy="3621000"/>
          </a:xfrm>
          <a:prstGeom prst="rect">
            <a:avLst/>
          </a:prstGeom>
          <a:noFill/>
          <a:ln>
            <a:noFill/>
          </a:ln>
        </p:spPr>
        <p:txBody>
          <a:bodyPr spcFirstLastPara="1" wrap="square" lIns="91400" tIns="91400" rIns="91400" bIns="91400" anchor="t" anchorCtr="0">
            <a:normAutofit/>
          </a:bodyPr>
          <a:lstStyle>
            <a:lvl1pPr marL="457200" lvl="0" indent="-393700" algn="l" rtl="0">
              <a:spcBef>
                <a:spcPts val="520"/>
              </a:spcBef>
              <a:spcAft>
                <a:spcPts val="0"/>
              </a:spcAft>
              <a:buSzPts val="2600"/>
              <a:buChar char="•"/>
              <a:defRPr/>
            </a:lvl1pPr>
            <a:lvl2pPr marL="914400" lvl="1" indent="-325755" algn="l" rtl="0">
              <a:spcBef>
                <a:spcPts val="360"/>
              </a:spcBef>
              <a:spcAft>
                <a:spcPts val="0"/>
              </a:spcAft>
              <a:buSzPts val="1530"/>
              <a:buChar char="⚫"/>
              <a:defRPr/>
            </a:lvl2pPr>
            <a:lvl3pPr marL="1371600" lvl="2" indent="-298608" algn="l" rtl="0">
              <a:spcBef>
                <a:spcPts val="315"/>
              </a:spcBef>
              <a:spcAft>
                <a:spcPts val="0"/>
              </a:spcAft>
              <a:buSzPts val="1103"/>
              <a:buChar char="⚫"/>
              <a:defRPr/>
            </a:lvl3pPr>
            <a:lvl4pPr marL="1828800" lvl="3" indent="-290512" algn="l" rtl="0">
              <a:spcBef>
                <a:spcPts val="300"/>
              </a:spcBef>
              <a:spcAft>
                <a:spcPts val="0"/>
              </a:spcAft>
              <a:buSzPts val="975"/>
              <a:buChar char="⚫"/>
              <a:defRPr/>
            </a:lvl4pPr>
            <a:lvl5pPr marL="2286000" lvl="4" indent="-284321" algn="l" rtl="0">
              <a:spcBef>
                <a:spcPts val="270"/>
              </a:spcBef>
              <a:spcAft>
                <a:spcPts val="0"/>
              </a:spcAft>
              <a:buSzPts val="877"/>
              <a:buChar char="⚫"/>
              <a:defRPr sz="1350"/>
            </a:lvl5pPr>
            <a:lvl6pPr marL="2743200" lvl="5" indent="-297179" algn="l" rtl="0">
              <a:spcBef>
                <a:spcPts val="270"/>
              </a:spcBef>
              <a:spcAft>
                <a:spcPts val="0"/>
              </a:spcAft>
              <a:buSzPts val="1080"/>
              <a:buChar char="⚫"/>
              <a:defRPr sz="1350"/>
            </a:lvl6pPr>
            <a:lvl7pPr marL="3200400" lvl="6" indent="-297179" algn="l" rtl="0">
              <a:spcBef>
                <a:spcPts val="270"/>
              </a:spcBef>
              <a:spcAft>
                <a:spcPts val="0"/>
              </a:spcAft>
              <a:buSzPts val="1080"/>
              <a:buChar char="⚫"/>
              <a:defRPr sz="1350"/>
            </a:lvl7pPr>
            <a:lvl8pPr marL="3657600" lvl="7" indent="-314325" algn="l" rtl="0">
              <a:spcBef>
                <a:spcPts val="270"/>
              </a:spcBef>
              <a:spcAft>
                <a:spcPts val="0"/>
              </a:spcAft>
              <a:buSzPts val="1350"/>
              <a:buFont typeface="Calibri"/>
              <a:buChar char="•"/>
              <a:defRPr sz="1350"/>
            </a:lvl8pPr>
            <a:lvl9pPr marL="4114800" lvl="8" indent="-314325" algn="l" rtl="0">
              <a:spcBef>
                <a:spcPts val="270"/>
              </a:spcBef>
              <a:spcAft>
                <a:spcPts val="0"/>
              </a:spcAft>
              <a:buSzPts val="1350"/>
              <a:buFont typeface="Calibri"/>
              <a:buChar char="•"/>
              <a:defRPr sz="1350"/>
            </a:lvl9pPr>
          </a:lstStyle>
          <a:p>
            <a:endParaRPr/>
          </a:p>
        </p:txBody>
      </p:sp>
      <p:sp>
        <p:nvSpPr>
          <p:cNvPr id="68" name="Google Shape;68;p17"/>
          <p:cNvSpPr>
            <a:spLocks noGrp="1"/>
          </p:cNvSpPr>
          <p:nvPr>
            <p:ph type="pic" idx="2"/>
          </p:nvPr>
        </p:nvSpPr>
        <p:spPr>
          <a:xfrm>
            <a:off x="4692302" y="1305059"/>
            <a:ext cx="3994200" cy="1420800"/>
          </a:xfrm>
          <a:prstGeom prst="rect">
            <a:avLst/>
          </a:prstGeom>
          <a:noFill/>
          <a:ln w="9525" cap="flat" cmpd="sng">
            <a:solidFill>
              <a:srgbClr val="BCD4E9"/>
            </a:solidFill>
            <a:prstDash val="solid"/>
            <a:round/>
            <a:headEnd type="none" w="sm" len="sm"/>
            <a:tailEnd type="none" w="sm" len="sm"/>
          </a:ln>
        </p:spPr>
        <p:txBody>
          <a:bodyPr spcFirstLastPara="1" wrap="square" lIns="91425" tIns="45700" rIns="91425" bIns="45700" anchor="t" anchorCtr="0">
            <a:noAutofit/>
          </a:bodyPr>
          <a:lstStyle>
            <a:lvl1pPr marR="0" lvl="0" algn="l" rtl="0">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R="0" lvl="1" algn="l" rtl="0">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R="0" lvl="2" algn="l" rtl="0">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R="0" lvl="3" algn="l" rtl="0">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R="0" lvl="4" algn="l" rtl="0">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R="0" lvl="5" algn="l" rtl="0">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R="0" lvl="6" algn="l" rtl="0">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R="0" lvl="7" algn="l" rtl="0">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R="0" lvl="8" algn="l" rtl="0">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Pull Quote">
  <p:cSld name="Pull Quote">
    <p:spTree>
      <p:nvGrpSpPr>
        <p:cNvPr id="1" name="Shape 69"/>
        <p:cNvGrpSpPr/>
        <p:nvPr/>
      </p:nvGrpSpPr>
      <p:grpSpPr>
        <a:xfrm>
          <a:off x="0" y="0"/>
          <a:ext cx="0" cy="0"/>
          <a:chOff x="0" y="0"/>
          <a:chExt cx="0" cy="0"/>
        </a:xfrm>
      </p:grpSpPr>
      <p:sp>
        <p:nvSpPr>
          <p:cNvPr id="70" name="Google Shape;70;p18"/>
          <p:cNvSpPr/>
          <p:nvPr/>
        </p:nvSpPr>
        <p:spPr>
          <a:xfrm>
            <a:off x="1721476" y="1313644"/>
            <a:ext cx="5700900" cy="3206700"/>
          </a:xfrm>
          <a:prstGeom prst="snip2DiagRect">
            <a:avLst>
              <a:gd name="adj1" fmla="val 0"/>
              <a:gd name="adj2" fmla="val 16667"/>
            </a:avLst>
          </a:prstGeom>
          <a:solidFill>
            <a:srgbClr val="1C3C58"/>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pic>
        <p:nvPicPr>
          <p:cNvPr id="71" name="Google Shape;71;p18"/>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72" name="Google Shape;72;p18"/>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lvl1pPr lvl="0" algn="l" rtl="0">
              <a:spcBef>
                <a:spcPts val="0"/>
              </a:spcBef>
              <a:spcAft>
                <a:spcPts val="0"/>
              </a:spcAft>
              <a:buClr>
                <a:schemeClr val="accent4"/>
              </a:buClr>
              <a:buSzPts val="3600"/>
              <a:buFont typeface="Calibri"/>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73" name="Google Shape;73;p18"/>
          <p:cNvSpPr txBox="1">
            <a:spLocks noGrp="1"/>
          </p:cNvSpPr>
          <p:nvPr>
            <p:ph type="body" idx="1"/>
          </p:nvPr>
        </p:nvSpPr>
        <p:spPr>
          <a:xfrm>
            <a:off x="2574750" y="1534732"/>
            <a:ext cx="3994500" cy="2376300"/>
          </a:xfrm>
          <a:prstGeom prst="rect">
            <a:avLst/>
          </a:prstGeom>
          <a:noFill/>
          <a:ln>
            <a:noFill/>
          </a:ln>
        </p:spPr>
        <p:txBody>
          <a:bodyPr spcFirstLastPara="1" wrap="square" lIns="91400" tIns="91400" rIns="91400" bIns="91400" anchor="t" anchorCtr="0">
            <a:normAutofit/>
          </a:bodyPr>
          <a:lstStyle>
            <a:lvl1pPr marL="457200" lvl="0" indent="-228600" algn="l" rtl="0">
              <a:spcBef>
                <a:spcPts val="520"/>
              </a:spcBef>
              <a:spcAft>
                <a:spcPts val="0"/>
              </a:spcAft>
              <a:buSzPts val="2600"/>
              <a:buNone/>
              <a:defRPr b="1">
                <a:solidFill>
                  <a:schemeClr val="lt1"/>
                </a:solidFill>
              </a:defRPr>
            </a:lvl1pPr>
            <a:lvl2pPr marL="914400" lvl="1" indent="-325755" algn="l" rtl="0">
              <a:spcBef>
                <a:spcPts val="360"/>
              </a:spcBef>
              <a:spcAft>
                <a:spcPts val="0"/>
              </a:spcAft>
              <a:buSzPts val="1530"/>
              <a:buChar char="⚫"/>
              <a:defRPr/>
            </a:lvl2pPr>
            <a:lvl3pPr marL="1371600" lvl="2" indent="-298608" algn="l" rtl="0">
              <a:spcBef>
                <a:spcPts val="315"/>
              </a:spcBef>
              <a:spcAft>
                <a:spcPts val="0"/>
              </a:spcAft>
              <a:buSzPts val="1103"/>
              <a:buChar char="⚫"/>
              <a:defRPr/>
            </a:lvl3pPr>
            <a:lvl4pPr marL="1828800" lvl="3" indent="-290512" algn="l" rtl="0">
              <a:spcBef>
                <a:spcPts val="300"/>
              </a:spcBef>
              <a:spcAft>
                <a:spcPts val="0"/>
              </a:spcAft>
              <a:buSzPts val="975"/>
              <a:buChar char="⚫"/>
              <a:defRPr/>
            </a:lvl4pPr>
            <a:lvl5pPr marL="2286000" lvl="4" indent="-284321" algn="l" rtl="0">
              <a:spcBef>
                <a:spcPts val="270"/>
              </a:spcBef>
              <a:spcAft>
                <a:spcPts val="0"/>
              </a:spcAft>
              <a:buSzPts val="877"/>
              <a:buChar char="⚫"/>
              <a:defRPr sz="1350"/>
            </a:lvl5pPr>
            <a:lvl6pPr marL="2743200" lvl="5" indent="-297179" algn="l" rtl="0">
              <a:spcBef>
                <a:spcPts val="270"/>
              </a:spcBef>
              <a:spcAft>
                <a:spcPts val="0"/>
              </a:spcAft>
              <a:buSzPts val="1080"/>
              <a:buChar char="⚫"/>
              <a:defRPr sz="1350"/>
            </a:lvl6pPr>
            <a:lvl7pPr marL="3200400" lvl="6" indent="-297179" algn="l" rtl="0">
              <a:spcBef>
                <a:spcPts val="270"/>
              </a:spcBef>
              <a:spcAft>
                <a:spcPts val="0"/>
              </a:spcAft>
              <a:buSzPts val="1080"/>
              <a:buChar char="⚫"/>
              <a:defRPr sz="1350"/>
            </a:lvl7pPr>
            <a:lvl8pPr marL="3657600" lvl="7" indent="-314325" algn="l" rtl="0">
              <a:spcBef>
                <a:spcPts val="270"/>
              </a:spcBef>
              <a:spcAft>
                <a:spcPts val="0"/>
              </a:spcAft>
              <a:buSzPts val="1350"/>
              <a:buFont typeface="Calibri"/>
              <a:buChar char="•"/>
              <a:defRPr sz="1350"/>
            </a:lvl8pPr>
            <a:lvl9pPr marL="4114800" lvl="8" indent="-314325" algn="l" rtl="0">
              <a:spcBef>
                <a:spcPts val="270"/>
              </a:spcBef>
              <a:spcAft>
                <a:spcPts val="0"/>
              </a:spcAft>
              <a:buSzPts val="1350"/>
              <a:buFont typeface="Calibri"/>
              <a:buChar char="•"/>
              <a:defRPr sz="1350"/>
            </a:lvl9pPr>
          </a:lstStyle>
          <a:p>
            <a:endParaRPr/>
          </a:p>
        </p:txBody>
      </p:sp>
      <p:sp>
        <p:nvSpPr>
          <p:cNvPr id="74" name="Google Shape;74;p18"/>
          <p:cNvSpPr txBox="1">
            <a:spLocks noGrp="1"/>
          </p:cNvSpPr>
          <p:nvPr>
            <p:ph type="body" idx="2"/>
          </p:nvPr>
        </p:nvSpPr>
        <p:spPr>
          <a:xfrm>
            <a:off x="3017949" y="3943350"/>
            <a:ext cx="3108000" cy="521400"/>
          </a:xfrm>
          <a:prstGeom prst="rect">
            <a:avLst/>
          </a:prstGeom>
          <a:noFill/>
          <a:ln>
            <a:noFill/>
          </a:ln>
        </p:spPr>
        <p:txBody>
          <a:bodyPr spcFirstLastPara="1" wrap="square" lIns="91400" tIns="91400" rIns="91400" bIns="91400" anchor="t" anchorCtr="0">
            <a:normAutofit/>
          </a:bodyPr>
          <a:lstStyle>
            <a:lvl1pPr marL="457200" lvl="0" indent="-228600" algn="l" rtl="0">
              <a:spcBef>
                <a:spcPts val="320"/>
              </a:spcBef>
              <a:spcAft>
                <a:spcPts val="0"/>
              </a:spcAft>
              <a:buSzPts val="1600"/>
              <a:buNone/>
              <a:defRPr sz="1600" b="1" i="1">
                <a:solidFill>
                  <a:schemeClr val="lt1"/>
                </a:solidFill>
              </a:defRPr>
            </a:lvl1pPr>
            <a:lvl2pPr marL="914400" lvl="1" indent="-325755" algn="l" rtl="0">
              <a:spcBef>
                <a:spcPts val="360"/>
              </a:spcBef>
              <a:spcAft>
                <a:spcPts val="0"/>
              </a:spcAft>
              <a:buSzPts val="1530"/>
              <a:buChar char="⚫"/>
              <a:defRPr/>
            </a:lvl2pPr>
            <a:lvl3pPr marL="1371600" lvl="2" indent="-298608" algn="l" rtl="0">
              <a:spcBef>
                <a:spcPts val="315"/>
              </a:spcBef>
              <a:spcAft>
                <a:spcPts val="0"/>
              </a:spcAft>
              <a:buSzPts val="1103"/>
              <a:buChar char="⚫"/>
              <a:defRPr/>
            </a:lvl3pPr>
            <a:lvl4pPr marL="1828800" lvl="3" indent="-290512" algn="l" rtl="0">
              <a:spcBef>
                <a:spcPts val="300"/>
              </a:spcBef>
              <a:spcAft>
                <a:spcPts val="0"/>
              </a:spcAft>
              <a:buSzPts val="975"/>
              <a:buChar char="⚫"/>
              <a:defRPr/>
            </a:lvl4pPr>
            <a:lvl5pPr marL="2286000" lvl="4" indent="-284321" algn="l" rtl="0">
              <a:spcBef>
                <a:spcPts val="270"/>
              </a:spcBef>
              <a:spcAft>
                <a:spcPts val="0"/>
              </a:spcAft>
              <a:buSzPts val="877"/>
              <a:buChar char="⚫"/>
              <a:defRPr sz="1350"/>
            </a:lvl5pPr>
            <a:lvl6pPr marL="2743200" lvl="5" indent="-297179" algn="l" rtl="0">
              <a:spcBef>
                <a:spcPts val="270"/>
              </a:spcBef>
              <a:spcAft>
                <a:spcPts val="0"/>
              </a:spcAft>
              <a:buSzPts val="1080"/>
              <a:buChar char="⚫"/>
              <a:defRPr sz="1350"/>
            </a:lvl6pPr>
            <a:lvl7pPr marL="3200400" lvl="6" indent="-297179" algn="l" rtl="0">
              <a:spcBef>
                <a:spcPts val="270"/>
              </a:spcBef>
              <a:spcAft>
                <a:spcPts val="0"/>
              </a:spcAft>
              <a:buSzPts val="1080"/>
              <a:buChar char="⚫"/>
              <a:defRPr sz="1350"/>
            </a:lvl7pPr>
            <a:lvl8pPr marL="3657600" lvl="7" indent="-314325" algn="l" rtl="0">
              <a:spcBef>
                <a:spcPts val="270"/>
              </a:spcBef>
              <a:spcAft>
                <a:spcPts val="0"/>
              </a:spcAft>
              <a:buSzPts val="1350"/>
              <a:buFont typeface="Calibri"/>
              <a:buChar char="•"/>
              <a:defRPr sz="1350"/>
            </a:lvl8pPr>
            <a:lvl9pPr marL="4114800" lvl="8" indent="-314325" algn="l" rtl="0">
              <a:spcBef>
                <a:spcPts val="270"/>
              </a:spcBef>
              <a:spcAft>
                <a:spcPts val="0"/>
              </a:spcAft>
              <a:buSzPts val="1350"/>
              <a:buFont typeface="Calibri"/>
              <a:buChar char="•"/>
              <a:defRPr sz="1350"/>
            </a:lvl9pPr>
          </a:lstStyle>
          <a:p>
            <a:endParaRPr/>
          </a:p>
        </p:txBody>
      </p:sp>
      <p:pic>
        <p:nvPicPr>
          <p:cNvPr id="75" name="Google Shape;75;p18" descr="A picture containing icon&#10;&#10;Description automatically generated"/>
          <p:cNvPicPr preferRelativeResize="0"/>
          <p:nvPr/>
        </p:nvPicPr>
        <p:blipFill rotWithShape="1">
          <a:blip r:embed="rId3">
            <a:alphaModFix/>
          </a:blip>
          <a:srcRect l="34178" t="21571" r="32618" b="56088"/>
          <a:stretch/>
        </p:blipFill>
        <p:spPr>
          <a:xfrm>
            <a:off x="1828288" y="1352281"/>
            <a:ext cx="639651" cy="536620"/>
          </a:xfrm>
          <a:prstGeom prst="rect">
            <a:avLst/>
          </a:prstGeom>
          <a:solidFill>
            <a:srgbClr val="1C3C58"/>
          </a:solid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chemeClr val="accent4"/>
            </a:gs>
            <a:gs pos="85000">
              <a:schemeClr val="accent6"/>
            </a:gs>
            <a:gs pos="100000">
              <a:schemeClr val="accent6"/>
            </a:gs>
          </a:gsLst>
          <a:lin ang="16200038" scaled="0"/>
        </a:gradFill>
        <a:effectLst/>
      </p:bgPr>
    </p:bg>
    <p:spTree>
      <p:nvGrpSpPr>
        <p:cNvPr id="1" name="Shape 76"/>
        <p:cNvGrpSpPr/>
        <p:nvPr/>
      </p:nvGrpSpPr>
      <p:grpSpPr>
        <a:xfrm>
          <a:off x="0" y="0"/>
          <a:ext cx="0" cy="0"/>
          <a:chOff x="0" y="0"/>
          <a:chExt cx="0" cy="0"/>
        </a:xfrm>
      </p:grpSpPr>
      <p:sp>
        <p:nvSpPr>
          <p:cNvPr id="77" name="Google Shape;77;p19"/>
          <p:cNvSpPr txBox="1">
            <a:spLocks noGrp="1"/>
          </p:cNvSpPr>
          <p:nvPr>
            <p:ph type="ctrTitle"/>
          </p:nvPr>
        </p:nvSpPr>
        <p:spPr>
          <a:xfrm>
            <a:off x="644652" y="1007598"/>
            <a:ext cx="7851600" cy="1371600"/>
          </a:xfrm>
          <a:prstGeom prst="rect">
            <a:avLst/>
          </a:prstGeom>
          <a:noFill/>
          <a:ln>
            <a:noFill/>
          </a:ln>
        </p:spPr>
        <p:txBody>
          <a:bodyPr spcFirstLastPara="1" wrap="square" lIns="0" tIns="0" rIns="18275" bIns="0" anchor="b" anchorCtr="0">
            <a:noAutofit/>
          </a:bodyPr>
          <a:lstStyle>
            <a:lvl1pPr lvl="0" algn="l" rtl="0">
              <a:spcBef>
                <a:spcPts val="0"/>
              </a:spcBef>
              <a:spcAft>
                <a:spcPts val="0"/>
              </a:spcAft>
              <a:buClr>
                <a:schemeClr val="lt1"/>
              </a:buClr>
              <a:buSzPts val="5000"/>
              <a:buFont typeface="Calibri"/>
              <a:buNone/>
              <a:defRPr sz="5000" b="0">
                <a:solidFill>
                  <a:schemeClr val="lt1"/>
                </a:solidFill>
                <a:latin typeface="Calibri"/>
                <a:ea typeface="Calibri"/>
                <a:cs typeface="Calibri"/>
                <a:sym typeface="Calibri"/>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78" name="Google Shape;78;p19"/>
          <p:cNvSpPr txBox="1">
            <a:spLocks noGrp="1"/>
          </p:cNvSpPr>
          <p:nvPr>
            <p:ph type="subTitle" idx="1"/>
          </p:nvPr>
        </p:nvSpPr>
        <p:spPr>
          <a:xfrm>
            <a:off x="644652" y="2400300"/>
            <a:ext cx="7854600" cy="1314300"/>
          </a:xfrm>
          <a:prstGeom prst="rect">
            <a:avLst/>
          </a:prstGeom>
          <a:noFill/>
          <a:ln>
            <a:noFill/>
          </a:ln>
        </p:spPr>
        <p:txBody>
          <a:bodyPr spcFirstLastPara="1" wrap="square" lIns="0" tIns="45700" rIns="18275" bIns="45700" anchor="t" anchorCtr="0">
            <a:normAutofit/>
          </a:bodyPr>
          <a:lstStyle>
            <a:lvl1pPr marR="34288" lvl="0" algn="l" rtl="0">
              <a:spcBef>
                <a:spcPts val="520"/>
              </a:spcBef>
              <a:spcAft>
                <a:spcPts val="0"/>
              </a:spcAft>
              <a:buSzPts val="2600"/>
              <a:buNone/>
              <a:defRPr sz="2600">
                <a:solidFill>
                  <a:schemeClr val="lt1"/>
                </a:solidFill>
                <a:latin typeface="Calibri"/>
                <a:ea typeface="Calibri"/>
                <a:cs typeface="Calibri"/>
                <a:sym typeface="Calibri"/>
              </a:defRPr>
            </a:lvl1pPr>
            <a:lvl2pPr lvl="1" algn="ctr" rtl="0">
              <a:spcBef>
                <a:spcPts val="360"/>
              </a:spcBef>
              <a:spcAft>
                <a:spcPts val="0"/>
              </a:spcAft>
              <a:buSzPts val="1530"/>
              <a:buNone/>
              <a:defRPr/>
            </a:lvl2pPr>
            <a:lvl3pPr lvl="2" algn="ctr" rtl="0">
              <a:spcBef>
                <a:spcPts val="360"/>
              </a:spcBef>
              <a:spcAft>
                <a:spcPts val="0"/>
              </a:spcAft>
              <a:buSzPts val="1260"/>
              <a:buNone/>
              <a:defRPr/>
            </a:lvl3pPr>
            <a:lvl4pPr lvl="3" algn="ctr" rtl="0">
              <a:spcBef>
                <a:spcPts val="360"/>
              </a:spcBef>
              <a:spcAft>
                <a:spcPts val="0"/>
              </a:spcAft>
              <a:buSzPts val="1170"/>
              <a:buNone/>
              <a:defRPr/>
            </a:lvl4pPr>
            <a:lvl5pPr lvl="4" algn="ctr" rtl="0">
              <a:spcBef>
                <a:spcPts val="360"/>
              </a:spcBef>
              <a:spcAft>
                <a:spcPts val="0"/>
              </a:spcAft>
              <a:buSzPts val="1170"/>
              <a:buNone/>
              <a:defRPr/>
            </a:lvl5pPr>
            <a:lvl6pPr lvl="5" algn="ctr" rtl="0">
              <a:spcBef>
                <a:spcPts val="360"/>
              </a:spcBef>
              <a:spcAft>
                <a:spcPts val="0"/>
              </a:spcAft>
              <a:buSzPts val="1440"/>
              <a:buNone/>
              <a:defRPr/>
            </a:lvl6pPr>
            <a:lvl7pPr lvl="6" algn="ctr" rtl="0">
              <a:spcBef>
                <a:spcPts val="360"/>
              </a:spcBef>
              <a:spcAft>
                <a:spcPts val="0"/>
              </a:spcAft>
              <a:buSzPts val="1440"/>
              <a:buNone/>
              <a:defRPr/>
            </a:lvl7pPr>
            <a:lvl8pPr lvl="7" algn="ctr" rtl="0">
              <a:spcBef>
                <a:spcPts val="360"/>
              </a:spcBef>
              <a:spcAft>
                <a:spcPts val="0"/>
              </a:spcAft>
              <a:buSzPts val="1800"/>
              <a:buNone/>
              <a:defRPr/>
            </a:lvl8pPr>
            <a:lvl9pPr lvl="8" algn="ctr" rtl="0">
              <a:spcBef>
                <a:spcPts val="360"/>
              </a:spcBef>
              <a:spcAft>
                <a:spcPts val="0"/>
              </a:spcAft>
              <a:buSzPts val="1800"/>
              <a:buNone/>
              <a:defRPr/>
            </a:lvl9pPr>
          </a:lstStyle>
          <a:p>
            <a:endParaRPr/>
          </a:p>
        </p:txBody>
      </p:sp>
      <p:pic>
        <p:nvPicPr>
          <p:cNvPr id="79" name="Google Shape;79;p19"/>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rdered List">
  <p:cSld name="Ordered List">
    <p:spTree>
      <p:nvGrpSpPr>
        <p:cNvPr id="1" name="Shape 80"/>
        <p:cNvGrpSpPr/>
        <p:nvPr/>
      </p:nvGrpSpPr>
      <p:grpSpPr>
        <a:xfrm>
          <a:off x="0" y="0"/>
          <a:ext cx="0" cy="0"/>
          <a:chOff x="0" y="0"/>
          <a:chExt cx="0" cy="0"/>
        </a:xfrm>
      </p:grpSpPr>
      <p:sp>
        <p:nvSpPr>
          <p:cNvPr id="81" name="Google Shape;81;p20"/>
          <p:cNvSpPr txBox="1">
            <a:spLocks noGrp="1"/>
          </p:cNvSpPr>
          <p:nvPr>
            <p:ph type="body" idx="1"/>
          </p:nvPr>
        </p:nvSpPr>
        <p:spPr>
          <a:xfrm>
            <a:off x="457200" y="1309352"/>
            <a:ext cx="8229600" cy="3434100"/>
          </a:xfrm>
          <a:prstGeom prst="rect">
            <a:avLst/>
          </a:prstGeom>
          <a:noFill/>
          <a:ln>
            <a:noFill/>
          </a:ln>
        </p:spPr>
        <p:txBody>
          <a:bodyPr spcFirstLastPara="1" wrap="square" lIns="91425" tIns="45700" rIns="91425" bIns="45700" anchor="t" anchorCtr="0">
            <a:normAutofit/>
          </a:bodyPr>
          <a:lstStyle>
            <a:lvl1pPr marL="457200" lvl="0" indent="-393700" algn="l" rtl="0">
              <a:spcBef>
                <a:spcPts val="520"/>
              </a:spcBef>
              <a:spcAft>
                <a:spcPts val="0"/>
              </a:spcAft>
              <a:buClr>
                <a:schemeClr val="accent4"/>
              </a:buClr>
              <a:buSzPts val="2600"/>
              <a:buFont typeface="Calibri"/>
              <a:buAutoNum type="arabicPeriod"/>
              <a:defRPr sz="2600"/>
            </a:lvl1pPr>
            <a:lvl2pPr marL="914400" lvl="1" indent="-355600" algn="l" rtl="0">
              <a:spcBef>
                <a:spcPts val="400"/>
              </a:spcBef>
              <a:spcAft>
                <a:spcPts val="0"/>
              </a:spcAft>
              <a:buClr>
                <a:schemeClr val="accent4"/>
              </a:buClr>
              <a:buSzPts val="2000"/>
              <a:buFont typeface="Calibri"/>
              <a:buAutoNum type="alphaLcParenR"/>
              <a:defRPr sz="2000"/>
            </a:lvl2pPr>
            <a:lvl3pPr marL="1371600" lvl="2" indent="-336550" algn="l" rtl="0">
              <a:spcBef>
                <a:spcPts val="340"/>
              </a:spcBef>
              <a:spcAft>
                <a:spcPts val="0"/>
              </a:spcAft>
              <a:buClr>
                <a:schemeClr val="accent4"/>
              </a:buClr>
              <a:buSzPts val="1700"/>
              <a:buFont typeface="Calibri"/>
              <a:buAutoNum type="romanLcPeriod"/>
              <a:defRPr sz="1700"/>
            </a:lvl3pPr>
            <a:lvl4pPr marL="1828800" lvl="3" indent="-323850" algn="l" rtl="0">
              <a:spcBef>
                <a:spcPts val="300"/>
              </a:spcBef>
              <a:spcAft>
                <a:spcPts val="0"/>
              </a:spcAft>
              <a:buSzPts val="1500"/>
              <a:buFont typeface="Calibri"/>
              <a:buAutoNum type="arabicPeriod"/>
              <a:defRPr/>
            </a:lvl4pPr>
            <a:lvl5pPr marL="2286000" lvl="4" indent="-314325" algn="l" rtl="0">
              <a:spcBef>
                <a:spcPts val="270"/>
              </a:spcBef>
              <a:spcAft>
                <a:spcPts val="0"/>
              </a:spcAft>
              <a:buSzPts val="1350"/>
              <a:buFont typeface="Calibri"/>
              <a:buAutoNum type="arabicPeriod"/>
              <a:defRPr sz="1350"/>
            </a:lvl5pPr>
            <a:lvl6pPr marL="2743200" lvl="5" indent="-320039" algn="l" rtl="0">
              <a:spcBef>
                <a:spcPts val="360"/>
              </a:spcBef>
              <a:spcAft>
                <a:spcPts val="0"/>
              </a:spcAft>
              <a:buSzPts val="1440"/>
              <a:buChar char="⚫"/>
              <a:defRPr/>
            </a:lvl6pPr>
            <a:lvl7pPr marL="3200400" lvl="6" indent="-320039" algn="l" rtl="0">
              <a:spcBef>
                <a:spcPts val="360"/>
              </a:spcBef>
              <a:spcAft>
                <a:spcPts val="0"/>
              </a:spcAft>
              <a:buSzPts val="1440"/>
              <a:buChar char="⚫"/>
              <a:defRPr/>
            </a:lvl7pPr>
            <a:lvl8pPr marL="3657600" lvl="7" indent="-342900" algn="l" rtl="0">
              <a:spcBef>
                <a:spcPts val="360"/>
              </a:spcBef>
              <a:spcAft>
                <a:spcPts val="0"/>
              </a:spcAft>
              <a:buSzPts val="1800"/>
              <a:buChar char="•"/>
              <a:defRPr/>
            </a:lvl8pPr>
            <a:lvl9pPr marL="4114800" lvl="8" indent="-342900" algn="l" rtl="0">
              <a:spcBef>
                <a:spcPts val="360"/>
              </a:spcBef>
              <a:spcAft>
                <a:spcPts val="0"/>
              </a:spcAft>
              <a:buSzPts val="1800"/>
              <a:buChar char="•"/>
              <a:defRPr/>
            </a:lvl9pPr>
          </a:lstStyle>
          <a:p>
            <a:endParaRPr/>
          </a:p>
        </p:txBody>
      </p:sp>
      <p:pic>
        <p:nvPicPr>
          <p:cNvPr id="82" name="Google Shape;82;p20"/>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83" name="Google Shape;83;p20"/>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lvl1pPr lvl="0" algn="l" rtl="0">
              <a:spcBef>
                <a:spcPts val="0"/>
              </a:spcBef>
              <a:spcAft>
                <a:spcPts val="0"/>
              </a:spcAft>
              <a:buClr>
                <a:schemeClr val="accent4"/>
              </a:buClr>
              <a:buSzPts val="3600"/>
              <a:buFont typeface="Calibri"/>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gradFill>
          <a:gsLst>
            <a:gs pos="0">
              <a:srgbClr val="659298"/>
            </a:gs>
            <a:gs pos="100000">
              <a:srgbClr val="4E6F74"/>
            </a:gs>
          </a:gsLst>
          <a:lin ang="15960083" scaled="0"/>
        </a:gradFill>
        <a:effectLst/>
      </p:bgPr>
    </p:bg>
    <p:spTree>
      <p:nvGrpSpPr>
        <p:cNvPr id="1" name="Shape 84"/>
        <p:cNvGrpSpPr/>
        <p:nvPr/>
      </p:nvGrpSpPr>
      <p:grpSpPr>
        <a:xfrm>
          <a:off x="0" y="0"/>
          <a:ext cx="0" cy="0"/>
          <a:chOff x="0" y="0"/>
          <a:chExt cx="0" cy="0"/>
        </a:xfrm>
      </p:grpSpPr>
      <p:sp>
        <p:nvSpPr>
          <p:cNvPr id="85" name="Google Shape;85;p21"/>
          <p:cNvSpPr txBox="1">
            <a:spLocks noGrp="1"/>
          </p:cNvSpPr>
          <p:nvPr>
            <p:ph type="title"/>
          </p:nvPr>
        </p:nvSpPr>
        <p:spPr>
          <a:xfrm>
            <a:off x="530352" y="987552"/>
            <a:ext cx="7772400" cy="1021800"/>
          </a:xfrm>
          <a:prstGeom prst="rect">
            <a:avLst/>
          </a:prstGeom>
          <a:noFill/>
          <a:ln>
            <a:noFill/>
          </a:ln>
        </p:spPr>
        <p:txBody>
          <a:bodyPr spcFirstLastPara="1" wrap="square" lIns="0" tIns="0" rIns="0" bIns="0" anchor="b" anchorCtr="0">
            <a:noAutofit/>
          </a:bodyPr>
          <a:lstStyle>
            <a:lvl1pPr lvl="0" algn="l" rtl="0">
              <a:spcBef>
                <a:spcPts val="0"/>
              </a:spcBef>
              <a:spcAft>
                <a:spcPts val="0"/>
              </a:spcAft>
              <a:buClr>
                <a:srgbClr val="FFFFFF"/>
              </a:buClr>
              <a:buSzPts val="5000"/>
              <a:buFont typeface="Calibri"/>
              <a:buNone/>
              <a:defRPr sz="5000" b="0" cap="none">
                <a:solidFill>
                  <a:srgbClr val="FFFFFF"/>
                </a:solidFill>
                <a:latin typeface="Calibri"/>
                <a:ea typeface="Calibri"/>
                <a:cs typeface="Calibri"/>
                <a:sym typeface="Calibri"/>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86" name="Google Shape;86;p21"/>
          <p:cNvSpPr txBox="1">
            <a:spLocks noGrp="1"/>
          </p:cNvSpPr>
          <p:nvPr>
            <p:ph type="body" idx="1"/>
          </p:nvPr>
        </p:nvSpPr>
        <p:spPr>
          <a:xfrm>
            <a:off x="530352" y="2028498"/>
            <a:ext cx="7772400" cy="1132200"/>
          </a:xfrm>
          <a:prstGeom prst="rect">
            <a:avLst/>
          </a:prstGeom>
          <a:noFill/>
          <a:ln>
            <a:noFill/>
          </a:ln>
        </p:spPr>
        <p:txBody>
          <a:bodyPr spcFirstLastPara="1" wrap="square" lIns="45700" tIns="45700" rIns="45700" bIns="45700" anchor="t" anchorCtr="0">
            <a:normAutofit/>
          </a:bodyPr>
          <a:lstStyle>
            <a:lvl1pPr marL="457200" lvl="0" indent="-393700" algn="l" rtl="0">
              <a:spcBef>
                <a:spcPts val="520"/>
              </a:spcBef>
              <a:spcAft>
                <a:spcPts val="0"/>
              </a:spcAft>
              <a:buClr>
                <a:schemeClr val="lt1"/>
              </a:buClr>
              <a:buSzPts val="2600"/>
              <a:buFont typeface="Arial"/>
              <a:buChar char="•"/>
              <a:defRPr sz="2600">
                <a:solidFill>
                  <a:schemeClr val="lt1"/>
                </a:solidFill>
              </a:defRPr>
            </a:lvl1pPr>
            <a:lvl2pPr marL="914400" lvl="1" indent="-228600" algn="l" rtl="0">
              <a:spcBef>
                <a:spcPts val="270"/>
              </a:spcBef>
              <a:spcAft>
                <a:spcPts val="0"/>
              </a:spcAft>
              <a:buSzPts val="1148"/>
              <a:buNone/>
              <a:defRPr sz="1350">
                <a:solidFill>
                  <a:schemeClr val="lt1"/>
                </a:solidFill>
              </a:defRPr>
            </a:lvl2pPr>
            <a:lvl3pPr marL="1371600" lvl="2" indent="-228600" algn="l" rtl="0">
              <a:spcBef>
                <a:spcPts val="240"/>
              </a:spcBef>
              <a:spcAft>
                <a:spcPts val="0"/>
              </a:spcAft>
              <a:buSzPts val="840"/>
              <a:buNone/>
              <a:defRPr sz="1200">
                <a:solidFill>
                  <a:schemeClr val="lt1"/>
                </a:solidFill>
              </a:defRPr>
            </a:lvl3pPr>
            <a:lvl4pPr marL="1828800" lvl="3" indent="-228600" algn="l" rtl="0">
              <a:spcBef>
                <a:spcPts val="210"/>
              </a:spcBef>
              <a:spcAft>
                <a:spcPts val="0"/>
              </a:spcAft>
              <a:buSzPts val="683"/>
              <a:buNone/>
              <a:defRPr sz="1050">
                <a:solidFill>
                  <a:schemeClr val="lt1"/>
                </a:solidFill>
              </a:defRPr>
            </a:lvl4pPr>
            <a:lvl5pPr marL="2286000" lvl="4" indent="-228600" algn="l" rtl="0">
              <a:spcBef>
                <a:spcPts val="210"/>
              </a:spcBef>
              <a:spcAft>
                <a:spcPts val="0"/>
              </a:spcAft>
              <a:buSzPts val="683"/>
              <a:buNone/>
              <a:defRPr sz="1050">
                <a:solidFill>
                  <a:schemeClr val="lt1"/>
                </a:solidFill>
              </a:defRPr>
            </a:lvl5pPr>
            <a:lvl6pPr marL="2743200" lvl="5" indent="-320039" algn="l" rtl="0">
              <a:spcBef>
                <a:spcPts val="360"/>
              </a:spcBef>
              <a:spcAft>
                <a:spcPts val="0"/>
              </a:spcAft>
              <a:buSzPts val="1440"/>
              <a:buChar char="⚫"/>
              <a:defRPr/>
            </a:lvl6pPr>
            <a:lvl7pPr marL="3200400" lvl="6" indent="-320039" algn="l" rtl="0">
              <a:spcBef>
                <a:spcPts val="360"/>
              </a:spcBef>
              <a:spcAft>
                <a:spcPts val="0"/>
              </a:spcAft>
              <a:buSzPts val="1440"/>
              <a:buChar char="⚫"/>
              <a:defRPr/>
            </a:lvl7pPr>
            <a:lvl8pPr marL="3657600" lvl="7" indent="-342900" algn="l" rtl="0">
              <a:spcBef>
                <a:spcPts val="360"/>
              </a:spcBef>
              <a:spcAft>
                <a:spcPts val="0"/>
              </a:spcAft>
              <a:buSzPts val="1800"/>
              <a:buChar char="•"/>
              <a:defRPr/>
            </a:lvl8pPr>
            <a:lvl9pPr marL="4114800" lvl="8" indent="-342900" algn="l" rtl="0">
              <a:spcBef>
                <a:spcPts val="360"/>
              </a:spcBef>
              <a:spcAft>
                <a:spcPts val="0"/>
              </a:spcAft>
              <a:buSzPts val="1800"/>
              <a:buChar char="•"/>
              <a:defRPr/>
            </a:lvl9pPr>
          </a:lstStyle>
          <a:p>
            <a:endParaRPr/>
          </a:p>
        </p:txBody>
      </p:sp>
      <p:pic>
        <p:nvPicPr>
          <p:cNvPr id="87" name="Google Shape;87;p21"/>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88"/>
        <p:cNvGrpSpPr/>
        <p:nvPr/>
      </p:nvGrpSpPr>
      <p:grpSpPr>
        <a:xfrm>
          <a:off x="0" y="0"/>
          <a:ext cx="0" cy="0"/>
          <a:chOff x="0" y="0"/>
          <a:chExt cx="0" cy="0"/>
        </a:xfrm>
      </p:grpSpPr>
      <p:sp>
        <p:nvSpPr>
          <p:cNvPr id="89" name="Google Shape;89;p22"/>
          <p:cNvSpPr txBox="1">
            <a:spLocks noGrp="1"/>
          </p:cNvSpPr>
          <p:nvPr>
            <p:ph type="title"/>
          </p:nvPr>
        </p:nvSpPr>
        <p:spPr>
          <a:xfrm>
            <a:off x="457200" y="302954"/>
            <a:ext cx="8229600" cy="857400"/>
          </a:xfrm>
          <a:prstGeom prst="rect">
            <a:avLst/>
          </a:prstGeom>
          <a:noFill/>
          <a:ln>
            <a:noFill/>
          </a:ln>
        </p:spPr>
        <p:txBody>
          <a:bodyPr spcFirstLastPara="1" wrap="square" lIns="0" tIns="45700" rIns="0" bIns="0" anchor="b" anchorCtr="0">
            <a:normAutofit/>
          </a:bodyPr>
          <a:lstStyle>
            <a:lvl1pPr lvl="0" algn="l" rtl="0">
              <a:spcBef>
                <a:spcPts val="0"/>
              </a:spcBef>
              <a:spcAft>
                <a:spcPts val="0"/>
              </a:spcAft>
              <a:buClr>
                <a:schemeClr val="accent4"/>
              </a:buClr>
              <a:buSzPts val="3600"/>
              <a:buFont typeface="Calibri"/>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90" name="Google Shape;90;p22"/>
          <p:cNvSpPr txBox="1">
            <a:spLocks noGrp="1"/>
          </p:cNvSpPr>
          <p:nvPr>
            <p:ph type="body" idx="1"/>
          </p:nvPr>
        </p:nvSpPr>
        <p:spPr>
          <a:xfrm>
            <a:off x="457200" y="1317938"/>
            <a:ext cx="4038600" cy="3448200"/>
          </a:xfrm>
          <a:prstGeom prst="rect">
            <a:avLst/>
          </a:prstGeom>
          <a:noFill/>
          <a:ln>
            <a:noFill/>
          </a:ln>
        </p:spPr>
        <p:txBody>
          <a:bodyPr spcFirstLastPara="1" wrap="square" lIns="91425" tIns="45700" rIns="91425" bIns="45700" anchor="t" anchorCtr="0">
            <a:normAutofit/>
          </a:bodyPr>
          <a:lstStyle>
            <a:lvl1pPr marL="457200" lvl="0" indent="-381000" algn="l" rtl="0">
              <a:spcBef>
                <a:spcPts val="480"/>
              </a:spcBef>
              <a:spcAft>
                <a:spcPts val="0"/>
              </a:spcAft>
              <a:buSzPts val="2400"/>
              <a:buChar char="•"/>
              <a:defRPr sz="2400"/>
            </a:lvl1pPr>
            <a:lvl2pPr marL="914400" lvl="1" indent="-355600" algn="l" rtl="0">
              <a:spcBef>
                <a:spcPts val="400"/>
              </a:spcBef>
              <a:spcAft>
                <a:spcPts val="0"/>
              </a:spcAft>
              <a:buSzPts val="2000"/>
              <a:buFont typeface="Arial"/>
              <a:buChar char="•"/>
              <a:defRPr sz="2000"/>
            </a:lvl2pPr>
            <a:lvl3pPr marL="1371600" lvl="2" indent="-342900" algn="l" rtl="0">
              <a:spcBef>
                <a:spcPts val="360"/>
              </a:spcBef>
              <a:spcAft>
                <a:spcPts val="0"/>
              </a:spcAft>
              <a:buSzPts val="1800"/>
              <a:buFont typeface="Arial"/>
              <a:buChar char="•"/>
              <a:defRPr sz="1800"/>
            </a:lvl3pPr>
            <a:lvl4pPr marL="1828800" lvl="3" indent="-323850" algn="l" rtl="0">
              <a:spcBef>
                <a:spcPts val="300"/>
              </a:spcBef>
              <a:spcAft>
                <a:spcPts val="0"/>
              </a:spcAft>
              <a:buSzPts val="1500"/>
              <a:buFont typeface="Arial"/>
              <a:buChar char="•"/>
              <a:defRPr sz="1500"/>
            </a:lvl4pPr>
            <a:lvl5pPr marL="2286000" lvl="4" indent="-314325" algn="l" rtl="0">
              <a:spcBef>
                <a:spcPts val="270"/>
              </a:spcBef>
              <a:spcAft>
                <a:spcPts val="0"/>
              </a:spcAft>
              <a:buSzPts val="1350"/>
              <a:buFont typeface="Arial"/>
              <a:buChar char="•"/>
              <a:defRPr sz="1350"/>
            </a:lvl5pPr>
            <a:lvl6pPr marL="2743200" lvl="5" indent="-320039" algn="l" rtl="0">
              <a:spcBef>
                <a:spcPts val="360"/>
              </a:spcBef>
              <a:spcAft>
                <a:spcPts val="0"/>
              </a:spcAft>
              <a:buSzPts val="1440"/>
              <a:buChar char="⚫"/>
              <a:defRPr/>
            </a:lvl6pPr>
            <a:lvl7pPr marL="3200400" lvl="6" indent="-320039" algn="l" rtl="0">
              <a:spcBef>
                <a:spcPts val="360"/>
              </a:spcBef>
              <a:spcAft>
                <a:spcPts val="0"/>
              </a:spcAft>
              <a:buSzPts val="1440"/>
              <a:buChar char="⚫"/>
              <a:defRPr/>
            </a:lvl7pPr>
            <a:lvl8pPr marL="3657600" lvl="7" indent="-342900" algn="l" rtl="0">
              <a:spcBef>
                <a:spcPts val="360"/>
              </a:spcBef>
              <a:spcAft>
                <a:spcPts val="0"/>
              </a:spcAft>
              <a:buSzPts val="1800"/>
              <a:buChar char="•"/>
              <a:defRPr/>
            </a:lvl8pPr>
            <a:lvl9pPr marL="4114800" lvl="8" indent="-342900" algn="l" rtl="0">
              <a:spcBef>
                <a:spcPts val="360"/>
              </a:spcBef>
              <a:spcAft>
                <a:spcPts val="0"/>
              </a:spcAft>
              <a:buSzPts val="1800"/>
              <a:buChar char="•"/>
              <a:defRPr/>
            </a:lvl9pPr>
          </a:lstStyle>
          <a:p>
            <a:endParaRPr/>
          </a:p>
        </p:txBody>
      </p:sp>
      <p:pic>
        <p:nvPicPr>
          <p:cNvPr id="91" name="Google Shape;91;p22"/>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92" name="Google Shape;92;p22"/>
          <p:cNvSpPr txBox="1">
            <a:spLocks noGrp="1"/>
          </p:cNvSpPr>
          <p:nvPr>
            <p:ph type="body" idx="2"/>
          </p:nvPr>
        </p:nvSpPr>
        <p:spPr>
          <a:xfrm>
            <a:off x="4648200" y="1317938"/>
            <a:ext cx="4038600" cy="3448200"/>
          </a:xfrm>
          <a:prstGeom prst="rect">
            <a:avLst/>
          </a:prstGeom>
          <a:noFill/>
          <a:ln>
            <a:noFill/>
          </a:ln>
        </p:spPr>
        <p:txBody>
          <a:bodyPr spcFirstLastPara="1" wrap="square" lIns="91425" tIns="45700" rIns="91425" bIns="45700" anchor="t" anchorCtr="0">
            <a:normAutofit/>
          </a:bodyPr>
          <a:lstStyle>
            <a:lvl1pPr marL="457200" lvl="0" indent="-381000" algn="l" rtl="0">
              <a:spcBef>
                <a:spcPts val="480"/>
              </a:spcBef>
              <a:spcAft>
                <a:spcPts val="0"/>
              </a:spcAft>
              <a:buSzPts val="2400"/>
              <a:buChar char="•"/>
              <a:defRPr sz="2400"/>
            </a:lvl1pPr>
            <a:lvl2pPr marL="914400" lvl="1" indent="-355600" algn="l" rtl="0">
              <a:spcBef>
                <a:spcPts val="400"/>
              </a:spcBef>
              <a:spcAft>
                <a:spcPts val="0"/>
              </a:spcAft>
              <a:buSzPts val="2000"/>
              <a:buFont typeface="Arial"/>
              <a:buChar char="•"/>
              <a:defRPr sz="2000"/>
            </a:lvl2pPr>
            <a:lvl3pPr marL="1371600" lvl="2" indent="-342900" algn="l" rtl="0">
              <a:spcBef>
                <a:spcPts val="360"/>
              </a:spcBef>
              <a:spcAft>
                <a:spcPts val="0"/>
              </a:spcAft>
              <a:buSzPts val="1800"/>
              <a:buFont typeface="Arial"/>
              <a:buChar char="•"/>
              <a:defRPr sz="1800"/>
            </a:lvl3pPr>
            <a:lvl4pPr marL="1828800" lvl="3" indent="-323850" algn="l" rtl="0">
              <a:spcBef>
                <a:spcPts val="300"/>
              </a:spcBef>
              <a:spcAft>
                <a:spcPts val="0"/>
              </a:spcAft>
              <a:buSzPts val="1500"/>
              <a:buFont typeface="Arial"/>
              <a:buChar char="•"/>
              <a:defRPr sz="1500"/>
            </a:lvl4pPr>
            <a:lvl5pPr marL="2286000" lvl="4" indent="-314325" algn="l" rtl="0">
              <a:spcBef>
                <a:spcPts val="270"/>
              </a:spcBef>
              <a:spcAft>
                <a:spcPts val="0"/>
              </a:spcAft>
              <a:buSzPts val="1350"/>
              <a:buFont typeface="Arial"/>
              <a:buChar char="•"/>
              <a:defRPr sz="1350"/>
            </a:lvl5pPr>
            <a:lvl6pPr marL="2743200" lvl="5" indent="-320039" algn="l" rtl="0">
              <a:spcBef>
                <a:spcPts val="360"/>
              </a:spcBef>
              <a:spcAft>
                <a:spcPts val="0"/>
              </a:spcAft>
              <a:buSzPts val="1440"/>
              <a:buChar char="⚫"/>
              <a:defRPr/>
            </a:lvl6pPr>
            <a:lvl7pPr marL="3200400" lvl="6" indent="-320039" algn="l" rtl="0">
              <a:spcBef>
                <a:spcPts val="360"/>
              </a:spcBef>
              <a:spcAft>
                <a:spcPts val="0"/>
              </a:spcAft>
              <a:buSzPts val="1440"/>
              <a:buChar char="⚫"/>
              <a:defRPr/>
            </a:lvl7pPr>
            <a:lvl8pPr marL="3657600" lvl="7" indent="-342900" algn="l" rtl="0">
              <a:spcBef>
                <a:spcPts val="360"/>
              </a:spcBef>
              <a:spcAft>
                <a:spcPts val="0"/>
              </a:spcAft>
              <a:buSzPts val="1800"/>
              <a:buChar char="•"/>
              <a:defRPr/>
            </a:lvl8pPr>
            <a:lvl9pPr marL="4114800" lvl="8" indent="-342900" algn="l" rtl="0">
              <a:spcBef>
                <a:spcPts val="360"/>
              </a:spcBef>
              <a:spcAft>
                <a:spcPts val="0"/>
              </a:spcAft>
              <a:buSzPts val="1800"/>
              <a:buChar char="•"/>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7.xml"/><Relationship Id="rId13" Type="http://schemas.openxmlformats.org/officeDocument/2006/relationships/slideLayout" Target="../slideLayouts/slideLayout32.xml"/><Relationship Id="rId18" Type="http://schemas.openxmlformats.org/officeDocument/2006/relationships/theme" Target="../theme/theme3.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slideLayout" Target="../slideLayouts/slideLayout31.xml"/><Relationship Id="rId17" Type="http://schemas.openxmlformats.org/officeDocument/2006/relationships/slideLayout" Target="../slideLayouts/slideLayout36.xml"/><Relationship Id="rId2" Type="http://schemas.openxmlformats.org/officeDocument/2006/relationships/slideLayout" Target="../slideLayouts/slideLayout21.xml"/><Relationship Id="rId16" Type="http://schemas.openxmlformats.org/officeDocument/2006/relationships/slideLayout" Target="../slideLayouts/slideLayout35.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5" Type="http://schemas.openxmlformats.org/officeDocument/2006/relationships/slideLayout" Target="../slideLayouts/slideLayout34.xml"/><Relationship Id="rId10" Type="http://schemas.openxmlformats.org/officeDocument/2006/relationships/slideLayout" Target="../slideLayouts/slideLayout29.xml"/><Relationship Id="rId4" Type="http://schemas.openxmlformats.org/officeDocument/2006/relationships/slideLayout" Target="../slideLayouts/slideLayout23.xml"/><Relationship Id="rId9" Type="http://schemas.openxmlformats.org/officeDocument/2006/relationships/slideLayout" Target="../slideLayouts/slideLayout28.xml"/><Relationship Id="rId14"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8D8D8"/>
            </a:gs>
          </a:gsLst>
          <a:lin ang="5639967" scaled="0"/>
        </a:gradFill>
        <a:effectLst/>
      </p:bgPr>
    </p:bg>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457200" y="528066"/>
            <a:ext cx="8229600" cy="857400"/>
          </a:xfrm>
          <a:prstGeom prst="rect">
            <a:avLst/>
          </a:prstGeom>
          <a:noFill/>
          <a:ln>
            <a:noFill/>
          </a:ln>
        </p:spPr>
        <p:txBody>
          <a:bodyPr spcFirstLastPara="1" wrap="square" lIns="0" tIns="45700" rIns="0" bIns="0" anchor="b" anchorCtr="0">
            <a:normAutofit/>
          </a:bodyPr>
          <a:lstStyle>
            <a:lvl1pPr marR="0" lvl="0" algn="l" rtl="0">
              <a:spcBef>
                <a:spcPts val="0"/>
              </a:spcBef>
              <a:spcAft>
                <a:spcPts val="0"/>
              </a:spcAft>
              <a:buClr>
                <a:schemeClr val="accent4"/>
              </a:buClr>
              <a:buSzPts val="3600"/>
              <a:buFont typeface="Calibri"/>
              <a:buNone/>
              <a:defRPr sz="3600" b="0" i="0" u="none" strike="noStrike" cap="none">
                <a:solidFill>
                  <a:schemeClr val="accent4"/>
                </a:solidFill>
                <a:latin typeface="Calibri"/>
                <a:ea typeface="Calibri"/>
                <a:cs typeface="Calibri"/>
                <a:sym typeface="Calibri"/>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52" name="Google Shape;52;p13"/>
          <p:cNvSpPr txBox="1">
            <a:spLocks noGrp="1"/>
          </p:cNvSpPr>
          <p:nvPr>
            <p:ph type="body" idx="1"/>
          </p:nvPr>
        </p:nvSpPr>
        <p:spPr>
          <a:xfrm>
            <a:off x="457200" y="1451610"/>
            <a:ext cx="8229600" cy="3291900"/>
          </a:xfrm>
          <a:prstGeom prst="rect">
            <a:avLst/>
          </a:prstGeom>
          <a:noFill/>
          <a:ln>
            <a:noFill/>
          </a:ln>
        </p:spPr>
        <p:txBody>
          <a:bodyPr spcFirstLastPara="1" wrap="square" lIns="91425" tIns="45700" rIns="91425" bIns="45700" anchor="t" anchorCtr="0">
            <a:normAutofit/>
          </a:bodyPr>
          <a:lstStyle>
            <a:lvl1pPr marL="457200" marR="0" lvl="0" indent="-393700" algn="l" rtl="0">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L="914400" marR="0" lvl="1" indent="-325755" algn="l" rtl="0">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L="1371600" marR="0" lvl="2" indent="-298608" algn="l" rtl="0">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L="1828800" marR="0" lvl="3" indent="-290512" algn="l" rtl="0">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L="2286000" marR="0" lvl="4" indent="-290512" algn="l" rtl="0">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L="2743200" marR="0" lvl="5" indent="-297179" algn="l" rtl="0">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L="3200400" marR="0" lvl="6" indent="-289560" algn="l" rtl="0">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L="3657600" marR="0" lvl="7" indent="-304800" algn="l" rtl="0">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L="4114800" marR="0" lvl="8" indent="-295275" algn="l" rtl="0">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 id="2147483672" r:id="rId14"/>
    <p:sldLayoutId id="2147483673" r:id="rId15"/>
    <p:sldLayoutId id="2147483674" r:id="rId16"/>
    <p:sldLayoutId id="2147483675" r:id="rId17"/>
  </p:sldLayoutIdLst>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chemeClr val="dk1"/>
            </a:gs>
          </a:gsLst>
          <a:lin ang="5639967" scaled="0"/>
        </a:gradFill>
        <a:effectLst/>
      </p:bgPr>
    </p:bg>
    <p:spTree>
      <p:nvGrpSpPr>
        <p:cNvPr id="1" name="Shape 120"/>
        <p:cNvGrpSpPr/>
        <p:nvPr/>
      </p:nvGrpSpPr>
      <p:grpSpPr>
        <a:xfrm>
          <a:off x="0" y="0"/>
          <a:ext cx="0" cy="0"/>
          <a:chOff x="0" y="0"/>
          <a:chExt cx="0" cy="0"/>
        </a:xfrm>
      </p:grpSpPr>
      <p:sp>
        <p:nvSpPr>
          <p:cNvPr id="121" name="Google Shape;121;p31"/>
          <p:cNvSpPr txBox="1">
            <a:spLocks noGrp="1"/>
          </p:cNvSpPr>
          <p:nvPr>
            <p:ph type="title"/>
          </p:nvPr>
        </p:nvSpPr>
        <p:spPr>
          <a:xfrm>
            <a:off x="457200" y="528066"/>
            <a:ext cx="8229600" cy="857400"/>
          </a:xfrm>
          <a:prstGeom prst="rect">
            <a:avLst/>
          </a:prstGeom>
          <a:noFill/>
          <a:ln>
            <a:noFill/>
          </a:ln>
        </p:spPr>
        <p:txBody>
          <a:bodyPr spcFirstLastPara="1" wrap="square" lIns="0" tIns="45700" rIns="0" bIns="0" anchor="b" anchorCtr="0">
            <a:normAutofit/>
          </a:bodyPr>
          <a:lstStyle>
            <a:lvl1pPr marR="0" lvl="0" algn="l" rtl="0">
              <a:spcBef>
                <a:spcPts val="0"/>
              </a:spcBef>
              <a:spcAft>
                <a:spcPts val="0"/>
              </a:spcAft>
              <a:buClr>
                <a:schemeClr val="accent4"/>
              </a:buClr>
              <a:buSzPts val="3600"/>
              <a:buFont typeface="Calibri"/>
              <a:buNone/>
              <a:defRPr sz="3600" b="0" i="0" u="none" strike="noStrike" cap="none">
                <a:solidFill>
                  <a:schemeClr val="accent4"/>
                </a:solidFill>
                <a:latin typeface="Calibri"/>
                <a:ea typeface="Calibri"/>
                <a:cs typeface="Calibri"/>
                <a:sym typeface="Calibri"/>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22" name="Google Shape;122;p31"/>
          <p:cNvSpPr txBox="1">
            <a:spLocks noGrp="1"/>
          </p:cNvSpPr>
          <p:nvPr>
            <p:ph type="body" idx="1"/>
          </p:nvPr>
        </p:nvSpPr>
        <p:spPr>
          <a:xfrm>
            <a:off x="457200" y="1451610"/>
            <a:ext cx="8229600" cy="3291900"/>
          </a:xfrm>
          <a:prstGeom prst="rect">
            <a:avLst/>
          </a:prstGeom>
          <a:noFill/>
          <a:ln>
            <a:noFill/>
          </a:ln>
        </p:spPr>
        <p:txBody>
          <a:bodyPr spcFirstLastPara="1" wrap="square" lIns="91425" tIns="45700" rIns="91425" bIns="45700" anchor="t" anchorCtr="0">
            <a:normAutofit/>
          </a:bodyPr>
          <a:lstStyle>
            <a:lvl1pPr marL="457200" marR="0" lvl="0" indent="-393700" algn="l" rtl="0">
              <a:spcBef>
                <a:spcPts val="520"/>
              </a:spcBef>
              <a:spcAft>
                <a:spcPts val="0"/>
              </a:spcAft>
              <a:buClr>
                <a:schemeClr val="accent4"/>
              </a:buClr>
              <a:buSzPts val="2600"/>
              <a:buFont typeface="Arial"/>
              <a:buChar char="•"/>
              <a:defRPr sz="2600" b="0" i="0" u="none" strike="noStrike" cap="none">
                <a:solidFill>
                  <a:schemeClr val="lt1"/>
                </a:solidFill>
                <a:latin typeface="Calibri"/>
                <a:ea typeface="Calibri"/>
                <a:cs typeface="Calibri"/>
                <a:sym typeface="Calibri"/>
              </a:defRPr>
            </a:lvl1pPr>
            <a:lvl2pPr marL="914400" marR="0" lvl="1" indent="-325755" algn="l" rtl="0">
              <a:spcBef>
                <a:spcPts val="360"/>
              </a:spcBef>
              <a:spcAft>
                <a:spcPts val="0"/>
              </a:spcAft>
              <a:buClr>
                <a:schemeClr val="accent1"/>
              </a:buClr>
              <a:buSzPts val="1530"/>
              <a:buFont typeface="Noto Sans Symbols"/>
              <a:buChar char="⚫"/>
              <a:defRPr sz="1800" b="0" i="0" u="none" strike="noStrike" cap="none">
                <a:solidFill>
                  <a:schemeClr val="lt1"/>
                </a:solidFill>
                <a:latin typeface="Calibri"/>
                <a:ea typeface="Calibri"/>
                <a:cs typeface="Calibri"/>
                <a:sym typeface="Calibri"/>
              </a:defRPr>
            </a:lvl2pPr>
            <a:lvl3pPr marL="1371600" marR="0" lvl="2" indent="-298608" algn="l" rtl="0">
              <a:spcBef>
                <a:spcPts val="315"/>
              </a:spcBef>
              <a:spcAft>
                <a:spcPts val="0"/>
              </a:spcAft>
              <a:buClr>
                <a:schemeClr val="accent2"/>
              </a:buClr>
              <a:buSzPts val="1103"/>
              <a:buFont typeface="Noto Sans Symbols"/>
              <a:buChar char="⚫"/>
              <a:defRPr sz="1575" b="0" i="0" u="none" strike="noStrike" cap="none">
                <a:solidFill>
                  <a:schemeClr val="lt1"/>
                </a:solidFill>
                <a:latin typeface="Calibri"/>
                <a:ea typeface="Calibri"/>
                <a:cs typeface="Calibri"/>
                <a:sym typeface="Calibri"/>
              </a:defRPr>
            </a:lvl3pPr>
            <a:lvl4pPr marL="1828800" marR="0" lvl="3" indent="-290512" algn="l" rtl="0">
              <a:spcBef>
                <a:spcPts val="300"/>
              </a:spcBef>
              <a:spcAft>
                <a:spcPts val="0"/>
              </a:spcAft>
              <a:buClr>
                <a:schemeClr val="accent3"/>
              </a:buClr>
              <a:buSzPts val="975"/>
              <a:buFont typeface="Noto Sans Symbols"/>
              <a:buChar char="⚫"/>
              <a:defRPr sz="1500" b="0" i="0" u="none" strike="noStrike" cap="none">
                <a:solidFill>
                  <a:schemeClr val="lt1"/>
                </a:solidFill>
                <a:latin typeface="Calibri"/>
                <a:ea typeface="Calibri"/>
                <a:cs typeface="Calibri"/>
                <a:sym typeface="Calibri"/>
              </a:defRPr>
            </a:lvl4pPr>
            <a:lvl5pPr marL="2286000" marR="0" lvl="4" indent="-290512" algn="l" rtl="0">
              <a:spcBef>
                <a:spcPts val="300"/>
              </a:spcBef>
              <a:spcAft>
                <a:spcPts val="0"/>
              </a:spcAft>
              <a:buClr>
                <a:schemeClr val="accent4"/>
              </a:buClr>
              <a:buSzPts val="975"/>
              <a:buFont typeface="Noto Sans Symbols"/>
              <a:buChar char="⚫"/>
              <a:defRPr sz="1500" b="0" i="0" u="none" strike="noStrike" cap="none">
                <a:solidFill>
                  <a:schemeClr val="lt1"/>
                </a:solidFill>
                <a:latin typeface="Calibri"/>
                <a:ea typeface="Calibri"/>
                <a:cs typeface="Calibri"/>
                <a:sym typeface="Calibri"/>
              </a:defRPr>
            </a:lvl5pPr>
            <a:lvl6pPr marL="2743200" marR="0" lvl="5" indent="-297179" algn="l" rtl="0">
              <a:spcBef>
                <a:spcPts val="270"/>
              </a:spcBef>
              <a:spcAft>
                <a:spcPts val="0"/>
              </a:spcAft>
              <a:buClr>
                <a:schemeClr val="accent5"/>
              </a:buClr>
              <a:buSzPts val="1080"/>
              <a:buFont typeface="Noto Sans Symbols"/>
              <a:buChar char="⚫"/>
              <a:defRPr sz="1350" b="0" i="0" u="none" strike="noStrike" cap="none">
                <a:solidFill>
                  <a:schemeClr val="lt1"/>
                </a:solidFill>
                <a:latin typeface="Calibri"/>
                <a:ea typeface="Calibri"/>
                <a:cs typeface="Calibri"/>
                <a:sym typeface="Calibri"/>
              </a:defRPr>
            </a:lvl6pPr>
            <a:lvl7pPr marL="3200400" marR="0" lvl="6" indent="-289560" algn="l" rtl="0">
              <a:spcBef>
                <a:spcPts val="240"/>
              </a:spcBef>
              <a:spcAft>
                <a:spcPts val="0"/>
              </a:spcAft>
              <a:buClr>
                <a:schemeClr val="accent6"/>
              </a:buClr>
              <a:buSzPts val="960"/>
              <a:buFont typeface="Noto Sans Symbols"/>
              <a:buChar char="⚫"/>
              <a:defRPr sz="1200" b="0" i="0" u="none" strike="noStrike" cap="none">
                <a:solidFill>
                  <a:schemeClr val="lt1"/>
                </a:solidFill>
                <a:latin typeface="Calibri"/>
                <a:ea typeface="Calibri"/>
                <a:cs typeface="Calibri"/>
                <a:sym typeface="Calibri"/>
              </a:defRPr>
            </a:lvl7pPr>
            <a:lvl8pPr marL="3657600" marR="0" lvl="7" indent="-304800" algn="l" rtl="0">
              <a:spcBef>
                <a:spcPts val="240"/>
              </a:spcBef>
              <a:spcAft>
                <a:spcPts val="0"/>
              </a:spcAft>
              <a:buClr>
                <a:schemeClr val="lt2"/>
              </a:buClr>
              <a:buSzPts val="1200"/>
              <a:buFont typeface="Calibri"/>
              <a:buChar char="•"/>
              <a:defRPr sz="1200" b="0" i="0" u="none" strike="noStrike" cap="none">
                <a:solidFill>
                  <a:schemeClr val="lt1"/>
                </a:solidFill>
                <a:latin typeface="Calibri"/>
                <a:ea typeface="Calibri"/>
                <a:cs typeface="Calibri"/>
                <a:sym typeface="Calibri"/>
              </a:defRPr>
            </a:lvl8pPr>
            <a:lvl9pPr marL="4114800" marR="0" lvl="8" indent="-295275" algn="l" rtl="0">
              <a:spcBef>
                <a:spcPts val="210"/>
              </a:spcBef>
              <a:spcAft>
                <a:spcPts val="0"/>
              </a:spcAft>
              <a:buClr>
                <a:schemeClr val="lt2"/>
              </a:buClr>
              <a:buSzPts val="1050"/>
              <a:buFont typeface="Calibri"/>
              <a:buChar char="•"/>
              <a:defRPr sz="1050" b="0" i="0" u="none" strike="noStrike" cap="none">
                <a:solidFill>
                  <a:schemeClr val="lt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76" r:id="rId1"/>
    <p:sldLayoutId id="2147483677" r:id="rId2"/>
  </p:sldLayoutIdLst>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8D8D8"/>
            </a:gs>
          </a:gsLst>
          <a:lin ang="5639967" scaled="0"/>
        </a:gradFill>
        <a:effectLst/>
      </p:bgPr>
    </p:bg>
    <p:spTree>
      <p:nvGrpSpPr>
        <p:cNvPr id="1" name="Shape 131"/>
        <p:cNvGrpSpPr/>
        <p:nvPr/>
      </p:nvGrpSpPr>
      <p:grpSpPr>
        <a:xfrm>
          <a:off x="0" y="0"/>
          <a:ext cx="0" cy="0"/>
          <a:chOff x="0" y="0"/>
          <a:chExt cx="0" cy="0"/>
        </a:xfrm>
      </p:grpSpPr>
      <p:sp>
        <p:nvSpPr>
          <p:cNvPr id="132" name="Google Shape;132;p34"/>
          <p:cNvSpPr txBox="1">
            <a:spLocks noGrp="1"/>
          </p:cNvSpPr>
          <p:nvPr>
            <p:ph type="title"/>
          </p:nvPr>
        </p:nvSpPr>
        <p:spPr>
          <a:xfrm>
            <a:off x="457200" y="528066"/>
            <a:ext cx="8229600" cy="857400"/>
          </a:xfrm>
          <a:prstGeom prst="rect">
            <a:avLst/>
          </a:prstGeom>
          <a:noFill/>
          <a:ln>
            <a:noFill/>
          </a:ln>
        </p:spPr>
        <p:txBody>
          <a:bodyPr spcFirstLastPara="1" wrap="square" lIns="0" tIns="45700" rIns="0" bIns="0" anchor="b" anchorCtr="0">
            <a:noAutofit/>
          </a:bodyPr>
          <a:lstStyle>
            <a:lvl1pPr marR="0" lvl="0" algn="l" rtl="0">
              <a:spcBef>
                <a:spcPts val="0"/>
              </a:spcBef>
              <a:spcAft>
                <a:spcPts val="0"/>
              </a:spcAft>
              <a:buClr>
                <a:schemeClr val="accent4"/>
              </a:buClr>
              <a:buSzPts val="3600"/>
              <a:buFont typeface="Calibri"/>
              <a:buNone/>
              <a:defRPr sz="3600" b="0" i="0" u="none" strike="noStrike" cap="none">
                <a:solidFill>
                  <a:schemeClr val="accent4"/>
                </a:solidFill>
                <a:latin typeface="Calibri"/>
                <a:ea typeface="Calibri"/>
                <a:cs typeface="Calibri"/>
                <a:sym typeface="Calibri"/>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3" name="Google Shape;133;p34"/>
          <p:cNvSpPr txBox="1">
            <a:spLocks noGrp="1"/>
          </p:cNvSpPr>
          <p:nvPr>
            <p:ph type="body" idx="1"/>
          </p:nvPr>
        </p:nvSpPr>
        <p:spPr>
          <a:xfrm>
            <a:off x="457200" y="1451610"/>
            <a:ext cx="8229600" cy="3291900"/>
          </a:xfrm>
          <a:prstGeom prst="rect">
            <a:avLst/>
          </a:prstGeom>
          <a:noFill/>
          <a:ln>
            <a:noFill/>
          </a:ln>
        </p:spPr>
        <p:txBody>
          <a:bodyPr spcFirstLastPara="1" wrap="square" lIns="91425" tIns="45700" rIns="91425" bIns="45700" anchor="t" anchorCtr="0">
            <a:noAutofit/>
          </a:bodyPr>
          <a:lstStyle>
            <a:lvl1pPr marL="457200" marR="0" lvl="0" indent="-393700" algn="l" rtl="0">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L="914400" marR="0" lvl="1" indent="-325755" algn="l" rtl="0">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L="1371600" marR="0" lvl="2" indent="-298608" algn="l" rtl="0">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L="1828800" marR="0" lvl="3" indent="-290512" algn="l" rtl="0">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L="2286000" marR="0" lvl="4" indent="-290512" algn="l" rtl="0">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L="2743200" marR="0" lvl="5" indent="-297179" algn="l" rtl="0">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L="3200400" marR="0" lvl="6" indent="-289560" algn="l" rtl="0">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L="3657600" marR="0" lvl="7" indent="-304800" algn="l" rtl="0">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L="4114800" marR="0" lvl="8" indent="-295275" algn="l" rtl="0">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 id="2147483694" r:id="rId17"/>
  </p:sldLayoutIdLst>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hyperlink" Target="https://k20center.ou.edu/e-learning/food-fight/" TargetMode="External"/><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7.xml"/></Relationships>
</file>

<file path=ppt/slides/_rels/slide2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6.xml"/><Relationship Id="rId1" Type="http://schemas.openxmlformats.org/officeDocument/2006/relationships/slideLayout" Target="../slideLayouts/slideLayout22.xml"/></Relationships>
</file>

<file path=ppt/slides/_rels/slide2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7.xml"/><Relationship Id="rId1" Type="http://schemas.openxmlformats.org/officeDocument/2006/relationships/slideLayout" Target="../slideLayouts/slideLayout22.xml"/></Relationships>
</file>

<file path=ppt/slides/_rels/slide2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8.xml"/><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6.xml"/></Relationships>
</file>

<file path=ppt/slides/_rels/slide31.xml.rels><?xml version="1.0" encoding="UTF-8" standalone="yes"?>
<Relationships xmlns="http://schemas.openxmlformats.org/package/2006/relationships"><Relationship Id="rId3" Type="http://schemas.openxmlformats.org/officeDocument/2006/relationships/hyperlink" Target="https://ior.ad/7RX6" TargetMode="External"/><Relationship Id="rId2" Type="http://schemas.openxmlformats.org/officeDocument/2006/relationships/notesSlide" Target="../notesSlides/notesSlide30.xml"/><Relationship Id="rId1" Type="http://schemas.openxmlformats.org/officeDocument/2006/relationships/slideLayout" Target="../slideLayouts/slideLayout26.xml"/></Relationships>
</file>

<file path=ppt/slides/_rels/slide4.xml.rels><?xml version="1.0" encoding="UTF-8" standalone="yes"?>
<Relationships xmlns="http://schemas.openxmlformats.org/package/2006/relationships"><Relationship Id="rId3" Type="http://schemas.openxmlformats.org/officeDocument/2006/relationships/hyperlink" Target="http://www.youtube.com/watch?v=nO-vMUApyJQ" TargetMode="External"/><Relationship Id="rId2" Type="http://schemas.openxmlformats.org/officeDocument/2006/relationships/notesSlide" Target="../notesSlides/notesSlide3.xml"/><Relationship Id="rId1" Type="http://schemas.openxmlformats.org/officeDocument/2006/relationships/slideLayout" Target="../slideLayouts/slideLayout15.xml"/><Relationship Id="rId4" Type="http://schemas.openxmlformats.org/officeDocument/2006/relationships/image" Target="../media/image5.jpg"/></Relationships>
</file>

<file path=ppt/slides/_rels/slide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8163822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53"/>
        <p:cNvGrpSpPr/>
        <p:nvPr/>
      </p:nvGrpSpPr>
      <p:grpSpPr>
        <a:xfrm>
          <a:off x="0" y="0"/>
          <a:ext cx="0" cy="0"/>
          <a:chOff x="0" y="0"/>
          <a:chExt cx="0" cy="0"/>
        </a:xfrm>
      </p:grpSpPr>
      <p:sp>
        <p:nvSpPr>
          <p:cNvPr id="254" name="Google Shape;254;p60"/>
          <p:cNvSpPr txBox="1">
            <a:spLocks noGrp="1"/>
          </p:cNvSpPr>
          <p:nvPr>
            <p:ph type="title"/>
          </p:nvPr>
        </p:nvSpPr>
        <p:spPr>
          <a:xfrm>
            <a:off x="457200" y="30724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 dirty="0"/>
              <a:t>Is a hot dog a sandwich?</a:t>
            </a:r>
            <a:endParaRPr dirty="0"/>
          </a:p>
        </p:txBody>
      </p:sp>
      <p:sp>
        <p:nvSpPr>
          <p:cNvPr id="255" name="Google Shape;255;p60"/>
          <p:cNvSpPr txBox="1">
            <a:spLocks noGrp="1"/>
          </p:cNvSpPr>
          <p:nvPr>
            <p:ph type="body" idx="1"/>
          </p:nvPr>
        </p:nvSpPr>
        <p:spPr>
          <a:xfrm>
            <a:off x="457200" y="1305059"/>
            <a:ext cx="5020500" cy="3621000"/>
          </a:xfrm>
          <a:prstGeom prst="rect">
            <a:avLst/>
          </a:prstGeom>
        </p:spPr>
        <p:txBody>
          <a:bodyPr spcFirstLastPara="1" wrap="square" lIns="91400" tIns="91400" rIns="91400" bIns="91400" anchor="t" anchorCtr="0">
            <a:normAutofit/>
          </a:bodyPr>
          <a:lstStyle/>
          <a:p>
            <a:pPr marL="0" lvl="0" indent="0" algn="l" rtl="0">
              <a:spcBef>
                <a:spcPts val="520"/>
              </a:spcBef>
              <a:spcAft>
                <a:spcPts val="0"/>
              </a:spcAft>
              <a:buNone/>
            </a:pPr>
            <a:r>
              <a:rPr lang="en" dirty="0"/>
              <a:t>On a sticky note:</a:t>
            </a:r>
            <a:endParaRPr dirty="0"/>
          </a:p>
          <a:p>
            <a:pPr marL="457200" lvl="0" indent="-393700" algn="l" rtl="0">
              <a:spcBef>
                <a:spcPts val="1000"/>
              </a:spcBef>
              <a:spcAft>
                <a:spcPts val="0"/>
              </a:spcAft>
              <a:buSzPts val="2600"/>
              <a:buChar char="•"/>
            </a:pPr>
            <a:r>
              <a:rPr lang="en" dirty="0"/>
              <a:t>Answer the question, “Is a hot dog a sandwich?” with your reasoning.</a:t>
            </a:r>
            <a:endParaRPr dirty="0"/>
          </a:p>
          <a:p>
            <a:pPr marL="457200" lvl="0" indent="-393700" algn="l" rtl="0">
              <a:spcBef>
                <a:spcPts val="1000"/>
              </a:spcBef>
              <a:spcAft>
                <a:spcPts val="1000"/>
              </a:spcAft>
              <a:buSzPts val="2600"/>
              <a:buChar char="•"/>
            </a:pPr>
            <a:r>
              <a:rPr lang="en" dirty="0"/>
              <a:t>Each separate answer or reason should have its own sticky note.</a:t>
            </a:r>
            <a:endParaRPr dirty="0"/>
          </a:p>
        </p:txBody>
      </p:sp>
      <p:pic>
        <p:nvPicPr>
          <p:cNvPr id="256" name="Google Shape;256;p60"/>
          <p:cNvPicPr preferRelativeResize="0"/>
          <p:nvPr/>
        </p:nvPicPr>
        <p:blipFill>
          <a:blip r:embed="rId3">
            <a:alphaModFix/>
          </a:blip>
          <a:stretch>
            <a:fillRect/>
          </a:stretch>
        </p:blipFill>
        <p:spPr>
          <a:xfrm>
            <a:off x="5630100" y="1317047"/>
            <a:ext cx="2657475" cy="2276475"/>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60"/>
        <p:cNvGrpSpPr/>
        <p:nvPr/>
      </p:nvGrpSpPr>
      <p:grpSpPr>
        <a:xfrm>
          <a:off x="0" y="0"/>
          <a:ext cx="0" cy="0"/>
          <a:chOff x="0" y="0"/>
          <a:chExt cx="0" cy="0"/>
        </a:xfrm>
      </p:grpSpPr>
      <p:sp>
        <p:nvSpPr>
          <p:cNvPr id="261" name="Google Shape;261;p61"/>
          <p:cNvSpPr txBox="1">
            <a:spLocks noGrp="1"/>
          </p:cNvSpPr>
          <p:nvPr>
            <p:ph type="title"/>
          </p:nvPr>
        </p:nvSpPr>
        <p:spPr>
          <a:xfrm>
            <a:off x="457200" y="30724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
              <a:t>Affinity Process</a:t>
            </a:r>
            <a:endParaRPr/>
          </a:p>
        </p:txBody>
      </p:sp>
      <p:sp>
        <p:nvSpPr>
          <p:cNvPr id="262" name="Google Shape;262;p61"/>
          <p:cNvSpPr txBox="1">
            <a:spLocks noGrp="1"/>
          </p:cNvSpPr>
          <p:nvPr>
            <p:ph type="body" idx="1"/>
          </p:nvPr>
        </p:nvSpPr>
        <p:spPr>
          <a:xfrm>
            <a:off x="457200" y="1305059"/>
            <a:ext cx="5020500" cy="3621000"/>
          </a:xfrm>
          <a:prstGeom prst="rect">
            <a:avLst/>
          </a:prstGeom>
        </p:spPr>
        <p:txBody>
          <a:bodyPr spcFirstLastPara="1" wrap="square" lIns="91400" tIns="91400" rIns="91400" bIns="91400" anchor="t" anchorCtr="0">
            <a:normAutofit/>
          </a:bodyPr>
          <a:lstStyle/>
          <a:p>
            <a:pPr marL="0" lvl="0" indent="0" algn="l" rtl="0">
              <a:spcBef>
                <a:spcPts val="520"/>
              </a:spcBef>
              <a:spcAft>
                <a:spcPts val="0"/>
              </a:spcAft>
              <a:buNone/>
            </a:pPr>
            <a:r>
              <a:rPr lang="en" dirty="0"/>
              <a:t>With your partner:</a:t>
            </a:r>
            <a:endParaRPr dirty="0"/>
          </a:p>
          <a:p>
            <a:pPr marL="457200" lvl="0" indent="-393700" algn="l" rtl="0">
              <a:spcBef>
                <a:spcPts val="1000"/>
              </a:spcBef>
              <a:spcAft>
                <a:spcPts val="0"/>
              </a:spcAft>
              <a:buSzPts val="2600"/>
              <a:buChar char="•"/>
            </a:pPr>
            <a:r>
              <a:rPr lang="en" dirty="0"/>
              <a:t>Read through your sticky notes.</a:t>
            </a:r>
            <a:endParaRPr dirty="0"/>
          </a:p>
          <a:p>
            <a:pPr marL="457200" lvl="0" indent="-393700" algn="l" rtl="0">
              <a:spcBef>
                <a:spcPts val="1000"/>
              </a:spcBef>
              <a:spcAft>
                <a:spcPts val="1000"/>
              </a:spcAft>
              <a:buSzPts val="2600"/>
              <a:buChar char="•"/>
            </a:pPr>
            <a:r>
              <a:rPr lang="en" dirty="0"/>
              <a:t>Group similar sticky notes into categories. Label each category.</a:t>
            </a:r>
            <a:endParaRPr dirty="0"/>
          </a:p>
        </p:txBody>
      </p:sp>
      <p:pic>
        <p:nvPicPr>
          <p:cNvPr id="263" name="Google Shape;263;p61"/>
          <p:cNvPicPr preferRelativeResize="0"/>
          <p:nvPr/>
        </p:nvPicPr>
        <p:blipFill>
          <a:blip r:embed="rId3">
            <a:alphaModFix/>
          </a:blip>
          <a:stretch>
            <a:fillRect/>
          </a:stretch>
        </p:blipFill>
        <p:spPr>
          <a:xfrm>
            <a:off x="5630100" y="1317047"/>
            <a:ext cx="2657475" cy="2276475"/>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67"/>
        <p:cNvGrpSpPr/>
        <p:nvPr/>
      </p:nvGrpSpPr>
      <p:grpSpPr>
        <a:xfrm>
          <a:off x="0" y="0"/>
          <a:ext cx="0" cy="0"/>
          <a:chOff x="0" y="0"/>
          <a:chExt cx="0" cy="0"/>
        </a:xfrm>
      </p:grpSpPr>
      <p:sp>
        <p:nvSpPr>
          <p:cNvPr id="268" name="Google Shape;268;p62"/>
          <p:cNvSpPr txBox="1">
            <a:spLocks noGrp="1"/>
          </p:cNvSpPr>
          <p:nvPr>
            <p:ph type="title"/>
          </p:nvPr>
        </p:nvSpPr>
        <p:spPr>
          <a:xfrm>
            <a:off x="457200" y="30724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
              <a:t>Gallery Walk</a:t>
            </a:r>
            <a:endParaRPr/>
          </a:p>
        </p:txBody>
      </p:sp>
      <p:sp>
        <p:nvSpPr>
          <p:cNvPr id="269" name="Google Shape;269;p62"/>
          <p:cNvSpPr txBox="1">
            <a:spLocks noGrp="1"/>
          </p:cNvSpPr>
          <p:nvPr>
            <p:ph type="body" idx="1"/>
          </p:nvPr>
        </p:nvSpPr>
        <p:spPr>
          <a:xfrm>
            <a:off x="457200" y="1305059"/>
            <a:ext cx="3994500" cy="3621000"/>
          </a:xfrm>
          <a:prstGeom prst="rect">
            <a:avLst/>
          </a:prstGeom>
        </p:spPr>
        <p:txBody>
          <a:bodyPr spcFirstLastPara="1" wrap="square" lIns="91400" tIns="91400" rIns="91400" bIns="91400" anchor="t" anchorCtr="0">
            <a:normAutofit/>
          </a:bodyPr>
          <a:lstStyle/>
          <a:p>
            <a:pPr marL="457200" lvl="0" indent="-393700" algn="l" rtl="0">
              <a:spcBef>
                <a:spcPts val="520"/>
              </a:spcBef>
              <a:spcAft>
                <a:spcPts val="0"/>
              </a:spcAft>
              <a:buSzPts val="2600"/>
              <a:buChar char="•"/>
            </a:pPr>
            <a:r>
              <a:rPr lang="en" dirty="0"/>
              <a:t>Take your sticky note pad and look at your peers’ categories.</a:t>
            </a:r>
            <a:endParaRPr dirty="0"/>
          </a:p>
          <a:p>
            <a:pPr marL="457200" lvl="0" indent="-393700" algn="l" rtl="0">
              <a:spcBef>
                <a:spcPts val="0"/>
              </a:spcBef>
              <a:spcAft>
                <a:spcPts val="0"/>
              </a:spcAft>
              <a:buSzPts val="2600"/>
              <a:buChar char="•"/>
            </a:pPr>
            <a:r>
              <a:rPr lang="en" dirty="0"/>
              <a:t>Leave written comments or questions beside the categories on your peers’ desks.</a:t>
            </a:r>
            <a:endParaRP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73"/>
        <p:cNvGrpSpPr/>
        <p:nvPr/>
      </p:nvGrpSpPr>
      <p:grpSpPr>
        <a:xfrm>
          <a:off x="0" y="0"/>
          <a:ext cx="0" cy="0"/>
          <a:chOff x="0" y="0"/>
          <a:chExt cx="0" cy="0"/>
        </a:xfrm>
      </p:grpSpPr>
      <p:sp>
        <p:nvSpPr>
          <p:cNvPr id="274" name="Google Shape;274;p63"/>
          <p:cNvSpPr txBox="1">
            <a:spLocks noGrp="1"/>
          </p:cNvSpPr>
          <p:nvPr>
            <p:ph type="title"/>
          </p:nvPr>
        </p:nvSpPr>
        <p:spPr>
          <a:xfrm>
            <a:off x="457200" y="30724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 dirty="0"/>
              <a:t>How Am I Feeling?  What Am I Thinking?</a:t>
            </a:r>
            <a:endParaRPr dirty="0"/>
          </a:p>
        </p:txBody>
      </p:sp>
      <p:sp>
        <p:nvSpPr>
          <p:cNvPr id="275" name="Google Shape;275;p63"/>
          <p:cNvSpPr txBox="1">
            <a:spLocks noGrp="1"/>
          </p:cNvSpPr>
          <p:nvPr>
            <p:ph type="body" idx="1"/>
          </p:nvPr>
        </p:nvSpPr>
        <p:spPr>
          <a:xfrm>
            <a:off x="457200" y="1305059"/>
            <a:ext cx="5020500" cy="3621000"/>
          </a:xfrm>
          <a:prstGeom prst="rect">
            <a:avLst/>
          </a:prstGeom>
        </p:spPr>
        <p:txBody>
          <a:bodyPr spcFirstLastPara="1" wrap="square" lIns="91400" tIns="91400" rIns="91400" bIns="91400" anchor="t" anchorCtr="0">
            <a:normAutofit fontScale="92500" lnSpcReduction="20000"/>
          </a:bodyPr>
          <a:lstStyle/>
          <a:p>
            <a:pPr marL="0" lvl="0" indent="0" algn="l" rtl="0">
              <a:spcBef>
                <a:spcPts val="520"/>
              </a:spcBef>
              <a:spcAft>
                <a:spcPts val="0"/>
              </a:spcAft>
              <a:buNone/>
            </a:pPr>
            <a:r>
              <a:rPr lang="en" dirty="0"/>
              <a:t>Sticky Note 1:</a:t>
            </a:r>
            <a:endParaRPr dirty="0"/>
          </a:p>
          <a:p>
            <a:pPr marL="457200" lvl="0" indent="-381317" algn="l" rtl="0">
              <a:spcBef>
                <a:spcPts val="1000"/>
              </a:spcBef>
              <a:spcAft>
                <a:spcPts val="0"/>
              </a:spcAft>
              <a:buSzPct val="100000"/>
              <a:buChar char="•"/>
            </a:pPr>
            <a:r>
              <a:rPr lang="en" dirty="0"/>
              <a:t>If someone offered you a hot dog and gave you a sandwich, how would you feel? What would you think?</a:t>
            </a:r>
            <a:endParaRPr dirty="0"/>
          </a:p>
          <a:p>
            <a:pPr marL="0" lvl="0" indent="0" algn="l" rtl="0">
              <a:spcBef>
                <a:spcPts val="1000"/>
              </a:spcBef>
              <a:spcAft>
                <a:spcPts val="0"/>
              </a:spcAft>
              <a:buNone/>
            </a:pPr>
            <a:r>
              <a:rPr lang="en" dirty="0"/>
              <a:t>Sticky Note 2:</a:t>
            </a:r>
            <a:endParaRPr dirty="0"/>
          </a:p>
          <a:p>
            <a:pPr marL="457200" lvl="0" indent="-381317" algn="l" rtl="0">
              <a:spcBef>
                <a:spcPts val="1000"/>
              </a:spcBef>
              <a:spcAft>
                <a:spcPts val="0"/>
              </a:spcAft>
              <a:buSzPct val="100000"/>
              <a:buChar char="•"/>
            </a:pPr>
            <a:r>
              <a:rPr lang="en" dirty="0"/>
              <a:t>If someone offered you a sandwich and gave you a hot dog, how would you feel? What would you think?</a:t>
            </a:r>
            <a:endParaRPr dirty="0"/>
          </a:p>
        </p:txBody>
      </p:sp>
      <p:pic>
        <p:nvPicPr>
          <p:cNvPr id="276" name="Google Shape;276;p63"/>
          <p:cNvPicPr preferRelativeResize="0"/>
          <p:nvPr/>
        </p:nvPicPr>
        <p:blipFill>
          <a:blip r:embed="rId3">
            <a:alphaModFix/>
          </a:blip>
          <a:stretch>
            <a:fillRect/>
          </a:stretch>
        </p:blipFill>
        <p:spPr>
          <a:xfrm>
            <a:off x="5630100" y="1514472"/>
            <a:ext cx="2771775" cy="211455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sp>
        <p:nvSpPr>
          <p:cNvPr id="281" name="Google Shape;281;p64"/>
          <p:cNvSpPr txBox="1">
            <a:spLocks noGrp="1"/>
          </p:cNvSpPr>
          <p:nvPr>
            <p:ph type="title"/>
          </p:nvPr>
        </p:nvSpPr>
        <p:spPr>
          <a:xfrm>
            <a:off x="530352" y="987552"/>
            <a:ext cx="7772400" cy="1021800"/>
          </a:xfrm>
          <a:prstGeom prst="rect">
            <a:avLst/>
          </a:prstGeom>
        </p:spPr>
        <p:txBody>
          <a:bodyPr spcFirstLastPara="1" wrap="square" lIns="0" tIns="0" rIns="0" bIns="0" anchor="ctr" anchorCtr="0">
            <a:noAutofit/>
          </a:bodyPr>
          <a:lstStyle/>
          <a:p>
            <a:pPr marL="0" lvl="0" indent="0" algn="l" rtl="0">
              <a:spcBef>
                <a:spcPts val="0"/>
              </a:spcBef>
              <a:spcAft>
                <a:spcPts val="0"/>
              </a:spcAft>
              <a:buNone/>
            </a:pPr>
            <a:r>
              <a:rPr lang="en"/>
              <a:t>Is a hot dog a sandwich?</a:t>
            </a:r>
            <a:endParaRPr/>
          </a:p>
        </p:txBody>
      </p:sp>
      <p:sp>
        <p:nvSpPr>
          <p:cNvPr id="282" name="Google Shape;282;p64"/>
          <p:cNvSpPr txBox="1">
            <a:spLocks noGrp="1"/>
          </p:cNvSpPr>
          <p:nvPr>
            <p:ph type="body" idx="1"/>
          </p:nvPr>
        </p:nvSpPr>
        <p:spPr>
          <a:xfrm>
            <a:off x="530352" y="2028498"/>
            <a:ext cx="7772400" cy="1132200"/>
          </a:xfrm>
          <a:prstGeom prst="rect">
            <a:avLst/>
          </a:prstGeom>
        </p:spPr>
        <p:txBody>
          <a:bodyPr spcFirstLastPara="1" wrap="square" lIns="45700" tIns="45700" rIns="45700" bIns="45700" anchor="t" anchorCtr="0">
            <a:normAutofit/>
          </a:bodyPr>
          <a:lstStyle/>
          <a:p>
            <a:pPr marL="0" lvl="0" indent="0" algn="l" rtl="0">
              <a:spcBef>
                <a:spcPts val="520"/>
              </a:spcBef>
              <a:spcAft>
                <a:spcPts val="0"/>
              </a:spcAft>
              <a:buNone/>
            </a:pPr>
            <a:r>
              <a:rPr lang="en" dirty="0"/>
              <a:t>Play the Twine: </a:t>
            </a:r>
            <a:endParaRPr dirty="0"/>
          </a:p>
          <a:p>
            <a:pPr marL="0" lvl="0" indent="0" algn="l" rtl="0">
              <a:spcBef>
                <a:spcPts val="520"/>
              </a:spcBef>
              <a:spcAft>
                <a:spcPts val="0"/>
              </a:spcAft>
              <a:buNone/>
            </a:pPr>
            <a:r>
              <a:rPr lang="en" u="sng" dirty="0">
                <a:solidFill>
                  <a:schemeClr val="hlink"/>
                </a:solidFill>
                <a:hlinkClick r:id="rId3"/>
              </a:rPr>
              <a:t>https://k20center.ou.edu/e-learning/food-fight/</a:t>
            </a:r>
            <a:endParaRP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86"/>
        <p:cNvGrpSpPr/>
        <p:nvPr/>
      </p:nvGrpSpPr>
      <p:grpSpPr>
        <a:xfrm>
          <a:off x="0" y="0"/>
          <a:ext cx="0" cy="0"/>
          <a:chOff x="0" y="0"/>
          <a:chExt cx="0" cy="0"/>
        </a:xfrm>
      </p:grpSpPr>
      <p:sp>
        <p:nvSpPr>
          <p:cNvPr id="287" name="Google Shape;287;p65"/>
          <p:cNvSpPr txBox="1">
            <a:spLocks noGrp="1"/>
          </p:cNvSpPr>
          <p:nvPr>
            <p:ph type="title"/>
          </p:nvPr>
        </p:nvSpPr>
        <p:spPr>
          <a:xfrm>
            <a:off x="457200" y="30724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
              <a:t>Is a hot dog a sandwich?</a:t>
            </a:r>
            <a:endParaRPr/>
          </a:p>
        </p:txBody>
      </p:sp>
      <p:sp>
        <p:nvSpPr>
          <p:cNvPr id="288" name="Google Shape;288;p65"/>
          <p:cNvSpPr txBox="1">
            <a:spLocks noGrp="1"/>
          </p:cNvSpPr>
          <p:nvPr>
            <p:ph type="body" idx="1"/>
          </p:nvPr>
        </p:nvSpPr>
        <p:spPr>
          <a:xfrm>
            <a:off x="457199" y="1305059"/>
            <a:ext cx="5557375" cy="3621000"/>
          </a:xfrm>
          <a:prstGeom prst="rect">
            <a:avLst/>
          </a:prstGeom>
        </p:spPr>
        <p:txBody>
          <a:bodyPr spcFirstLastPara="1" wrap="square" lIns="91400" tIns="91400" rIns="91400" bIns="91400" anchor="t" anchorCtr="0">
            <a:normAutofit fontScale="92500"/>
          </a:bodyPr>
          <a:lstStyle/>
          <a:p>
            <a:pPr marL="457200" lvl="0" indent="-393700" algn="l" rtl="0">
              <a:lnSpc>
                <a:spcPct val="100000"/>
              </a:lnSpc>
              <a:spcBef>
                <a:spcPts val="520"/>
              </a:spcBef>
              <a:spcAft>
                <a:spcPts val="0"/>
              </a:spcAft>
              <a:buSzPts val="2600"/>
              <a:buChar char="•"/>
            </a:pPr>
            <a:r>
              <a:rPr lang="en" dirty="0"/>
              <a:t>What did you notice about the choices you made?</a:t>
            </a:r>
            <a:endParaRPr dirty="0"/>
          </a:p>
          <a:p>
            <a:pPr marL="457200" lvl="0" indent="-393700" algn="l" rtl="0">
              <a:lnSpc>
                <a:spcPct val="100000"/>
              </a:lnSpc>
              <a:spcBef>
                <a:spcPts val="1000"/>
              </a:spcBef>
              <a:spcAft>
                <a:spcPts val="0"/>
              </a:spcAft>
              <a:buSzPts val="2600"/>
              <a:buChar char="•"/>
            </a:pPr>
            <a:r>
              <a:rPr lang="en" dirty="0"/>
              <a:t>What promoted positive conversation?</a:t>
            </a:r>
            <a:endParaRPr dirty="0"/>
          </a:p>
          <a:p>
            <a:pPr marL="457200" lvl="0" indent="-393700" algn="l" rtl="0">
              <a:lnSpc>
                <a:spcPct val="100000"/>
              </a:lnSpc>
              <a:spcBef>
                <a:spcPts val="1000"/>
              </a:spcBef>
              <a:spcAft>
                <a:spcPts val="0"/>
              </a:spcAft>
              <a:buSzPts val="2600"/>
              <a:buChar char="•"/>
            </a:pPr>
            <a:r>
              <a:rPr lang="en" dirty="0"/>
              <a:t>What did you notice that was negative?</a:t>
            </a:r>
            <a:endParaRPr dirty="0"/>
          </a:p>
          <a:p>
            <a:pPr marL="457200" lvl="0" indent="-393700" algn="l" rtl="0">
              <a:lnSpc>
                <a:spcPct val="100000"/>
              </a:lnSpc>
              <a:spcBef>
                <a:spcPts val="1000"/>
              </a:spcBef>
              <a:spcAft>
                <a:spcPts val="1000"/>
              </a:spcAft>
              <a:buSzPts val="2600"/>
              <a:buChar char="•"/>
            </a:pPr>
            <a:r>
              <a:rPr lang="en" dirty="0"/>
              <a:t>How could you take what was negative and approach it differently?</a:t>
            </a:r>
            <a:endParaRPr dirty="0"/>
          </a:p>
        </p:txBody>
      </p:sp>
      <p:pic>
        <p:nvPicPr>
          <p:cNvPr id="289" name="Google Shape;289;p65"/>
          <p:cNvPicPr preferRelativeResize="0"/>
          <p:nvPr/>
        </p:nvPicPr>
        <p:blipFill>
          <a:blip r:embed="rId3">
            <a:alphaModFix/>
          </a:blip>
          <a:stretch>
            <a:fillRect/>
          </a:stretch>
        </p:blipFill>
        <p:spPr>
          <a:xfrm>
            <a:off x="6593125" y="1524912"/>
            <a:ext cx="2093675" cy="2093675"/>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93"/>
        <p:cNvGrpSpPr/>
        <p:nvPr/>
      </p:nvGrpSpPr>
      <p:grpSpPr>
        <a:xfrm>
          <a:off x="0" y="0"/>
          <a:ext cx="0" cy="0"/>
          <a:chOff x="0" y="0"/>
          <a:chExt cx="0" cy="0"/>
        </a:xfrm>
      </p:grpSpPr>
      <p:sp>
        <p:nvSpPr>
          <p:cNvPr id="294" name="Google Shape;294;p66"/>
          <p:cNvSpPr txBox="1">
            <a:spLocks noGrp="1"/>
          </p:cNvSpPr>
          <p:nvPr>
            <p:ph type="ctrTitle"/>
          </p:nvPr>
        </p:nvSpPr>
        <p:spPr>
          <a:xfrm>
            <a:off x="644652" y="1007598"/>
            <a:ext cx="7851600" cy="1371600"/>
          </a:xfrm>
          <a:prstGeom prst="rect">
            <a:avLst/>
          </a:prstGeom>
        </p:spPr>
        <p:txBody>
          <a:bodyPr spcFirstLastPara="1" wrap="square" lIns="0" tIns="0" rIns="18275" bIns="0" anchor="b" anchorCtr="0">
            <a:noAutofit/>
          </a:bodyPr>
          <a:lstStyle/>
          <a:p>
            <a:pPr marL="0" lvl="0" indent="0" algn="l" rtl="0">
              <a:spcBef>
                <a:spcPts val="0"/>
              </a:spcBef>
              <a:spcAft>
                <a:spcPts val="0"/>
              </a:spcAft>
              <a:buNone/>
            </a:pPr>
            <a:r>
              <a:rPr lang="en"/>
              <a:t>Which type of </a:t>
            </a:r>
            <a:br>
              <a:rPr lang="en"/>
            </a:br>
            <a:r>
              <a:rPr lang="en"/>
              <a:t>communicator are you?</a:t>
            </a:r>
            <a:endParaRPr/>
          </a:p>
        </p:txBody>
      </p:sp>
      <p:sp>
        <p:nvSpPr>
          <p:cNvPr id="295" name="Google Shape;295;p66"/>
          <p:cNvSpPr txBox="1">
            <a:spLocks noGrp="1"/>
          </p:cNvSpPr>
          <p:nvPr>
            <p:ph type="subTitle" idx="1"/>
          </p:nvPr>
        </p:nvSpPr>
        <p:spPr>
          <a:xfrm>
            <a:off x="644652" y="2400300"/>
            <a:ext cx="7854600" cy="1314300"/>
          </a:xfrm>
          <a:prstGeom prst="rect">
            <a:avLst/>
          </a:prstGeom>
        </p:spPr>
        <p:txBody>
          <a:bodyPr spcFirstLastPara="1" wrap="square" lIns="0" tIns="45700" rIns="18275" bIns="45700" anchor="t" anchorCtr="0">
            <a:noAutofit/>
          </a:bodyPr>
          <a:lstStyle/>
          <a:p>
            <a:pPr marL="457200" lvl="0" indent="-375602" algn="l" rtl="0">
              <a:spcBef>
                <a:spcPts val="520"/>
              </a:spcBef>
              <a:spcAft>
                <a:spcPts val="0"/>
              </a:spcAft>
              <a:buClr>
                <a:srgbClr val="FFFFFF"/>
              </a:buClr>
              <a:buSzPts val="2315"/>
              <a:buChar char="●"/>
            </a:pPr>
            <a:r>
              <a:rPr lang="en" sz="2315"/>
              <a:t>Why do you think you communicate in this way?</a:t>
            </a:r>
            <a:endParaRPr sz="2315"/>
          </a:p>
          <a:p>
            <a:pPr marL="457200" lvl="0" indent="-375602" algn="l" rtl="0">
              <a:spcBef>
                <a:spcPts val="1000"/>
              </a:spcBef>
              <a:spcAft>
                <a:spcPts val="0"/>
              </a:spcAft>
              <a:buClr>
                <a:srgbClr val="FFFFFF"/>
              </a:buClr>
              <a:buSzPts val="2315"/>
              <a:buChar char="●"/>
            </a:pPr>
            <a:r>
              <a:rPr lang="en" sz="2315"/>
              <a:t>Which way do you normally approach other people in a conversation?</a:t>
            </a:r>
            <a:endParaRPr sz="2315"/>
          </a:p>
          <a:p>
            <a:pPr marL="457200" lvl="0" indent="-375602" algn="l" rtl="0">
              <a:spcBef>
                <a:spcPts val="1000"/>
              </a:spcBef>
              <a:spcAft>
                <a:spcPts val="1000"/>
              </a:spcAft>
              <a:buClr>
                <a:srgbClr val="FFFFFF"/>
              </a:buClr>
              <a:buSzPts val="2315"/>
              <a:buChar char="●"/>
            </a:pPr>
            <a:r>
              <a:rPr lang="en" sz="2315"/>
              <a:t>Do our classroom norms accommodate for all of these styles?</a:t>
            </a:r>
            <a:endParaRPr sz="2315"/>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99"/>
        <p:cNvGrpSpPr/>
        <p:nvPr/>
      </p:nvGrpSpPr>
      <p:grpSpPr>
        <a:xfrm>
          <a:off x="0" y="0"/>
          <a:ext cx="0" cy="0"/>
          <a:chOff x="0" y="0"/>
          <a:chExt cx="0" cy="0"/>
        </a:xfrm>
      </p:grpSpPr>
      <p:sp>
        <p:nvSpPr>
          <p:cNvPr id="300" name="Google Shape;300;p67"/>
          <p:cNvSpPr txBox="1">
            <a:spLocks noGrp="1"/>
          </p:cNvSpPr>
          <p:nvPr>
            <p:ph type="body" idx="1"/>
          </p:nvPr>
        </p:nvSpPr>
        <p:spPr>
          <a:xfrm>
            <a:off x="457200" y="1391436"/>
            <a:ext cx="4040100" cy="494400"/>
          </a:xfrm>
          <a:prstGeom prst="rect">
            <a:avLst/>
          </a:prstGeom>
        </p:spPr>
        <p:txBody>
          <a:bodyPr spcFirstLastPara="1" wrap="square" lIns="45700" tIns="0" rIns="45700" bIns="0" anchor="ctr" anchorCtr="0">
            <a:noAutofit/>
          </a:bodyPr>
          <a:lstStyle/>
          <a:p>
            <a:pPr marL="0" lvl="0" indent="0" algn="l" rtl="0">
              <a:spcBef>
                <a:spcPts val="480"/>
              </a:spcBef>
              <a:spcAft>
                <a:spcPts val="0"/>
              </a:spcAft>
              <a:buNone/>
            </a:pPr>
            <a:r>
              <a:rPr lang="en" dirty="0"/>
              <a:t>Ask-Oriented</a:t>
            </a:r>
            <a:endParaRPr dirty="0"/>
          </a:p>
        </p:txBody>
      </p:sp>
      <p:sp>
        <p:nvSpPr>
          <p:cNvPr id="301" name="Google Shape;301;p67"/>
          <p:cNvSpPr txBox="1">
            <a:spLocks noGrp="1"/>
          </p:cNvSpPr>
          <p:nvPr>
            <p:ph type="title"/>
          </p:nvPr>
        </p:nvSpPr>
        <p:spPr>
          <a:xfrm>
            <a:off x="457200" y="30724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
              <a:t>Ask-Oriented vs. Tell-Oriented</a:t>
            </a:r>
            <a:endParaRPr/>
          </a:p>
        </p:txBody>
      </p:sp>
      <p:sp>
        <p:nvSpPr>
          <p:cNvPr id="302" name="Google Shape;302;p67"/>
          <p:cNvSpPr txBox="1">
            <a:spLocks noGrp="1"/>
          </p:cNvSpPr>
          <p:nvPr>
            <p:ph type="body" idx="2"/>
          </p:nvPr>
        </p:nvSpPr>
        <p:spPr>
          <a:xfrm>
            <a:off x="4645027" y="1394820"/>
            <a:ext cx="4041900" cy="491100"/>
          </a:xfrm>
          <a:prstGeom prst="rect">
            <a:avLst/>
          </a:prstGeom>
        </p:spPr>
        <p:txBody>
          <a:bodyPr spcFirstLastPara="1" wrap="square" lIns="45700" tIns="0" rIns="45700" bIns="0" anchor="ctr" anchorCtr="0">
            <a:normAutofit/>
          </a:bodyPr>
          <a:lstStyle/>
          <a:p>
            <a:pPr marL="0" lvl="0" indent="0" algn="l" rtl="0">
              <a:spcBef>
                <a:spcPts val="480"/>
              </a:spcBef>
              <a:spcAft>
                <a:spcPts val="0"/>
              </a:spcAft>
              <a:buNone/>
            </a:pPr>
            <a:r>
              <a:rPr lang="en"/>
              <a:t>Tell-Oriented</a:t>
            </a:r>
            <a:endParaRPr/>
          </a:p>
        </p:txBody>
      </p:sp>
      <p:sp>
        <p:nvSpPr>
          <p:cNvPr id="303" name="Google Shape;303;p67"/>
          <p:cNvSpPr txBox="1">
            <a:spLocks noGrp="1"/>
          </p:cNvSpPr>
          <p:nvPr>
            <p:ph type="body" idx="4"/>
          </p:nvPr>
        </p:nvSpPr>
        <p:spPr>
          <a:xfrm>
            <a:off x="4649798" y="1974753"/>
            <a:ext cx="3231300" cy="2028600"/>
          </a:xfrm>
          <a:prstGeom prst="rect">
            <a:avLst/>
          </a:prstGeom>
        </p:spPr>
        <p:txBody>
          <a:bodyPr spcFirstLastPara="1" wrap="square" lIns="91425" tIns="0" rIns="91425" bIns="45700" anchor="t" anchorCtr="0">
            <a:normAutofit/>
          </a:bodyPr>
          <a:lstStyle/>
          <a:p>
            <a:pPr marL="457200" lvl="0" indent="-342900" algn="l" rtl="0">
              <a:spcBef>
                <a:spcPts val="360"/>
              </a:spcBef>
              <a:spcAft>
                <a:spcPts val="0"/>
              </a:spcAft>
              <a:buSzPts val="1800"/>
              <a:buChar char="•"/>
            </a:pPr>
            <a:r>
              <a:rPr lang="en-US" dirty="0"/>
              <a:t>Direct in their approach</a:t>
            </a:r>
          </a:p>
          <a:p>
            <a:pPr marL="457200" lvl="0" indent="-342900" algn="l" rtl="0">
              <a:spcBef>
                <a:spcPts val="360"/>
              </a:spcBef>
              <a:spcAft>
                <a:spcPts val="0"/>
              </a:spcAft>
              <a:buSzPts val="1800"/>
              <a:buChar char="•"/>
            </a:pPr>
            <a:r>
              <a:rPr lang="en" dirty="0"/>
              <a:t>Asks fewer questions</a:t>
            </a:r>
          </a:p>
          <a:p>
            <a:pPr marL="457200" lvl="0" indent="-342900" algn="l" rtl="0">
              <a:spcBef>
                <a:spcPts val="360"/>
              </a:spcBef>
              <a:spcAft>
                <a:spcPts val="0"/>
              </a:spcAft>
              <a:buSzPts val="1800"/>
              <a:buChar char="•"/>
            </a:pPr>
            <a:r>
              <a:rPr lang="en" dirty="0"/>
              <a:t>Might speak loudly</a:t>
            </a:r>
          </a:p>
          <a:p>
            <a:pPr marL="457200" lvl="0" indent="-342900" algn="l" rtl="0">
              <a:spcBef>
                <a:spcPts val="360"/>
              </a:spcBef>
              <a:spcAft>
                <a:spcPts val="0"/>
              </a:spcAft>
              <a:buSzPts val="1800"/>
              <a:buChar char="•"/>
            </a:pPr>
            <a:r>
              <a:rPr lang="en" dirty="0"/>
              <a:t>Responds more quickly</a:t>
            </a:r>
            <a:endParaRPr dirty="0"/>
          </a:p>
        </p:txBody>
      </p:sp>
      <p:sp>
        <p:nvSpPr>
          <p:cNvPr id="304" name="Google Shape;304;p67"/>
          <p:cNvSpPr txBox="1">
            <a:spLocks noGrp="1"/>
          </p:cNvSpPr>
          <p:nvPr>
            <p:ph type="body" idx="3"/>
          </p:nvPr>
        </p:nvSpPr>
        <p:spPr>
          <a:xfrm>
            <a:off x="457200" y="1974760"/>
            <a:ext cx="4040100" cy="2795400"/>
          </a:xfrm>
          <a:prstGeom prst="rect">
            <a:avLst/>
          </a:prstGeom>
        </p:spPr>
        <p:txBody>
          <a:bodyPr spcFirstLastPara="1" wrap="square" lIns="91425" tIns="0" rIns="91425" bIns="45700" anchor="t" anchorCtr="0">
            <a:normAutofit/>
          </a:bodyPr>
          <a:lstStyle/>
          <a:p>
            <a:pPr marL="457200" lvl="0" indent="-342900" algn="l" rtl="0">
              <a:spcBef>
                <a:spcPts val="360"/>
              </a:spcBef>
              <a:spcAft>
                <a:spcPts val="0"/>
              </a:spcAft>
              <a:buSzPts val="1800"/>
              <a:buChar char="•"/>
            </a:pPr>
            <a:r>
              <a:rPr lang="en" dirty="0"/>
              <a:t>Indirect and discussion-oriented in their approach</a:t>
            </a:r>
          </a:p>
          <a:p>
            <a:pPr marL="457200" lvl="0" indent="-342900" algn="l" rtl="0">
              <a:spcBef>
                <a:spcPts val="360"/>
              </a:spcBef>
              <a:spcAft>
                <a:spcPts val="0"/>
              </a:spcAft>
              <a:buSzPts val="1800"/>
              <a:buChar char="•"/>
            </a:pPr>
            <a:r>
              <a:rPr lang="en" dirty="0"/>
              <a:t>Asks many questions</a:t>
            </a:r>
          </a:p>
          <a:p>
            <a:pPr marL="457200" lvl="0" indent="-342900" algn="l" rtl="0">
              <a:spcBef>
                <a:spcPts val="360"/>
              </a:spcBef>
              <a:spcAft>
                <a:spcPts val="0"/>
              </a:spcAft>
              <a:buSzPts val="1800"/>
              <a:buChar char="•"/>
            </a:pPr>
            <a:r>
              <a:rPr lang="en" dirty="0"/>
              <a:t>Might speak more quietly </a:t>
            </a:r>
          </a:p>
          <a:p>
            <a:pPr marL="457200" lvl="0" indent="-342900" algn="l" rtl="0">
              <a:spcBef>
                <a:spcPts val="360"/>
              </a:spcBef>
              <a:spcAft>
                <a:spcPts val="0"/>
              </a:spcAft>
              <a:buSzPts val="1800"/>
              <a:buChar char="•"/>
            </a:pPr>
            <a:r>
              <a:rPr lang="en" dirty="0"/>
              <a:t>Takes more time to communicate and listen </a:t>
            </a:r>
            <a:endParaRP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08"/>
        <p:cNvGrpSpPr/>
        <p:nvPr/>
      </p:nvGrpSpPr>
      <p:grpSpPr>
        <a:xfrm>
          <a:off x="0" y="0"/>
          <a:ext cx="0" cy="0"/>
          <a:chOff x="0" y="0"/>
          <a:chExt cx="0" cy="0"/>
        </a:xfrm>
      </p:grpSpPr>
      <p:sp>
        <p:nvSpPr>
          <p:cNvPr id="309" name="Google Shape;309;p68"/>
          <p:cNvSpPr txBox="1">
            <a:spLocks noGrp="1"/>
          </p:cNvSpPr>
          <p:nvPr>
            <p:ph type="title"/>
          </p:nvPr>
        </p:nvSpPr>
        <p:spPr>
          <a:xfrm>
            <a:off x="457200" y="30724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
              <a:t>Task-Directed vs. People-Directed</a:t>
            </a:r>
            <a:endParaRPr/>
          </a:p>
        </p:txBody>
      </p:sp>
      <p:sp>
        <p:nvSpPr>
          <p:cNvPr id="310" name="Google Shape;310;p68"/>
          <p:cNvSpPr txBox="1">
            <a:spLocks noGrp="1"/>
          </p:cNvSpPr>
          <p:nvPr>
            <p:ph type="body" idx="1"/>
          </p:nvPr>
        </p:nvSpPr>
        <p:spPr>
          <a:xfrm>
            <a:off x="457200" y="1391436"/>
            <a:ext cx="4040100" cy="494400"/>
          </a:xfrm>
          <a:prstGeom prst="rect">
            <a:avLst/>
          </a:prstGeom>
        </p:spPr>
        <p:txBody>
          <a:bodyPr spcFirstLastPara="1" wrap="square" lIns="45700" tIns="0" rIns="45700" bIns="0" anchor="ctr" anchorCtr="0">
            <a:noAutofit/>
          </a:bodyPr>
          <a:lstStyle/>
          <a:p>
            <a:pPr marL="0" lvl="0" indent="0" algn="l" rtl="0">
              <a:spcBef>
                <a:spcPts val="480"/>
              </a:spcBef>
              <a:spcAft>
                <a:spcPts val="0"/>
              </a:spcAft>
              <a:buNone/>
            </a:pPr>
            <a:r>
              <a:rPr lang="en"/>
              <a:t>Task-Directed</a:t>
            </a:r>
            <a:endParaRPr/>
          </a:p>
        </p:txBody>
      </p:sp>
      <p:sp>
        <p:nvSpPr>
          <p:cNvPr id="311" name="Google Shape;311;p68"/>
          <p:cNvSpPr txBox="1">
            <a:spLocks noGrp="1"/>
          </p:cNvSpPr>
          <p:nvPr>
            <p:ph type="body" idx="2"/>
          </p:nvPr>
        </p:nvSpPr>
        <p:spPr>
          <a:xfrm>
            <a:off x="4645027" y="1394820"/>
            <a:ext cx="4041900" cy="491100"/>
          </a:xfrm>
          <a:prstGeom prst="rect">
            <a:avLst/>
          </a:prstGeom>
        </p:spPr>
        <p:txBody>
          <a:bodyPr spcFirstLastPara="1" wrap="square" lIns="45700" tIns="0" rIns="45700" bIns="0" anchor="ctr" anchorCtr="0">
            <a:normAutofit/>
          </a:bodyPr>
          <a:lstStyle/>
          <a:p>
            <a:pPr marL="0" lvl="0" indent="0" algn="l" rtl="0">
              <a:spcBef>
                <a:spcPts val="480"/>
              </a:spcBef>
              <a:spcAft>
                <a:spcPts val="0"/>
              </a:spcAft>
              <a:buNone/>
            </a:pPr>
            <a:r>
              <a:rPr lang="en"/>
              <a:t>People-Directed</a:t>
            </a:r>
            <a:endParaRPr/>
          </a:p>
        </p:txBody>
      </p:sp>
      <p:sp>
        <p:nvSpPr>
          <p:cNvPr id="312" name="Google Shape;312;p68"/>
          <p:cNvSpPr txBox="1">
            <a:spLocks noGrp="1"/>
          </p:cNvSpPr>
          <p:nvPr>
            <p:ph type="body" idx="3"/>
          </p:nvPr>
        </p:nvSpPr>
        <p:spPr>
          <a:xfrm>
            <a:off x="457200" y="1974760"/>
            <a:ext cx="4040100" cy="2795400"/>
          </a:xfrm>
          <a:prstGeom prst="rect">
            <a:avLst/>
          </a:prstGeom>
        </p:spPr>
        <p:txBody>
          <a:bodyPr spcFirstLastPara="1" wrap="square" lIns="91425" tIns="0" rIns="91425" bIns="45700" anchor="t" anchorCtr="0">
            <a:normAutofit/>
          </a:bodyPr>
          <a:lstStyle/>
          <a:p>
            <a:pPr marL="457200" lvl="0" indent="-342900" algn="l" rtl="0">
              <a:spcBef>
                <a:spcPts val="360"/>
              </a:spcBef>
              <a:spcAft>
                <a:spcPts val="0"/>
              </a:spcAft>
              <a:buSzPts val="1800"/>
              <a:buChar char="•"/>
            </a:pPr>
            <a:r>
              <a:rPr lang="en" dirty="0"/>
              <a:t>Talks about tasks first, then considers relationships later</a:t>
            </a:r>
            <a:endParaRPr dirty="0"/>
          </a:p>
          <a:p>
            <a:pPr marL="457200" lvl="0" indent="-342900" algn="l" rtl="0">
              <a:spcBef>
                <a:spcPts val="0"/>
              </a:spcBef>
              <a:spcAft>
                <a:spcPts val="0"/>
              </a:spcAft>
              <a:buSzPts val="1800"/>
              <a:buChar char="•"/>
            </a:pPr>
            <a:r>
              <a:rPr lang="en" dirty="0"/>
              <a:t>Shares few feelings</a:t>
            </a:r>
            <a:endParaRPr dirty="0"/>
          </a:p>
          <a:p>
            <a:pPr marL="457200" lvl="0" indent="-342900" algn="l" rtl="0">
              <a:spcBef>
                <a:spcPts val="0"/>
              </a:spcBef>
              <a:spcAft>
                <a:spcPts val="0"/>
              </a:spcAft>
              <a:buSzPts val="1800"/>
              <a:buChar char="•"/>
            </a:pPr>
            <a:r>
              <a:rPr lang="en" dirty="0"/>
              <a:t>Tries to be more objective in decision-making</a:t>
            </a:r>
            <a:endParaRPr dirty="0"/>
          </a:p>
          <a:p>
            <a:pPr marL="457200" lvl="0" indent="-342900" algn="l" rtl="0">
              <a:spcBef>
                <a:spcPts val="0"/>
              </a:spcBef>
              <a:spcAft>
                <a:spcPts val="0"/>
              </a:spcAft>
              <a:buSzPts val="1800"/>
              <a:buChar char="•"/>
            </a:pPr>
            <a:r>
              <a:rPr lang="en" dirty="0"/>
              <a:t>Tries to rely on logic</a:t>
            </a:r>
            <a:endParaRPr dirty="0"/>
          </a:p>
        </p:txBody>
      </p:sp>
      <p:sp>
        <p:nvSpPr>
          <p:cNvPr id="313" name="Google Shape;313;p68"/>
          <p:cNvSpPr txBox="1">
            <a:spLocks noGrp="1"/>
          </p:cNvSpPr>
          <p:nvPr>
            <p:ph type="body" idx="4"/>
          </p:nvPr>
        </p:nvSpPr>
        <p:spPr>
          <a:xfrm>
            <a:off x="4649788" y="1974760"/>
            <a:ext cx="4040100" cy="2795400"/>
          </a:xfrm>
          <a:prstGeom prst="rect">
            <a:avLst/>
          </a:prstGeom>
        </p:spPr>
        <p:txBody>
          <a:bodyPr spcFirstLastPara="1" wrap="square" lIns="91425" tIns="0" rIns="91425" bIns="45700" anchor="t" anchorCtr="0">
            <a:normAutofit/>
          </a:bodyPr>
          <a:lstStyle/>
          <a:p>
            <a:pPr marL="457200" lvl="0" indent="-342900" algn="l" rtl="0">
              <a:spcBef>
                <a:spcPts val="360"/>
              </a:spcBef>
              <a:spcAft>
                <a:spcPts val="0"/>
              </a:spcAft>
              <a:buSzPts val="1800"/>
              <a:buChar char="•"/>
            </a:pPr>
            <a:r>
              <a:rPr lang="en" dirty="0"/>
              <a:t>Considers relationships first, then moves to tasks</a:t>
            </a:r>
            <a:endParaRPr dirty="0"/>
          </a:p>
          <a:p>
            <a:pPr marL="457200" lvl="0" indent="-342900" algn="l" rtl="0">
              <a:spcBef>
                <a:spcPts val="0"/>
              </a:spcBef>
              <a:spcAft>
                <a:spcPts val="0"/>
              </a:spcAft>
              <a:buSzPts val="1800"/>
              <a:buChar char="•"/>
            </a:pPr>
            <a:r>
              <a:rPr lang="en" dirty="0"/>
              <a:t>Shares feelings to support the discussion</a:t>
            </a:r>
            <a:endParaRPr dirty="0"/>
          </a:p>
          <a:p>
            <a:pPr marL="457200" lvl="0" indent="-342900" algn="l" rtl="0">
              <a:spcBef>
                <a:spcPts val="0"/>
              </a:spcBef>
              <a:spcAft>
                <a:spcPts val="0"/>
              </a:spcAft>
              <a:buSzPts val="1800"/>
              <a:buChar char="•"/>
            </a:pPr>
            <a:r>
              <a:rPr lang="en" dirty="0"/>
              <a:t>Subjective approach to decision-making</a:t>
            </a:r>
            <a:endParaRPr dirty="0"/>
          </a:p>
          <a:p>
            <a:pPr marL="457200" lvl="0" indent="-342900" algn="l" rtl="0">
              <a:spcBef>
                <a:spcPts val="0"/>
              </a:spcBef>
              <a:spcAft>
                <a:spcPts val="0"/>
              </a:spcAft>
              <a:buSzPts val="1800"/>
              <a:buChar char="•"/>
            </a:pPr>
            <a:r>
              <a:rPr lang="en" dirty="0"/>
              <a:t>Relies on intuition</a:t>
            </a:r>
            <a:endParaRP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317"/>
        <p:cNvGrpSpPr/>
        <p:nvPr/>
      </p:nvGrpSpPr>
      <p:grpSpPr>
        <a:xfrm>
          <a:off x="0" y="0"/>
          <a:ext cx="0" cy="0"/>
          <a:chOff x="0" y="0"/>
          <a:chExt cx="0" cy="0"/>
        </a:xfrm>
      </p:grpSpPr>
      <p:sp>
        <p:nvSpPr>
          <p:cNvPr id="318" name="Google Shape;318;p69"/>
          <p:cNvSpPr txBox="1">
            <a:spLocks noGrp="1"/>
          </p:cNvSpPr>
          <p:nvPr>
            <p:ph type="title"/>
          </p:nvPr>
        </p:nvSpPr>
        <p:spPr>
          <a:xfrm>
            <a:off x="457200" y="30724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
              <a:t>Amiable</a:t>
            </a:r>
            <a:endParaRPr/>
          </a:p>
        </p:txBody>
      </p:sp>
      <p:sp>
        <p:nvSpPr>
          <p:cNvPr id="319" name="Google Shape;319;p69"/>
          <p:cNvSpPr txBox="1">
            <a:spLocks noGrp="1"/>
          </p:cNvSpPr>
          <p:nvPr>
            <p:ph type="body" idx="1"/>
          </p:nvPr>
        </p:nvSpPr>
        <p:spPr>
          <a:xfrm>
            <a:off x="457200" y="1391425"/>
            <a:ext cx="4040100" cy="494400"/>
          </a:xfrm>
          <a:prstGeom prst="rect">
            <a:avLst/>
          </a:prstGeom>
        </p:spPr>
        <p:txBody>
          <a:bodyPr spcFirstLastPara="1" wrap="square" lIns="45700" tIns="0" rIns="45700" bIns="0" anchor="ctr" anchorCtr="0">
            <a:noAutofit/>
          </a:bodyPr>
          <a:lstStyle/>
          <a:p>
            <a:pPr marL="0" lvl="0" indent="0" algn="l" rtl="0">
              <a:spcBef>
                <a:spcPts val="480"/>
              </a:spcBef>
              <a:spcAft>
                <a:spcPts val="0"/>
              </a:spcAft>
              <a:buNone/>
            </a:pPr>
            <a:r>
              <a:rPr lang="en" sz="2300" dirty="0"/>
              <a:t>People-Directed &amp; Ask-Oriented</a:t>
            </a:r>
            <a:endParaRPr sz="2300" dirty="0"/>
          </a:p>
        </p:txBody>
      </p:sp>
      <p:sp>
        <p:nvSpPr>
          <p:cNvPr id="320" name="Google Shape;320;p69"/>
          <p:cNvSpPr txBox="1">
            <a:spLocks noGrp="1"/>
          </p:cNvSpPr>
          <p:nvPr>
            <p:ph type="body" idx="2"/>
          </p:nvPr>
        </p:nvSpPr>
        <p:spPr>
          <a:xfrm>
            <a:off x="4645027" y="1394820"/>
            <a:ext cx="4041900" cy="491100"/>
          </a:xfrm>
          <a:prstGeom prst="rect">
            <a:avLst/>
          </a:prstGeom>
        </p:spPr>
        <p:txBody>
          <a:bodyPr spcFirstLastPara="1" wrap="square" lIns="45700" tIns="0" rIns="45700" bIns="0" anchor="ctr" anchorCtr="0">
            <a:normAutofit/>
          </a:bodyPr>
          <a:lstStyle/>
          <a:p>
            <a:pPr marL="0" lvl="0" indent="0" algn="l" rtl="0">
              <a:spcBef>
                <a:spcPts val="480"/>
              </a:spcBef>
              <a:spcAft>
                <a:spcPts val="0"/>
              </a:spcAft>
              <a:buNone/>
            </a:pPr>
            <a:r>
              <a:rPr lang="en" sz="2300" dirty="0"/>
              <a:t>How to Approach This Person:</a:t>
            </a:r>
            <a:endParaRPr sz="2300" dirty="0"/>
          </a:p>
        </p:txBody>
      </p:sp>
      <p:sp>
        <p:nvSpPr>
          <p:cNvPr id="321" name="Google Shape;321;p69"/>
          <p:cNvSpPr txBox="1">
            <a:spLocks noGrp="1"/>
          </p:cNvSpPr>
          <p:nvPr>
            <p:ph type="body" idx="3"/>
          </p:nvPr>
        </p:nvSpPr>
        <p:spPr>
          <a:xfrm>
            <a:off x="457200" y="1974760"/>
            <a:ext cx="4040100" cy="2795400"/>
          </a:xfrm>
          <a:prstGeom prst="rect">
            <a:avLst/>
          </a:prstGeom>
        </p:spPr>
        <p:txBody>
          <a:bodyPr spcFirstLastPara="1" wrap="square" lIns="91425" tIns="0" rIns="91425" bIns="45700" anchor="t" anchorCtr="0">
            <a:normAutofit fontScale="92500" lnSpcReduction="10000"/>
          </a:bodyPr>
          <a:lstStyle/>
          <a:p>
            <a:pPr marL="457200" lvl="0" indent="-342900" algn="l" rtl="0">
              <a:spcBef>
                <a:spcPts val="360"/>
              </a:spcBef>
              <a:spcAft>
                <a:spcPts val="0"/>
              </a:spcAft>
              <a:buSzPts val="1800"/>
              <a:buChar char="•"/>
            </a:pPr>
            <a:r>
              <a:rPr lang="en-US" dirty="0"/>
              <a:t>Indirect and discussion-oriented in their approach</a:t>
            </a:r>
          </a:p>
          <a:p>
            <a:pPr marL="457200" lvl="0" indent="-342900" algn="l" rtl="0">
              <a:spcBef>
                <a:spcPts val="360"/>
              </a:spcBef>
              <a:spcAft>
                <a:spcPts val="0"/>
              </a:spcAft>
              <a:buSzPts val="1800"/>
              <a:buChar char="•"/>
            </a:pPr>
            <a:r>
              <a:rPr lang="en-US" dirty="0"/>
              <a:t>Asks many questions</a:t>
            </a:r>
          </a:p>
          <a:p>
            <a:pPr marL="457200" lvl="0" indent="-342900" algn="l" rtl="0">
              <a:spcBef>
                <a:spcPts val="360"/>
              </a:spcBef>
              <a:spcAft>
                <a:spcPts val="0"/>
              </a:spcAft>
              <a:buSzPts val="1800"/>
              <a:buChar char="•"/>
            </a:pPr>
            <a:r>
              <a:rPr lang="en-US" dirty="0"/>
              <a:t>Might speak more quietly </a:t>
            </a:r>
          </a:p>
          <a:p>
            <a:pPr marL="457200" lvl="0" indent="-342900" algn="l" rtl="0">
              <a:spcBef>
                <a:spcPts val="360"/>
              </a:spcBef>
              <a:spcAft>
                <a:spcPts val="0"/>
              </a:spcAft>
              <a:buSzPts val="1800"/>
              <a:buChar char="•"/>
            </a:pPr>
            <a:r>
              <a:rPr lang="en-US" dirty="0"/>
              <a:t>Takes more time to communicate and listen </a:t>
            </a:r>
          </a:p>
          <a:p>
            <a:pPr marL="457200" lvl="0" indent="-342900" algn="l" rtl="0">
              <a:spcBef>
                <a:spcPts val="0"/>
              </a:spcBef>
              <a:spcAft>
                <a:spcPts val="0"/>
              </a:spcAft>
              <a:buSzPts val="1800"/>
              <a:buChar char="•"/>
            </a:pPr>
            <a:r>
              <a:rPr lang="en-US" dirty="0"/>
              <a:t>Shares feelings to support the discussion</a:t>
            </a:r>
          </a:p>
          <a:p>
            <a:pPr marL="457200" lvl="0" indent="-342900" algn="l" rtl="0">
              <a:spcBef>
                <a:spcPts val="0"/>
              </a:spcBef>
              <a:spcAft>
                <a:spcPts val="0"/>
              </a:spcAft>
              <a:buSzPts val="1800"/>
              <a:buChar char="•"/>
            </a:pPr>
            <a:r>
              <a:rPr lang="en" dirty="0"/>
              <a:t>More subjective and intuitive when making decisions</a:t>
            </a:r>
            <a:endParaRPr dirty="0"/>
          </a:p>
        </p:txBody>
      </p:sp>
      <p:sp>
        <p:nvSpPr>
          <p:cNvPr id="322" name="Google Shape;322;p69"/>
          <p:cNvSpPr txBox="1">
            <a:spLocks noGrp="1"/>
          </p:cNvSpPr>
          <p:nvPr>
            <p:ph type="body" idx="4"/>
          </p:nvPr>
        </p:nvSpPr>
        <p:spPr>
          <a:xfrm>
            <a:off x="4649788" y="1974760"/>
            <a:ext cx="4040100" cy="2795400"/>
          </a:xfrm>
          <a:prstGeom prst="rect">
            <a:avLst/>
          </a:prstGeom>
        </p:spPr>
        <p:txBody>
          <a:bodyPr spcFirstLastPara="1" wrap="square" lIns="91425" tIns="0" rIns="91425" bIns="45700" anchor="t" anchorCtr="0">
            <a:normAutofit fontScale="92500" lnSpcReduction="10000"/>
          </a:bodyPr>
          <a:lstStyle/>
          <a:p>
            <a:pPr marL="457200" lvl="0" indent="-342900" algn="l" rtl="0">
              <a:spcBef>
                <a:spcPts val="360"/>
              </a:spcBef>
              <a:spcAft>
                <a:spcPts val="0"/>
              </a:spcAft>
              <a:buSzPts val="1800"/>
              <a:buChar char="•"/>
            </a:pPr>
            <a:r>
              <a:rPr lang="en" dirty="0"/>
              <a:t>Appreciate their efforts to be coooperative</a:t>
            </a:r>
          </a:p>
          <a:p>
            <a:pPr marL="457200" lvl="0" indent="-342900" algn="l" rtl="0">
              <a:spcBef>
                <a:spcPts val="360"/>
              </a:spcBef>
              <a:spcAft>
                <a:spcPts val="0"/>
              </a:spcAft>
              <a:buSzPts val="1800"/>
              <a:buChar char="•"/>
            </a:pPr>
            <a:r>
              <a:rPr lang="en" dirty="0"/>
              <a:t>Make an effort to cooperate in kind</a:t>
            </a:r>
          </a:p>
          <a:p>
            <a:pPr marL="457200" lvl="0" indent="-342900" algn="l" rtl="0">
              <a:spcBef>
                <a:spcPts val="360"/>
              </a:spcBef>
              <a:spcAft>
                <a:spcPts val="0"/>
              </a:spcAft>
              <a:buSzPts val="1800"/>
              <a:buChar char="•"/>
            </a:pPr>
            <a:r>
              <a:rPr lang="en" dirty="0"/>
              <a:t>Give them time to think before expecting an answer</a:t>
            </a:r>
          </a:p>
          <a:p>
            <a:pPr marL="457200" lvl="0" indent="-342900" algn="l" rtl="0">
              <a:spcBef>
                <a:spcPts val="360"/>
              </a:spcBef>
              <a:spcAft>
                <a:spcPts val="0"/>
              </a:spcAft>
              <a:buSzPts val="1800"/>
              <a:buChar char="•"/>
            </a:pPr>
            <a:r>
              <a:rPr lang="en" dirty="0"/>
              <a:t>Support the relationship between you and consider their feelings</a:t>
            </a:r>
          </a:p>
          <a:p>
            <a:pPr marL="457200" lvl="0" indent="-342900" algn="l" rtl="0">
              <a:spcBef>
                <a:spcPts val="360"/>
              </a:spcBef>
              <a:spcAft>
                <a:spcPts val="0"/>
              </a:spcAft>
              <a:buSzPts val="1800"/>
              <a:buChar char="•"/>
            </a:pPr>
            <a:r>
              <a:rPr lang="en" dirty="0"/>
              <a:t>Give reassurance </a:t>
            </a:r>
            <a:endParaRPr dirty="0"/>
          </a:p>
          <a:p>
            <a:pPr marL="457200" lvl="0" indent="-342900" algn="l" rtl="0">
              <a:spcBef>
                <a:spcPts val="0"/>
              </a:spcBef>
              <a:spcAft>
                <a:spcPts val="0"/>
              </a:spcAft>
              <a:buSzPts val="1800"/>
              <a:buChar char="•"/>
            </a:pPr>
            <a:r>
              <a:rPr lang="en" dirty="0"/>
              <a:t>Remember: they are concerned about the “why”</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52"/>
          <p:cNvSpPr txBox="1">
            <a:spLocks noGrp="1"/>
          </p:cNvSpPr>
          <p:nvPr>
            <p:ph type="ctrTitle"/>
          </p:nvPr>
        </p:nvSpPr>
        <p:spPr>
          <a:xfrm>
            <a:off x="644652" y="1007598"/>
            <a:ext cx="7851600" cy="1371600"/>
          </a:xfrm>
          <a:prstGeom prst="rect">
            <a:avLst/>
          </a:prstGeom>
          <a:noFill/>
          <a:ln>
            <a:noFill/>
          </a:ln>
        </p:spPr>
        <p:txBody>
          <a:bodyPr spcFirstLastPara="1" wrap="square" lIns="0" tIns="0" rIns="18275" bIns="0" anchor="b" anchorCtr="0">
            <a:noAutofit/>
          </a:bodyPr>
          <a:lstStyle/>
          <a:p>
            <a:pPr marL="0" lvl="0" indent="0" algn="l" rtl="0">
              <a:spcBef>
                <a:spcPts val="0"/>
              </a:spcBef>
              <a:spcAft>
                <a:spcPts val="0"/>
              </a:spcAft>
              <a:buClr>
                <a:schemeClr val="lt1"/>
              </a:buClr>
              <a:buSzPts val="5000"/>
              <a:buFont typeface="Calibri"/>
              <a:buNone/>
            </a:pPr>
            <a:r>
              <a:rPr lang="en"/>
              <a:t>Food Fight</a:t>
            </a:r>
            <a:endParaRPr/>
          </a:p>
        </p:txBody>
      </p:sp>
      <p:sp>
        <p:nvSpPr>
          <p:cNvPr id="206" name="Google Shape;206;p52"/>
          <p:cNvSpPr txBox="1">
            <a:spLocks noGrp="1"/>
          </p:cNvSpPr>
          <p:nvPr>
            <p:ph type="subTitle" idx="1"/>
          </p:nvPr>
        </p:nvSpPr>
        <p:spPr>
          <a:xfrm>
            <a:off x="644652" y="2400300"/>
            <a:ext cx="7854600" cy="1314300"/>
          </a:xfrm>
          <a:prstGeom prst="rect">
            <a:avLst/>
          </a:prstGeom>
          <a:noFill/>
          <a:ln>
            <a:noFill/>
          </a:ln>
        </p:spPr>
        <p:txBody>
          <a:bodyPr spcFirstLastPara="1" wrap="square" lIns="0" tIns="45700" rIns="18275" bIns="45700" anchor="t" anchorCtr="0">
            <a:normAutofit/>
          </a:bodyPr>
          <a:lstStyle/>
          <a:p>
            <a:pPr marL="0" marR="34288" lvl="0" indent="0" algn="l" rtl="0">
              <a:spcBef>
                <a:spcPts val="0"/>
              </a:spcBef>
              <a:spcAft>
                <a:spcPts val="0"/>
              </a:spcAft>
              <a:buSzPts val="2600"/>
              <a:buNone/>
            </a:pPr>
            <a:r>
              <a:rPr lang="en" dirty="0"/>
              <a:t>Difficult Conversations in the Classroom</a:t>
            </a:r>
            <a:endParaRPr dirty="0"/>
          </a:p>
        </p:txBody>
      </p:sp>
    </p:spTree>
  </p:cSld>
  <p:clrMapOvr>
    <a:masterClrMapping/>
  </p:clrMapOvr>
  <p:transition spd="slow">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26"/>
        <p:cNvGrpSpPr/>
        <p:nvPr/>
      </p:nvGrpSpPr>
      <p:grpSpPr>
        <a:xfrm>
          <a:off x="0" y="0"/>
          <a:ext cx="0" cy="0"/>
          <a:chOff x="0" y="0"/>
          <a:chExt cx="0" cy="0"/>
        </a:xfrm>
      </p:grpSpPr>
      <p:sp>
        <p:nvSpPr>
          <p:cNvPr id="327" name="Google Shape;327;p70"/>
          <p:cNvSpPr txBox="1">
            <a:spLocks noGrp="1"/>
          </p:cNvSpPr>
          <p:nvPr>
            <p:ph type="title"/>
          </p:nvPr>
        </p:nvSpPr>
        <p:spPr>
          <a:xfrm>
            <a:off x="457200" y="30724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
              <a:t>Expressive</a:t>
            </a:r>
            <a:endParaRPr/>
          </a:p>
        </p:txBody>
      </p:sp>
      <p:sp>
        <p:nvSpPr>
          <p:cNvPr id="328" name="Google Shape;328;p70"/>
          <p:cNvSpPr txBox="1">
            <a:spLocks noGrp="1"/>
          </p:cNvSpPr>
          <p:nvPr>
            <p:ph type="body" idx="1"/>
          </p:nvPr>
        </p:nvSpPr>
        <p:spPr>
          <a:xfrm>
            <a:off x="457200" y="1391436"/>
            <a:ext cx="4040100" cy="494400"/>
          </a:xfrm>
          <a:prstGeom prst="rect">
            <a:avLst/>
          </a:prstGeom>
        </p:spPr>
        <p:txBody>
          <a:bodyPr spcFirstLastPara="1" wrap="square" lIns="45700" tIns="0" rIns="45700" bIns="0" anchor="ctr" anchorCtr="0">
            <a:noAutofit/>
          </a:bodyPr>
          <a:lstStyle/>
          <a:p>
            <a:pPr marL="0" lvl="0" indent="0" algn="l" rtl="0">
              <a:spcBef>
                <a:spcPts val="480"/>
              </a:spcBef>
              <a:spcAft>
                <a:spcPts val="0"/>
              </a:spcAft>
              <a:buNone/>
            </a:pPr>
            <a:r>
              <a:rPr lang="en" sz="2300"/>
              <a:t>People-Directed &amp; Tell-Oriented</a:t>
            </a:r>
            <a:endParaRPr sz="2300"/>
          </a:p>
        </p:txBody>
      </p:sp>
      <p:sp>
        <p:nvSpPr>
          <p:cNvPr id="330" name="Google Shape;330;p70"/>
          <p:cNvSpPr txBox="1">
            <a:spLocks noGrp="1"/>
          </p:cNvSpPr>
          <p:nvPr>
            <p:ph type="body" idx="3"/>
          </p:nvPr>
        </p:nvSpPr>
        <p:spPr>
          <a:xfrm>
            <a:off x="457200" y="1974760"/>
            <a:ext cx="4040100" cy="2795400"/>
          </a:xfrm>
          <a:prstGeom prst="rect">
            <a:avLst/>
          </a:prstGeom>
        </p:spPr>
        <p:txBody>
          <a:bodyPr spcFirstLastPara="1" wrap="square" lIns="91425" tIns="0" rIns="91425" bIns="45700" anchor="t" anchorCtr="0">
            <a:normAutofit/>
          </a:bodyPr>
          <a:lstStyle/>
          <a:p>
            <a:pPr marL="457200" lvl="0" indent="-342900" algn="l" rtl="0">
              <a:spcBef>
                <a:spcPts val="0"/>
              </a:spcBef>
              <a:spcAft>
                <a:spcPts val="0"/>
              </a:spcAft>
              <a:buSzPts val="1800"/>
              <a:buChar char="•"/>
            </a:pPr>
            <a:r>
              <a:rPr lang="en-US" dirty="0"/>
              <a:t>Shares feelings to support the discussion</a:t>
            </a:r>
          </a:p>
          <a:p>
            <a:pPr marL="457200" lvl="0" indent="-342900" algn="l" rtl="0">
              <a:spcBef>
                <a:spcPts val="0"/>
              </a:spcBef>
              <a:spcAft>
                <a:spcPts val="0"/>
              </a:spcAft>
              <a:buSzPts val="1800"/>
              <a:buChar char="•"/>
            </a:pPr>
            <a:r>
              <a:rPr lang="en-US" dirty="0"/>
              <a:t>More subjective and intuitive when making decisions</a:t>
            </a:r>
          </a:p>
          <a:p>
            <a:pPr marL="457200" lvl="0" indent="-342900" algn="l" rtl="0">
              <a:spcBef>
                <a:spcPts val="0"/>
              </a:spcBef>
              <a:spcAft>
                <a:spcPts val="0"/>
              </a:spcAft>
              <a:buSzPts val="1800"/>
              <a:buChar char="•"/>
            </a:pPr>
            <a:r>
              <a:rPr lang="en-US" dirty="0"/>
              <a:t>Direct in their approach</a:t>
            </a:r>
          </a:p>
          <a:p>
            <a:pPr>
              <a:spcBef>
                <a:spcPts val="0"/>
              </a:spcBef>
            </a:pPr>
            <a:r>
              <a:rPr lang="en-US" dirty="0"/>
              <a:t>Asks fewer questions</a:t>
            </a:r>
          </a:p>
          <a:p>
            <a:pPr>
              <a:spcBef>
                <a:spcPts val="0"/>
              </a:spcBef>
            </a:pPr>
            <a:r>
              <a:rPr lang="en-US" dirty="0"/>
              <a:t>Responds more quickly</a:t>
            </a:r>
          </a:p>
          <a:p>
            <a:pPr marL="457200" lvl="0" indent="-342900" algn="l" rtl="0">
              <a:spcBef>
                <a:spcPts val="0"/>
              </a:spcBef>
              <a:spcAft>
                <a:spcPts val="0"/>
              </a:spcAft>
              <a:buSzPts val="1800"/>
              <a:buChar char="•"/>
            </a:pPr>
            <a:endParaRPr lang="en-US" dirty="0"/>
          </a:p>
        </p:txBody>
      </p:sp>
      <p:sp>
        <p:nvSpPr>
          <p:cNvPr id="331" name="Google Shape;331;p70"/>
          <p:cNvSpPr txBox="1">
            <a:spLocks noGrp="1"/>
          </p:cNvSpPr>
          <p:nvPr>
            <p:ph type="body" idx="4"/>
          </p:nvPr>
        </p:nvSpPr>
        <p:spPr>
          <a:xfrm>
            <a:off x="4649788" y="1974760"/>
            <a:ext cx="4040100" cy="2795400"/>
          </a:xfrm>
          <a:prstGeom prst="rect">
            <a:avLst/>
          </a:prstGeom>
        </p:spPr>
        <p:txBody>
          <a:bodyPr spcFirstLastPara="1" wrap="square" lIns="91425" tIns="0" rIns="91425" bIns="45700" anchor="t" anchorCtr="0">
            <a:normAutofit/>
          </a:bodyPr>
          <a:lstStyle/>
          <a:p>
            <a:pPr marL="457200" lvl="0" indent="-342900" algn="l" rtl="0">
              <a:spcBef>
                <a:spcPts val="360"/>
              </a:spcBef>
              <a:spcAft>
                <a:spcPts val="0"/>
              </a:spcAft>
              <a:buSzPts val="1800"/>
              <a:buChar char="•"/>
            </a:pPr>
            <a:r>
              <a:rPr lang="en" dirty="0"/>
              <a:t>Be collaborative to make it easier for </a:t>
            </a:r>
            <a:r>
              <a:rPr lang="en-US" dirty="0"/>
              <a:t>both of you to find a solution</a:t>
            </a:r>
            <a:endParaRPr dirty="0"/>
          </a:p>
          <a:p>
            <a:pPr marL="457200" lvl="0" indent="-342900" algn="l" rtl="0">
              <a:spcBef>
                <a:spcPts val="0"/>
              </a:spcBef>
              <a:spcAft>
                <a:spcPts val="0"/>
              </a:spcAft>
              <a:buSzPts val="1800"/>
              <a:buChar char="•"/>
            </a:pPr>
            <a:r>
              <a:rPr lang="en" dirty="0"/>
              <a:t>Share thoughts of interest </a:t>
            </a:r>
            <a:endParaRPr dirty="0"/>
          </a:p>
          <a:p>
            <a:pPr marL="457200" lvl="0" indent="-342900" algn="l" rtl="0">
              <a:spcBef>
                <a:spcPts val="0"/>
              </a:spcBef>
              <a:spcAft>
                <a:spcPts val="0"/>
              </a:spcAft>
              <a:buSzPts val="1800"/>
              <a:buChar char="•"/>
            </a:pPr>
            <a:r>
              <a:rPr lang="en" dirty="0"/>
              <a:t>Support their vision and intuition</a:t>
            </a:r>
            <a:endParaRPr dirty="0"/>
          </a:p>
          <a:p>
            <a:pPr marL="457200" lvl="0" indent="-342900" algn="l" rtl="0">
              <a:spcBef>
                <a:spcPts val="0"/>
              </a:spcBef>
              <a:spcAft>
                <a:spcPts val="0"/>
              </a:spcAft>
              <a:buSzPts val="1800"/>
              <a:buChar char="•"/>
            </a:pPr>
            <a:r>
              <a:rPr lang="en" dirty="0"/>
              <a:t>Remember: they are most interested in the “who”</a:t>
            </a:r>
            <a:r>
              <a:rPr lang="en-US" dirty="0"/>
              <a:t>—who </a:t>
            </a:r>
            <a:r>
              <a:rPr lang="en" dirty="0"/>
              <a:t>is involved in the solution</a:t>
            </a:r>
            <a:endParaRPr dirty="0"/>
          </a:p>
        </p:txBody>
      </p:sp>
      <p:sp>
        <p:nvSpPr>
          <p:cNvPr id="5" name="Google Shape;320;p69">
            <a:extLst>
              <a:ext uri="{FF2B5EF4-FFF2-40B4-BE49-F238E27FC236}">
                <a16:creationId xmlns:a16="http://schemas.microsoft.com/office/drawing/2014/main" id="{CB4FB677-4153-4DE4-BB97-F2CD6C9C47DF}"/>
              </a:ext>
            </a:extLst>
          </p:cNvPr>
          <p:cNvSpPr txBox="1">
            <a:spLocks noGrp="1"/>
          </p:cNvSpPr>
          <p:nvPr>
            <p:ph type="body" idx="2"/>
          </p:nvPr>
        </p:nvSpPr>
        <p:spPr>
          <a:xfrm>
            <a:off x="4645025" y="1395413"/>
            <a:ext cx="4041775" cy="490537"/>
          </a:xfrm>
          <a:prstGeom prst="rect">
            <a:avLst/>
          </a:prstGeom>
        </p:spPr>
        <p:txBody>
          <a:bodyPr spcFirstLastPara="1" wrap="square" lIns="45700" tIns="0" rIns="45700" bIns="0" anchor="ctr" anchorCtr="0">
            <a:normAutofit/>
          </a:bodyPr>
          <a:lstStyle/>
          <a:p>
            <a:pPr marL="0" lvl="0" indent="0" algn="l" rtl="0">
              <a:spcBef>
                <a:spcPts val="480"/>
              </a:spcBef>
              <a:spcAft>
                <a:spcPts val="0"/>
              </a:spcAft>
              <a:buNone/>
            </a:pPr>
            <a:r>
              <a:rPr lang="en" sz="2300" dirty="0"/>
              <a:t>How to Approach This Person:</a:t>
            </a:r>
            <a:endParaRPr sz="23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335"/>
        <p:cNvGrpSpPr/>
        <p:nvPr/>
      </p:nvGrpSpPr>
      <p:grpSpPr>
        <a:xfrm>
          <a:off x="0" y="0"/>
          <a:ext cx="0" cy="0"/>
          <a:chOff x="0" y="0"/>
          <a:chExt cx="0" cy="0"/>
        </a:xfrm>
      </p:grpSpPr>
      <p:sp>
        <p:nvSpPr>
          <p:cNvPr id="336" name="Google Shape;336;p71"/>
          <p:cNvSpPr txBox="1">
            <a:spLocks noGrp="1"/>
          </p:cNvSpPr>
          <p:nvPr>
            <p:ph type="title"/>
          </p:nvPr>
        </p:nvSpPr>
        <p:spPr>
          <a:xfrm>
            <a:off x="457200" y="30724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
              <a:t>Driver</a:t>
            </a:r>
            <a:endParaRPr/>
          </a:p>
        </p:txBody>
      </p:sp>
      <p:sp>
        <p:nvSpPr>
          <p:cNvPr id="337" name="Google Shape;337;p71"/>
          <p:cNvSpPr txBox="1">
            <a:spLocks noGrp="1"/>
          </p:cNvSpPr>
          <p:nvPr>
            <p:ph type="body" idx="1"/>
          </p:nvPr>
        </p:nvSpPr>
        <p:spPr>
          <a:xfrm>
            <a:off x="457200" y="1391436"/>
            <a:ext cx="4040100" cy="494400"/>
          </a:xfrm>
          <a:prstGeom prst="rect">
            <a:avLst/>
          </a:prstGeom>
        </p:spPr>
        <p:txBody>
          <a:bodyPr spcFirstLastPara="1" wrap="square" lIns="45700" tIns="0" rIns="45700" bIns="0" anchor="ctr" anchorCtr="0">
            <a:noAutofit/>
          </a:bodyPr>
          <a:lstStyle/>
          <a:p>
            <a:pPr marL="0" lvl="0" indent="0" algn="l" rtl="0">
              <a:spcBef>
                <a:spcPts val="480"/>
              </a:spcBef>
              <a:spcAft>
                <a:spcPts val="0"/>
              </a:spcAft>
              <a:buNone/>
            </a:pPr>
            <a:r>
              <a:rPr lang="en"/>
              <a:t>Task-Directed &amp; Tell-Oriented</a:t>
            </a:r>
            <a:endParaRPr/>
          </a:p>
        </p:txBody>
      </p:sp>
      <p:sp>
        <p:nvSpPr>
          <p:cNvPr id="339" name="Google Shape;339;p71"/>
          <p:cNvSpPr txBox="1">
            <a:spLocks noGrp="1"/>
          </p:cNvSpPr>
          <p:nvPr>
            <p:ph type="body" idx="3"/>
          </p:nvPr>
        </p:nvSpPr>
        <p:spPr>
          <a:xfrm>
            <a:off x="457200" y="1974760"/>
            <a:ext cx="4040100" cy="2795400"/>
          </a:xfrm>
          <a:prstGeom prst="rect">
            <a:avLst/>
          </a:prstGeom>
        </p:spPr>
        <p:txBody>
          <a:bodyPr spcFirstLastPara="1" wrap="square" lIns="91425" tIns="0" rIns="91425" bIns="45700" anchor="t" anchorCtr="0">
            <a:normAutofit/>
          </a:bodyPr>
          <a:lstStyle/>
          <a:p>
            <a:pPr marL="457200" lvl="0" indent="-342900" algn="l" rtl="0">
              <a:spcBef>
                <a:spcPts val="360"/>
              </a:spcBef>
              <a:spcAft>
                <a:spcPts val="0"/>
              </a:spcAft>
              <a:buSzPts val="1800"/>
              <a:buChar char="•"/>
            </a:pPr>
            <a:r>
              <a:rPr lang="en-US" dirty="0"/>
              <a:t>Talks about tasks first, then considers relationships later</a:t>
            </a:r>
          </a:p>
          <a:p>
            <a:pPr marL="457200" lvl="0" indent="-342900" algn="l" rtl="0">
              <a:spcBef>
                <a:spcPts val="0"/>
              </a:spcBef>
              <a:spcAft>
                <a:spcPts val="0"/>
              </a:spcAft>
              <a:buSzPts val="1800"/>
              <a:buChar char="•"/>
            </a:pPr>
            <a:r>
              <a:rPr lang="en-US" dirty="0"/>
              <a:t>Shares few feelings</a:t>
            </a:r>
          </a:p>
          <a:p>
            <a:pPr marL="457200" lvl="0" indent="-342900" algn="l" rtl="0">
              <a:spcBef>
                <a:spcPts val="0"/>
              </a:spcBef>
              <a:spcAft>
                <a:spcPts val="0"/>
              </a:spcAft>
              <a:buSzPts val="1800"/>
              <a:buChar char="•"/>
            </a:pPr>
            <a:r>
              <a:rPr lang="en-US" dirty="0"/>
              <a:t>Tries to be more logical and objective in decision-making</a:t>
            </a:r>
          </a:p>
          <a:p>
            <a:pPr marL="457200" lvl="0" indent="-342900" algn="l" rtl="0">
              <a:spcBef>
                <a:spcPts val="0"/>
              </a:spcBef>
              <a:spcAft>
                <a:spcPts val="0"/>
              </a:spcAft>
              <a:buSzPts val="1800"/>
              <a:buChar char="•"/>
            </a:pPr>
            <a:r>
              <a:rPr lang="en-US" dirty="0"/>
              <a:t>Direct in their approach, and may speak loudly and quickly</a:t>
            </a:r>
          </a:p>
          <a:p>
            <a:pPr marL="457200" lvl="0" indent="-342900" algn="l" rtl="0">
              <a:spcBef>
                <a:spcPts val="0"/>
              </a:spcBef>
              <a:spcAft>
                <a:spcPts val="0"/>
              </a:spcAft>
              <a:buSzPts val="1800"/>
              <a:buChar char="•"/>
            </a:pPr>
            <a:r>
              <a:rPr lang="en-US" dirty="0"/>
              <a:t>Asks fewer questions</a:t>
            </a:r>
          </a:p>
          <a:p>
            <a:pPr marL="457200" lvl="0" indent="-342900" algn="l" rtl="0">
              <a:spcBef>
                <a:spcPts val="0"/>
              </a:spcBef>
              <a:spcAft>
                <a:spcPts val="0"/>
              </a:spcAft>
              <a:buSzPts val="1800"/>
              <a:buChar char="•"/>
            </a:pPr>
            <a:r>
              <a:rPr lang="en" dirty="0"/>
              <a:t>Cares most about results</a:t>
            </a:r>
            <a:endParaRPr dirty="0"/>
          </a:p>
        </p:txBody>
      </p:sp>
      <p:sp>
        <p:nvSpPr>
          <p:cNvPr id="340" name="Google Shape;340;p71"/>
          <p:cNvSpPr txBox="1">
            <a:spLocks noGrp="1"/>
          </p:cNvSpPr>
          <p:nvPr>
            <p:ph type="body" idx="4"/>
          </p:nvPr>
        </p:nvSpPr>
        <p:spPr>
          <a:xfrm>
            <a:off x="4649788" y="1974760"/>
            <a:ext cx="4040100" cy="2795400"/>
          </a:xfrm>
          <a:prstGeom prst="rect">
            <a:avLst/>
          </a:prstGeom>
        </p:spPr>
        <p:txBody>
          <a:bodyPr spcFirstLastPara="1" wrap="square" lIns="91425" tIns="0" rIns="91425" bIns="45700" anchor="t" anchorCtr="0">
            <a:normAutofit lnSpcReduction="10000"/>
          </a:bodyPr>
          <a:lstStyle/>
          <a:p>
            <a:pPr marL="457200" lvl="0" indent="-342900" algn="l" rtl="0">
              <a:spcBef>
                <a:spcPts val="360"/>
              </a:spcBef>
              <a:spcAft>
                <a:spcPts val="0"/>
              </a:spcAft>
              <a:buSzPts val="1800"/>
              <a:buChar char="•"/>
            </a:pPr>
            <a:r>
              <a:rPr lang="en" dirty="0"/>
              <a:t>Listen carefully and thoroughly before responding</a:t>
            </a:r>
            <a:endParaRPr dirty="0"/>
          </a:p>
          <a:p>
            <a:pPr marL="457200" lvl="0" indent="-342900" algn="l" rtl="0">
              <a:spcBef>
                <a:spcPts val="0"/>
              </a:spcBef>
              <a:spcAft>
                <a:spcPts val="0"/>
              </a:spcAft>
              <a:buSzPts val="1800"/>
              <a:buChar char="•"/>
            </a:pPr>
            <a:r>
              <a:rPr lang="en" dirty="0"/>
              <a:t>Keep your communication concise and </a:t>
            </a:r>
            <a:r>
              <a:rPr lang="en-US" dirty="0"/>
              <a:t>on-topic</a:t>
            </a:r>
            <a:endParaRPr dirty="0"/>
          </a:p>
          <a:p>
            <a:pPr marL="457200" lvl="0" indent="-342900" algn="l" rtl="0">
              <a:spcBef>
                <a:spcPts val="0"/>
              </a:spcBef>
              <a:spcAft>
                <a:spcPts val="0"/>
              </a:spcAft>
              <a:buSzPts val="1800"/>
              <a:buChar char="•"/>
            </a:pPr>
            <a:r>
              <a:rPr lang="en" dirty="0"/>
              <a:t>Support their conclusions and actions</a:t>
            </a:r>
            <a:endParaRPr dirty="0"/>
          </a:p>
          <a:p>
            <a:pPr marL="457200" lvl="0" indent="-342900" algn="l" rtl="0">
              <a:spcBef>
                <a:spcPts val="0"/>
              </a:spcBef>
              <a:spcAft>
                <a:spcPts val="0"/>
              </a:spcAft>
              <a:buSzPts val="1800"/>
              <a:buChar char="•"/>
            </a:pPr>
            <a:r>
              <a:rPr lang="en" dirty="0"/>
              <a:t>Remember: they are interested in your ideas, and they are and concerned about the “what”</a:t>
            </a:r>
            <a:r>
              <a:rPr lang="en-US" dirty="0"/>
              <a:t>—what </a:t>
            </a:r>
            <a:r>
              <a:rPr lang="en" dirty="0"/>
              <a:t>the solution will accomplish</a:t>
            </a:r>
            <a:endParaRPr dirty="0"/>
          </a:p>
        </p:txBody>
      </p:sp>
      <p:sp>
        <p:nvSpPr>
          <p:cNvPr id="4" name="Google Shape;320;p69">
            <a:extLst>
              <a:ext uri="{FF2B5EF4-FFF2-40B4-BE49-F238E27FC236}">
                <a16:creationId xmlns:a16="http://schemas.microsoft.com/office/drawing/2014/main" id="{CD05400D-3A6F-9F93-29E7-A1458533B358}"/>
              </a:ext>
            </a:extLst>
          </p:cNvPr>
          <p:cNvSpPr txBox="1">
            <a:spLocks noGrp="1"/>
          </p:cNvSpPr>
          <p:nvPr>
            <p:ph type="body" idx="2"/>
          </p:nvPr>
        </p:nvSpPr>
        <p:spPr>
          <a:xfrm>
            <a:off x="4645025" y="1395413"/>
            <a:ext cx="4041775" cy="490537"/>
          </a:xfrm>
          <a:prstGeom prst="rect">
            <a:avLst/>
          </a:prstGeom>
        </p:spPr>
        <p:txBody>
          <a:bodyPr spcFirstLastPara="1" wrap="square" lIns="45700" tIns="0" rIns="45700" bIns="0" anchor="ctr" anchorCtr="0">
            <a:normAutofit/>
          </a:bodyPr>
          <a:lstStyle/>
          <a:p>
            <a:pPr marL="0" lvl="0" indent="0" algn="l" rtl="0">
              <a:spcBef>
                <a:spcPts val="480"/>
              </a:spcBef>
              <a:spcAft>
                <a:spcPts val="0"/>
              </a:spcAft>
              <a:buNone/>
            </a:pPr>
            <a:r>
              <a:rPr lang="en" sz="2300" dirty="0"/>
              <a:t>How to Approach This Person:</a:t>
            </a:r>
            <a:endParaRPr sz="23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344"/>
        <p:cNvGrpSpPr/>
        <p:nvPr/>
      </p:nvGrpSpPr>
      <p:grpSpPr>
        <a:xfrm>
          <a:off x="0" y="0"/>
          <a:ext cx="0" cy="0"/>
          <a:chOff x="0" y="0"/>
          <a:chExt cx="0" cy="0"/>
        </a:xfrm>
      </p:grpSpPr>
      <p:sp>
        <p:nvSpPr>
          <p:cNvPr id="345" name="Google Shape;345;p72"/>
          <p:cNvSpPr txBox="1">
            <a:spLocks noGrp="1"/>
          </p:cNvSpPr>
          <p:nvPr>
            <p:ph type="title"/>
          </p:nvPr>
        </p:nvSpPr>
        <p:spPr>
          <a:xfrm>
            <a:off x="457200" y="30724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
              <a:t>Establishing Norms</a:t>
            </a:r>
            <a:endParaRPr/>
          </a:p>
        </p:txBody>
      </p:sp>
      <p:sp>
        <p:nvSpPr>
          <p:cNvPr id="346" name="Google Shape;346;p72"/>
          <p:cNvSpPr txBox="1">
            <a:spLocks noGrp="1"/>
          </p:cNvSpPr>
          <p:nvPr>
            <p:ph type="body" idx="1"/>
          </p:nvPr>
        </p:nvSpPr>
        <p:spPr>
          <a:xfrm>
            <a:off x="457200" y="1305059"/>
            <a:ext cx="5020500" cy="3621000"/>
          </a:xfrm>
          <a:prstGeom prst="rect">
            <a:avLst/>
          </a:prstGeom>
        </p:spPr>
        <p:txBody>
          <a:bodyPr spcFirstLastPara="1" wrap="square" lIns="91400" tIns="91400" rIns="91400" bIns="91400" anchor="t" anchorCtr="0">
            <a:normAutofit fontScale="85000" lnSpcReduction="20000"/>
          </a:bodyPr>
          <a:lstStyle/>
          <a:p>
            <a:pPr marL="457200" lvl="0" indent="-356552" algn="l" rtl="0">
              <a:spcBef>
                <a:spcPts val="520"/>
              </a:spcBef>
              <a:spcAft>
                <a:spcPts val="0"/>
              </a:spcAft>
              <a:buSzPct val="100000"/>
              <a:buChar char="•"/>
            </a:pPr>
            <a:r>
              <a:rPr lang="en" dirty="0"/>
              <a:t>Think back to the question, “Is a hot dog a sandwich?”</a:t>
            </a:r>
            <a:endParaRPr dirty="0"/>
          </a:p>
          <a:p>
            <a:pPr marL="457200" lvl="0" indent="-356552" algn="l" rtl="0">
              <a:spcBef>
                <a:spcPts val="1000"/>
              </a:spcBef>
              <a:spcAft>
                <a:spcPts val="0"/>
              </a:spcAft>
              <a:buSzPct val="100000"/>
              <a:buChar char="•"/>
            </a:pPr>
            <a:r>
              <a:rPr lang="en" dirty="0"/>
              <a:t>Discuss how the conversation with your partner went compared to the Twine.</a:t>
            </a:r>
            <a:endParaRPr dirty="0"/>
          </a:p>
          <a:p>
            <a:pPr marL="457200" lvl="0" indent="-356552" algn="l" rtl="0">
              <a:spcBef>
                <a:spcPts val="1000"/>
              </a:spcBef>
              <a:spcAft>
                <a:spcPts val="1000"/>
              </a:spcAft>
              <a:buSzPct val="100000"/>
              <a:buChar char="•"/>
            </a:pPr>
            <a:r>
              <a:rPr lang="en" dirty="0"/>
              <a:t>Take out a sheet of paper and list the ways we should speak to one another during a difficult conversation. You may use sentence stems, nonverbal cues, positive conversation cues, or any other ideas that come to mind.</a:t>
            </a:r>
            <a:endParaRPr dirty="0"/>
          </a:p>
        </p:txBody>
      </p:sp>
      <p:pic>
        <p:nvPicPr>
          <p:cNvPr id="347" name="Google Shape;347;p72"/>
          <p:cNvPicPr preferRelativeResize="0"/>
          <p:nvPr/>
        </p:nvPicPr>
        <p:blipFill>
          <a:blip r:embed="rId3">
            <a:alphaModFix/>
          </a:blip>
          <a:stretch>
            <a:fillRect/>
          </a:stretch>
        </p:blipFill>
        <p:spPr>
          <a:xfrm>
            <a:off x="6032858" y="1548062"/>
            <a:ext cx="2214025" cy="2047375"/>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351"/>
        <p:cNvGrpSpPr/>
        <p:nvPr/>
      </p:nvGrpSpPr>
      <p:grpSpPr>
        <a:xfrm>
          <a:off x="0" y="0"/>
          <a:ext cx="0" cy="0"/>
          <a:chOff x="0" y="0"/>
          <a:chExt cx="0" cy="0"/>
        </a:xfrm>
      </p:grpSpPr>
      <p:sp>
        <p:nvSpPr>
          <p:cNvPr id="352" name="Google Shape;352;p73"/>
          <p:cNvSpPr txBox="1">
            <a:spLocks noGrp="1"/>
          </p:cNvSpPr>
          <p:nvPr>
            <p:ph type="title"/>
          </p:nvPr>
        </p:nvSpPr>
        <p:spPr>
          <a:xfrm>
            <a:off x="457200" y="30724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
              <a:t>Conversation Elements</a:t>
            </a:r>
            <a:endParaRPr/>
          </a:p>
        </p:txBody>
      </p:sp>
      <p:sp>
        <p:nvSpPr>
          <p:cNvPr id="353" name="Google Shape;353;p73"/>
          <p:cNvSpPr txBox="1">
            <a:spLocks noGrp="1"/>
          </p:cNvSpPr>
          <p:nvPr>
            <p:ph type="body" idx="1"/>
          </p:nvPr>
        </p:nvSpPr>
        <p:spPr>
          <a:xfrm>
            <a:off x="457200" y="1309352"/>
            <a:ext cx="8229600" cy="3434100"/>
          </a:xfrm>
          <a:prstGeom prst="rect">
            <a:avLst/>
          </a:prstGeom>
        </p:spPr>
        <p:txBody>
          <a:bodyPr spcFirstLastPara="1" wrap="square" lIns="91425" tIns="45700" rIns="91425" bIns="45700" anchor="t" anchorCtr="0">
            <a:normAutofit lnSpcReduction="10000"/>
          </a:bodyPr>
          <a:lstStyle/>
          <a:p>
            <a:pPr marL="0" lvl="0" indent="0" algn="l" rtl="0">
              <a:spcBef>
                <a:spcPts val="520"/>
              </a:spcBef>
              <a:spcAft>
                <a:spcPts val="0"/>
              </a:spcAft>
              <a:buNone/>
            </a:pPr>
            <a:r>
              <a:rPr lang="en" dirty="0"/>
              <a:t>Find an idea from your brainstorming list that would make a good classroom norm for each category:</a:t>
            </a:r>
          </a:p>
          <a:p>
            <a:pPr marL="520700" lvl="0" indent="-457200" algn="l" rtl="0">
              <a:spcBef>
                <a:spcPts val="520"/>
              </a:spcBef>
              <a:spcAft>
                <a:spcPts val="0"/>
              </a:spcAft>
              <a:buSzPts val="2600"/>
              <a:buFont typeface="Arial" panose="020B0604020202020204" pitchFamily="34" charset="0"/>
              <a:buChar char="•"/>
            </a:pPr>
            <a:r>
              <a:rPr lang="en" dirty="0"/>
              <a:t>Sentence Stems</a:t>
            </a:r>
            <a:endParaRPr dirty="0"/>
          </a:p>
          <a:p>
            <a:pPr marL="520700" lvl="0" indent="-457200" algn="l" rtl="0">
              <a:spcBef>
                <a:spcPts val="0"/>
              </a:spcBef>
              <a:spcAft>
                <a:spcPts val="0"/>
              </a:spcAft>
              <a:buSzPts val="2600"/>
              <a:buFont typeface="Arial" panose="020B0604020202020204" pitchFamily="34" charset="0"/>
              <a:buChar char="•"/>
            </a:pPr>
            <a:r>
              <a:rPr lang="en" dirty="0"/>
              <a:t>Nonverbal Cues</a:t>
            </a:r>
            <a:endParaRPr dirty="0"/>
          </a:p>
          <a:p>
            <a:pPr marL="520700" lvl="0" indent="-457200" algn="l" rtl="0">
              <a:spcBef>
                <a:spcPts val="0"/>
              </a:spcBef>
              <a:spcAft>
                <a:spcPts val="0"/>
              </a:spcAft>
              <a:buSzPts val="2600"/>
              <a:buFont typeface="Arial" panose="020B0604020202020204" pitchFamily="34" charset="0"/>
              <a:buChar char="•"/>
            </a:pPr>
            <a:r>
              <a:rPr lang="en" dirty="0"/>
              <a:t>Positive Conversation Cues</a:t>
            </a:r>
            <a:endParaRPr dirty="0"/>
          </a:p>
          <a:p>
            <a:pPr marL="520700" lvl="0" indent="-457200" algn="l" rtl="0">
              <a:spcBef>
                <a:spcPts val="0"/>
              </a:spcBef>
              <a:spcAft>
                <a:spcPts val="0"/>
              </a:spcAft>
              <a:buSzPts val="2600"/>
              <a:buFont typeface="Arial" panose="020B0604020202020204" pitchFamily="34" charset="0"/>
              <a:buChar char="•"/>
            </a:pPr>
            <a:r>
              <a:rPr lang="en" dirty="0"/>
              <a:t>Other Ideas</a:t>
            </a:r>
          </a:p>
          <a:p>
            <a:pPr marL="63500" indent="0">
              <a:spcBef>
                <a:spcPts val="0"/>
              </a:spcBef>
              <a:buNone/>
            </a:pPr>
            <a:r>
              <a:rPr lang="en-US" dirty="0"/>
              <a:t>Write one idea down for each category, one idea per sticky note. Place your sticky notes on the correct conversation </a:t>
            </a:r>
            <a:r>
              <a:rPr lang="en-US"/>
              <a:t>element posters.</a:t>
            </a:r>
            <a:endParaRPr lang="en"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357"/>
        <p:cNvGrpSpPr/>
        <p:nvPr/>
      </p:nvGrpSpPr>
      <p:grpSpPr>
        <a:xfrm>
          <a:off x="0" y="0"/>
          <a:ext cx="0" cy="0"/>
          <a:chOff x="0" y="0"/>
          <a:chExt cx="0" cy="0"/>
        </a:xfrm>
      </p:grpSpPr>
      <p:sp>
        <p:nvSpPr>
          <p:cNvPr id="358" name="Google Shape;358;p74"/>
          <p:cNvSpPr txBox="1">
            <a:spLocks noGrp="1"/>
          </p:cNvSpPr>
          <p:nvPr>
            <p:ph type="title"/>
          </p:nvPr>
        </p:nvSpPr>
        <p:spPr>
          <a:xfrm>
            <a:off x="457200" y="307247"/>
            <a:ext cx="8229600" cy="857400"/>
          </a:xfrm>
          <a:prstGeom prst="rect">
            <a:avLst/>
          </a:prstGeom>
        </p:spPr>
        <p:txBody>
          <a:bodyPr spcFirstLastPara="1" wrap="square" lIns="0" tIns="45700" rIns="0" bIns="0" anchor="b" anchorCtr="0">
            <a:noAutofit/>
          </a:bodyPr>
          <a:lstStyle/>
          <a:p>
            <a:pPr marL="0" lvl="0" indent="0" algn="l" rtl="0">
              <a:spcBef>
                <a:spcPts val="0"/>
              </a:spcBef>
              <a:spcAft>
                <a:spcPts val="0"/>
              </a:spcAft>
              <a:buNone/>
            </a:pPr>
            <a:r>
              <a:rPr lang="en"/>
              <a:t>Classroom Norms for Difficult Conversations</a:t>
            </a:r>
            <a:endParaRPr/>
          </a:p>
        </p:txBody>
      </p:sp>
      <p:sp>
        <p:nvSpPr>
          <p:cNvPr id="359" name="Google Shape;359;p74"/>
          <p:cNvSpPr txBox="1">
            <a:spLocks noGrp="1"/>
          </p:cNvSpPr>
          <p:nvPr>
            <p:ph type="body" idx="1"/>
          </p:nvPr>
        </p:nvSpPr>
        <p:spPr>
          <a:xfrm>
            <a:off x="457200" y="1309352"/>
            <a:ext cx="8229600" cy="3434100"/>
          </a:xfrm>
          <a:prstGeom prst="rect">
            <a:avLst/>
          </a:prstGeom>
        </p:spPr>
        <p:txBody>
          <a:bodyPr spcFirstLastPara="1" wrap="square" lIns="91425" tIns="45700" rIns="91425" bIns="45700" anchor="t" anchorCtr="0">
            <a:noAutofit/>
          </a:bodyPr>
          <a:lstStyle/>
          <a:p>
            <a:pPr lvl="0" indent="-457200" algn="l" rtl="0">
              <a:spcBef>
                <a:spcPts val="520"/>
              </a:spcBef>
              <a:spcAft>
                <a:spcPts val="0"/>
              </a:spcAft>
              <a:buFont typeface="Arial" panose="020B0604020202020204" pitchFamily="34" charset="0"/>
              <a:buChar char="•"/>
            </a:pPr>
            <a:endParaRP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363"/>
        <p:cNvGrpSpPr/>
        <p:nvPr/>
      </p:nvGrpSpPr>
      <p:grpSpPr>
        <a:xfrm>
          <a:off x="0" y="0"/>
          <a:ext cx="0" cy="0"/>
          <a:chOff x="0" y="0"/>
          <a:chExt cx="0" cy="0"/>
        </a:xfrm>
      </p:grpSpPr>
      <p:sp>
        <p:nvSpPr>
          <p:cNvPr id="364" name="Google Shape;364;p75"/>
          <p:cNvSpPr txBox="1">
            <a:spLocks noGrp="1"/>
          </p:cNvSpPr>
          <p:nvPr>
            <p:ph type="title"/>
          </p:nvPr>
        </p:nvSpPr>
        <p:spPr>
          <a:xfrm>
            <a:off x="530352" y="987552"/>
            <a:ext cx="7772400" cy="2923266"/>
          </a:xfrm>
          <a:prstGeom prst="rect">
            <a:avLst/>
          </a:prstGeom>
        </p:spPr>
        <p:txBody>
          <a:bodyPr spcFirstLastPara="1" wrap="square" lIns="0" tIns="0" rIns="0" bIns="0" anchor="b" anchorCtr="0">
            <a:noAutofit/>
          </a:bodyPr>
          <a:lstStyle/>
          <a:p>
            <a:pPr marL="0" lvl="0" indent="0" algn="l" rtl="0">
              <a:spcBef>
                <a:spcPts val="520"/>
              </a:spcBef>
              <a:spcAft>
                <a:spcPts val="0"/>
              </a:spcAft>
              <a:buNone/>
            </a:pPr>
            <a:r>
              <a:rPr lang="en-US" dirty="0"/>
              <a:t>Should governments limit the number of children families are allowed to have?</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369"/>
        <p:cNvGrpSpPr/>
        <p:nvPr/>
      </p:nvGrpSpPr>
      <p:grpSpPr>
        <a:xfrm>
          <a:off x="0" y="0"/>
          <a:ext cx="0" cy="0"/>
          <a:chOff x="0" y="0"/>
          <a:chExt cx="0" cy="0"/>
        </a:xfrm>
      </p:grpSpPr>
      <p:sp>
        <p:nvSpPr>
          <p:cNvPr id="370" name="Google Shape;370;p76"/>
          <p:cNvSpPr txBox="1">
            <a:spLocks noGrp="1"/>
          </p:cNvSpPr>
          <p:nvPr>
            <p:ph type="title"/>
          </p:nvPr>
        </p:nvSpPr>
        <p:spPr>
          <a:xfrm>
            <a:off x="457200" y="30724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
              <a:t>Why-Lighting</a:t>
            </a:r>
            <a:endParaRPr/>
          </a:p>
        </p:txBody>
      </p:sp>
      <p:sp>
        <p:nvSpPr>
          <p:cNvPr id="371" name="Google Shape;371;p76"/>
          <p:cNvSpPr txBox="1">
            <a:spLocks noGrp="1"/>
          </p:cNvSpPr>
          <p:nvPr>
            <p:ph type="body" idx="1"/>
          </p:nvPr>
        </p:nvSpPr>
        <p:spPr>
          <a:xfrm>
            <a:off x="457200" y="1305059"/>
            <a:ext cx="5020500" cy="3621000"/>
          </a:xfrm>
          <a:prstGeom prst="rect">
            <a:avLst/>
          </a:prstGeom>
        </p:spPr>
        <p:txBody>
          <a:bodyPr spcFirstLastPara="1" wrap="square" lIns="91400" tIns="91400" rIns="91400" bIns="91400" anchor="t" anchorCtr="0">
            <a:normAutofit/>
          </a:bodyPr>
          <a:lstStyle/>
          <a:p>
            <a:pPr marL="0" lvl="0" indent="0" algn="l" rtl="0">
              <a:spcBef>
                <a:spcPts val="0"/>
              </a:spcBef>
              <a:spcAft>
                <a:spcPts val="0"/>
              </a:spcAft>
              <a:buClr>
                <a:schemeClr val="dk1"/>
              </a:buClr>
              <a:buSzPts val="2600"/>
              <a:buFont typeface="Arial"/>
              <a:buNone/>
            </a:pPr>
            <a:r>
              <a:rPr lang="en" dirty="0"/>
              <a:t>While reading the article: </a:t>
            </a:r>
            <a:endParaRPr dirty="0"/>
          </a:p>
          <a:p>
            <a:pPr marL="457200" lvl="0" indent="-393700" algn="l" rtl="0">
              <a:spcBef>
                <a:spcPts val="0"/>
              </a:spcBef>
              <a:spcAft>
                <a:spcPts val="0"/>
              </a:spcAft>
              <a:buSzPts val="2600"/>
              <a:buChar char="•"/>
            </a:pPr>
            <a:r>
              <a:rPr lang="en" dirty="0"/>
              <a:t>Highlight information in the passage that you believe to be important.  </a:t>
            </a:r>
            <a:endParaRPr dirty="0"/>
          </a:p>
          <a:p>
            <a:pPr marL="457200" lvl="0" indent="-393700" algn="l" rtl="0">
              <a:spcBef>
                <a:spcPts val="0"/>
              </a:spcBef>
              <a:spcAft>
                <a:spcPts val="0"/>
              </a:spcAft>
              <a:buSzPts val="2600"/>
              <a:buChar char="•"/>
            </a:pPr>
            <a:r>
              <a:rPr lang="en" dirty="0"/>
              <a:t>Annotate in the margins why you highlighted the information.</a:t>
            </a:r>
            <a:endParaRPr dirty="0"/>
          </a:p>
        </p:txBody>
      </p:sp>
      <p:pic>
        <p:nvPicPr>
          <p:cNvPr id="372" name="Google Shape;372;p76"/>
          <p:cNvPicPr preferRelativeResize="0"/>
          <p:nvPr/>
        </p:nvPicPr>
        <p:blipFill>
          <a:blip r:embed="rId3">
            <a:alphaModFix/>
          </a:blip>
          <a:stretch>
            <a:fillRect/>
          </a:stretch>
        </p:blipFill>
        <p:spPr>
          <a:xfrm>
            <a:off x="5037199" y="1599513"/>
            <a:ext cx="3815825" cy="1944475"/>
          </a:xfrm>
          <a:prstGeom prst="rect">
            <a:avLst/>
          </a:prstGeom>
          <a:noFill/>
          <a:ln>
            <a:noFill/>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376"/>
        <p:cNvGrpSpPr/>
        <p:nvPr/>
      </p:nvGrpSpPr>
      <p:grpSpPr>
        <a:xfrm>
          <a:off x="0" y="0"/>
          <a:ext cx="0" cy="0"/>
          <a:chOff x="0" y="0"/>
          <a:chExt cx="0" cy="0"/>
        </a:xfrm>
      </p:grpSpPr>
      <p:sp>
        <p:nvSpPr>
          <p:cNvPr id="377" name="Google Shape;377;p77"/>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Autofit/>
          </a:bodyPr>
          <a:lstStyle/>
          <a:p>
            <a:pPr marL="0" lvl="0" indent="0" algn="l" rtl="0">
              <a:spcBef>
                <a:spcPts val="0"/>
              </a:spcBef>
              <a:spcAft>
                <a:spcPts val="0"/>
              </a:spcAft>
              <a:buClr>
                <a:schemeClr val="accent4"/>
              </a:buClr>
              <a:buSzPts val="3600"/>
              <a:buFont typeface="Calibri"/>
              <a:buNone/>
            </a:pPr>
            <a:r>
              <a:rPr lang="en"/>
              <a:t>Socratic Seminar</a:t>
            </a:r>
            <a:endParaRPr/>
          </a:p>
        </p:txBody>
      </p:sp>
      <p:sp>
        <p:nvSpPr>
          <p:cNvPr id="378" name="Google Shape;378;p77"/>
          <p:cNvSpPr txBox="1">
            <a:spLocks noGrp="1"/>
          </p:cNvSpPr>
          <p:nvPr>
            <p:ph type="body" idx="1"/>
          </p:nvPr>
        </p:nvSpPr>
        <p:spPr>
          <a:xfrm>
            <a:off x="457200" y="1305059"/>
            <a:ext cx="5020500" cy="3621000"/>
          </a:xfrm>
          <a:prstGeom prst="rect">
            <a:avLst/>
          </a:prstGeom>
          <a:noFill/>
          <a:ln>
            <a:noFill/>
          </a:ln>
        </p:spPr>
        <p:txBody>
          <a:bodyPr spcFirstLastPara="1" wrap="square" lIns="91400" tIns="91400" rIns="91400" bIns="91400" anchor="ctr" anchorCtr="0">
            <a:noAutofit/>
          </a:bodyPr>
          <a:lstStyle/>
          <a:p>
            <a:pPr marL="457200" lvl="0" indent="-393700" algn="l" rtl="0">
              <a:spcBef>
                <a:spcPts val="520"/>
              </a:spcBef>
              <a:spcAft>
                <a:spcPts val="0"/>
              </a:spcAft>
              <a:buSzPts val="2600"/>
              <a:buChar char="•"/>
            </a:pPr>
            <a:r>
              <a:rPr lang="en" dirty="0"/>
              <a:t>What are some lingering questions you have about the topic of government involvement in family planning? </a:t>
            </a:r>
            <a:endParaRPr dirty="0"/>
          </a:p>
          <a:p>
            <a:pPr marL="457200" lvl="0" indent="-393700" algn="l" rtl="0">
              <a:spcBef>
                <a:spcPts val="0"/>
              </a:spcBef>
              <a:spcAft>
                <a:spcPts val="0"/>
              </a:spcAft>
              <a:buSzPts val="2600"/>
              <a:buChar char="•"/>
            </a:pPr>
            <a:r>
              <a:rPr lang="en" dirty="0"/>
              <a:t>Come to class with three to five questions you have about government involvement in family planning. </a:t>
            </a:r>
            <a:endParaRPr dirty="0"/>
          </a:p>
        </p:txBody>
      </p:sp>
      <p:pic>
        <p:nvPicPr>
          <p:cNvPr id="379" name="Google Shape;379;p77"/>
          <p:cNvPicPr preferRelativeResize="0"/>
          <p:nvPr/>
        </p:nvPicPr>
        <p:blipFill>
          <a:blip r:embed="rId3">
            <a:alphaModFix/>
          </a:blip>
          <a:stretch>
            <a:fillRect/>
          </a:stretch>
        </p:blipFill>
        <p:spPr>
          <a:xfrm>
            <a:off x="5630100" y="1317047"/>
            <a:ext cx="3361500" cy="2534493"/>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383"/>
        <p:cNvGrpSpPr/>
        <p:nvPr/>
      </p:nvGrpSpPr>
      <p:grpSpPr>
        <a:xfrm>
          <a:off x="0" y="0"/>
          <a:ext cx="0" cy="0"/>
          <a:chOff x="0" y="0"/>
          <a:chExt cx="0" cy="0"/>
        </a:xfrm>
      </p:grpSpPr>
      <p:sp>
        <p:nvSpPr>
          <p:cNvPr id="384" name="Google Shape;384;p78"/>
          <p:cNvSpPr txBox="1">
            <a:spLocks noGrp="1"/>
          </p:cNvSpPr>
          <p:nvPr>
            <p:ph type="title"/>
          </p:nvPr>
        </p:nvSpPr>
        <p:spPr>
          <a:xfrm>
            <a:off x="457200" y="307247"/>
            <a:ext cx="8229600" cy="857400"/>
          </a:xfrm>
          <a:prstGeom prst="rect">
            <a:avLst/>
          </a:prstGeom>
        </p:spPr>
        <p:txBody>
          <a:bodyPr spcFirstLastPara="1" wrap="square" lIns="0" tIns="45700" rIns="0" bIns="0" anchor="b" anchorCtr="0">
            <a:noAutofit/>
          </a:bodyPr>
          <a:lstStyle/>
          <a:p>
            <a:pPr marL="0" lvl="0" indent="0" algn="l" rtl="0">
              <a:spcBef>
                <a:spcPts val="0"/>
              </a:spcBef>
              <a:spcAft>
                <a:spcPts val="0"/>
              </a:spcAft>
              <a:buNone/>
            </a:pPr>
            <a:r>
              <a:rPr lang="en"/>
              <a:t>Socratic Seminar</a:t>
            </a:r>
            <a:endParaRPr/>
          </a:p>
        </p:txBody>
      </p:sp>
      <p:sp>
        <p:nvSpPr>
          <p:cNvPr id="385" name="Google Shape;385;p78"/>
          <p:cNvSpPr txBox="1">
            <a:spLocks noGrp="1"/>
          </p:cNvSpPr>
          <p:nvPr>
            <p:ph type="body" idx="1"/>
          </p:nvPr>
        </p:nvSpPr>
        <p:spPr>
          <a:xfrm>
            <a:off x="457200" y="1305059"/>
            <a:ext cx="5020500" cy="3621000"/>
          </a:xfrm>
          <a:prstGeom prst="rect">
            <a:avLst/>
          </a:prstGeom>
        </p:spPr>
        <p:txBody>
          <a:bodyPr spcFirstLastPara="1" wrap="square" lIns="91400" tIns="91400" rIns="91400" bIns="91400" anchor="t" anchorCtr="0">
            <a:noAutofit/>
          </a:bodyPr>
          <a:lstStyle/>
          <a:p>
            <a:pPr marL="0" lvl="0" indent="0" algn="l" rtl="0">
              <a:spcBef>
                <a:spcPts val="520"/>
              </a:spcBef>
              <a:spcAft>
                <a:spcPts val="0"/>
              </a:spcAft>
              <a:buNone/>
            </a:pPr>
            <a:r>
              <a:rPr lang="en-US" dirty="0"/>
              <a:t>Form two groups.</a:t>
            </a:r>
            <a:endParaRPr dirty="0"/>
          </a:p>
          <a:p>
            <a:pPr marL="457200" lvl="0" indent="-393700" algn="l" rtl="0">
              <a:spcBef>
                <a:spcPts val="520"/>
              </a:spcBef>
              <a:spcAft>
                <a:spcPts val="0"/>
              </a:spcAft>
              <a:buSzPts val="2600"/>
              <a:buChar char="•"/>
            </a:pPr>
            <a:r>
              <a:rPr lang="en" dirty="0"/>
              <a:t>Inner circle: Discuss the question and your thoughts. </a:t>
            </a:r>
            <a:endParaRPr dirty="0"/>
          </a:p>
          <a:p>
            <a:pPr marL="457200" lvl="0" indent="-393700" algn="l" rtl="0">
              <a:spcBef>
                <a:spcPts val="0"/>
              </a:spcBef>
              <a:spcAft>
                <a:spcPts val="0"/>
              </a:spcAft>
              <a:buSzPts val="2600"/>
              <a:buChar char="•"/>
            </a:pPr>
            <a:r>
              <a:rPr lang="en" dirty="0"/>
              <a:t>Outer circle: Quietly observe and record what you notice about the inner circle. Are they following class norms?</a:t>
            </a:r>
            <a:endParaRPr dirty="0"/>
          </a:p>
        </p:txBody>
      </p:sp>
      <p:pic>
        <p:nvPicPr>
          <p:cNvPr id="386" name="Google Shape;386;p78"/>
          <p:cNvPicPr preferRelativeResize="0"/>
          <p:nvPr/>
        </p:nvPicPr>
        <p:blipFill>
          <a:blip r:embed="rId3">
            <a:alphaModFix/>
          </a:blip>
          <a:stretch>
            <a:fillRect/>
          </a:stretch>
        </p:blipFill>
        <p:spPr>
          <a:xfrm>
            <a:off x="5630100" y="1317047"/>
            <a:ext cx="3361500" cy="2534493"/>
          </a:xfrm>
          <a:prstGeom prst="rect">
            <a:avLst/>
          </a:prstGeom>
          <a:noFill/>
          <a:ln>
            <a:noFill/>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390"/>
        <p:cNvGrpSpPr/>
        <p:nvPr/>
      </p:nvGrpSpPr>
      <p:grpSpPr>
        <a:xfrm>
          <a:off x="0" y="0"/>
          <a:ext cx="0" cy="0"/>
          <a:chOff x="0" y="0"/>
          <a:chExt cx="0" cy="0"/>
        </a:xfrm>
      </p:grpSpPr>
      <p:sp>
        <p:nvSpPr>
          <p:cNvPr id="391" name="Google Shape;391;p79"/>
          <p:cNvSpPr txBox="1">
            <a:spLocks noGrp="1"/>
          </p:cNvSpPr>
          <p:nvPr>
            <p:ph type="title"/>
          </p:nvPr>
        </p:nvSpPr>
        <p:spPr>
          <a:xfrm>
            <a:off x="457200" y="307247"/>
            <a:ext cx="8229600" cy="857400"/>
          </a:xfrm>
          <a:prstGeom prst="rect">
            <a:avLst/>
          </a:prstGeom>
        </p:spPr>
        <p:txBody>
          <a:bodyPr spcFirstLastPara="1" wrap="square" lIns="0" tIns="45700" rIns="0" bIns="0" anchor="b" anchorCtr="0">
            <a:noAutofit/>
          </a:bodyPr>
          <a:lstStyle/>
          <a:p>
            <a:pPr marL="0" lvl="0" indent="0" algn="l" rtl="0">
              <a:spcBef>
                <a:spcPts val="0"/>
              </a:spcBef>
              <a:spcAft>
                <a:spcPts val="0"/>
              </a:spcAft>
              <a:buNone/>
            </a:pPr>
            <a:r>
              <a:rPr lang="en"/>
              <a:t>Classroom Norms</a:t>
            </a:r>
            <a:endParaRPr/>
          </a:p>
        </p:txBody>
      </p:sp>
      <p:sp>
        <p:nvSpPr>
          <p:cNvPr id="392" name="Google Shape;392;p79"/>
          <p:cNvSpPr txBox="1">
            <a:spLocks noGrp="1"/>
          </p:cNvSpPr>
          <p:nvPr>
            <p:ph type="body" idx="1"/>
          </p:nvPr>
        </p:nvSpPr>
        <p:spPr>
          <a:xfrm>
            <a:off x="457200" y="1305059"/>
            <a:ext cx="5020500" cy="3621000"/>
          </a:xfrm>
          <a:prstGeom prst="rect">
            <a:avLst/>
          </a:prstGeom>
        </p:spPr>
        <p:txBody>
          <a:bodyPr spcFirstLastPara="1" wrap="square" lIns="91400" tIns="91400" rIns="91400" bIns="91400" anchor="ctr" anchorCtr="0">
            <a:noAutofit/>
          </a:bodyPr>
          <a:lstStyle/>
          <a:p>
            <a:pPr marL="0" lvl="0" indent="0" algn="l" rtl="0">
              <a:spcBef>
                <a:spcPts val="520"/>
              </a:spcBef>
              <a:spcAft>
                <a:spcPts val="0"/>
              </a:spcAft>
              <a:buNone/>
            </a:pPr>
            <a:r>
              <a:rPr lang="en" dirty="0"/>
              <a:t>How well were the classroom norms followed during the Socratic Seminar?</a:t>
            </a:r>
            <a:endParaRPr dirty="0"/>
          </a:p>
        </p:txBody>
      </p:sp>
      <p:pic>
        <p:nvPicPr>
          <p:cNvPr id="393" name="Google Shape;393;p79"/>
          <p:cNvPicPr preferRelativeResize="0"/>
          <p:nvPr/>
        </p:nvPicPr>
        <p:blipFill>
          <a:blip r:embed="rId3">
            <a:alphaModFix/>
          </a:blip>
          <a:stretch>
            <a:fillRect/>
          </a:stretch>
        </p:blipFill>
        <p:spPr>
          <a:xfrm>
            <a:off x="5599225" y="2048151"/>
            <a:ext cx="2214025" cy="20473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Google Shape;211;p53"/>
          <p:cNvSpPr txBox="1">
            <a:spLocks noGrp="1"/>
          </p:cNvSpPr>
          <p:nvPr>
            <p:ph type="title"/>
          </p:nvPr>
        </p:nvSpPr>
        <p:spPr>
          <a:xfrm>
            <a:off x="530352" y="987552"/>
            <a:ext cx="7772400" cy="1021800"/>
          </a:xfrm>
          <a:prstGeom prst="rect">
            <a:avLst/>
          </a:prstGeom>
          <a:noFill/>
          <a:ln>
            <a:noFill/>
          </a:ln>
        </p:spPr>
        <p:txBody>
          <a:bodyPr spcFirstLastPara="1" wrap="square" lIns="0" tIns="0" rIns="0" bIns="0" anchor="b" anchorCtr="0">
            <a:noAutofit/>
          </a:bodyPr>
          <a:lstStyle/>
          <a:p>
            <a:pPr marL="0" lvl="0" indent="0" algn="l" rtl="0">
              <a:spcBef>
                <a:spcPts val="0"/>
              </a:spcBef>
              <a:spcAft>
                <a:spcPts val="0"/>
              </a:spcAft>
              <a:buClr>
                <a:srgbClr val="FFFFFF"/>
              </a:buClr>
              <a:buSzPts val="5000"/>
              <a:buFont typeface="Calibri"/>
              <a:buNone/>
            </a:pPr>
            <a:r>
              <a:rPr lang="en"/>
              <a:t>Essential Question</a:t>
            </a:r>
            <a:endParaRPr/>
          </a:p>
        </p:txBody>
      </p:sp>
      <p:sp>
        <p:nvSpPr>
          <p:cNvPr id="212" name="Google Shape;212;p53"/>
          <p:cNvSpPr txBox="1">
            <a:spLocks noGrp="1"/>
          </p:cNvSpPr>
          <p:nvPr>
            <p:ph type="body" idx="1"/>
          </p:nvPr>
        </p:nvSpPr>
        <p:spPr>
          <a:xfrm>
            <a:off x="530352" y="2028498"/>
            <a:ext cx="7772400" cy="1132200"/>
          </a:xfrm>
          <a:prstGeom prst="rect">
            <a:avLst/>
          </a:prstGeom>
          <a:noFill/>
          <a:ln>
            <a:noFill/>
          </a:ln>
        </p:spPr>
        <p:txBody>
          <a:bodyPr spcFirstLastPara="1" wrap="square" lIns="45700" tIns="45700" rIns="45700" bIns="45700" anchor="t" anchorCtr="0">
            <a:normAutofit/>
          </a:bodyPr>
          <a:lstStyle/>
          <a:p>
            <a:pPr marL="55562" lvl="0" indent="0" algn="l" rtl="0">
              <a:spcBef>
                <a:spcPts val="0"/>
              </a:spcBef>
              <a:spcAft>
                <a:spcPts val="0"/>
              </a:spcAft>
              <a:buSzPts val="2600"/>
              <a:buNone/>
            </a:pPr>
            <a:r>
              <a:rPr lang="en"/>
              <a:t>What do productive discussions about difficult topics look like, sound like, and feel like?</a:t>
            </a:r>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397"/>
        <p:cNvGrpSpPr/>
        <p:nvPr/>
      </p:nvGrpSpPr>
      <p:grpSpPr>
        <a:xfrm>
          <a:off x="0" y="0"/>
          <a:ext cx="0" cy="0"/>
          <a:chOff x="0" y="0"/>
          <a:chExt cx="0" cy="0"/>
        </a:xfrm>
      </p:grpSpPr>
      <p:sp>
        <p:nvSpPr>
          <p:cNvPr id="398" name="Google Shape;398;p80"/>
          <p:cNvSpPr txBox="1">
            <a:spLocks noGrp="1"/>
          </p:cNvSpPr>
          <p:nvPr>
            <p:ph type="title"/>
          </p:nvPr>
        </p:nvSpPr>
        <p:spPr>
          <a:xfrm>
            <a:off x="457200" y="307247"/>
            <a:ext cx="8229600" cy="857400"/>
          </a:xfrm>
          <a:prstGeom prst="rect">
            <a:avLst/>
          </a:prstGeom>
        </p:spPr>
        <p:txBody>
          <a:bodyPr spcFirstLastPara="1" wrap="square" lIns="0" tIns="45700" rIns="0" bIns="0" anchor="b" anchorCtr="0">
            <a:noAutofit/>
          </a:bodyPr>
          <a:lstStyle/>
          <a:p>
            <a:pPr marL="0" lvl="0" indent="0" algn="l" rtl="0">
              <a:spcBef>
                <a:spcPts val="0"/>
              </a:spcBef>
              <a:spcAft>
                <a:spcPts val="0"/>
              </a:spcAft>
              <a:buNone/>
            </a:pPr>
            <a:r>
              <a:rPr lang="en" dirty="0"/>
              <a:t>Create Your Own Twine: Choose a Topic</a:t>
            </a:r>
            <a:endParaRPr dirty="0"/>
          </a:p>
        </p:txBody>
      </p:sp>
      <p:sp>
        <p:nvSpPr>
          <p:cNvPr id="399" name="Google Shape;399;p80"/>
          <p:cNvSpPr txBox="1">
            <a:spLocks noGrp="1"/>
          </p:cNvSpPr>
          <p:nvPr>
            <p:ph type="body" idx="1"/>
          </p:nvPr>
        </p:nvSpPr>
        <p:spPr>
          <a:xfrm>
            <a:off x="394825" y="1164650"/>
            <a:ext cx="8229600" cy="4102800"/>
          </a:xfrm>
          <a:prstGeom prst="rect">
            <a:avLst/>
          </a:prstGeom>
        </p:spPr>
        <p:txBody>
          <a:bodyPr spcFirstLastPara="1" wrap="square" lIns="91425" tIns="45700" rIns="91425" bIns="45700" anchor="t" anchorCtr="0">
            <a:noAutofit/>
          </a:bodyPr>
          <a:lstStyle/>
          <a:p>
            <a:pPr marL="0" lvl="0" indent="0" algn="l" rtl="0">
              <a:spcBef>
                <a:spcPts val="520"/>
              </a:spcBef>
              <a:spcAft>
                <a:spcPts val="0"/>
              </a:spcAft>
              <a:buNone/>
            </a:pPr>
            <a:r>
              <a:rPr lang="en" sz="2400" dirty="0"/>
              <a:t>Start with a difficult topic from one of your classes </a:t>
            </a:r>
            <a:br>
              <a:rPr lang="en" sz="2400" dirty="0"/>
            </a:br>
            <a:r>
              <a:rPr lang="en" sz="2400" dirty="0"/>
              <a:t>or suggest one of your own. </a:t>
            </a:r>
            <a:endParaRPr sz="2400" dirty="0"/>
          </a:p>
          <a:p>
            <a:pPr marL="914400" lvl="0" indent="0" algn="l" rtl="0">
              <a:spcBef>
                <a:spcPts val="520"/>
              </a:spcBef>
              <a:spcAft>
                <a:spcPts val="0"/>
              </a:spcAft>
              <a:buNone/>
            </a:pPr>
            <a:endParaRPr dirty="0"/>
          </a:p>
        </p:txBody>
      </p:sp>
      <p:graphicFrame>
        <p:nvGraphicFramePr>
          <p:cNvPr id="400" name="Google Shape;400;p80"/>
          <p:cNvGraphicFramePr/>
          <p:nvPr>
            <p:extLst>
              <p:ext uri="{D42A27DB-BD31-4B8C-83A1-F6EECF244321}">
                <p14:modId xmlns:p14="http://schemas.microsoft.com/office/powerpoint/2010/main" val="1621200686"/>
              </p:ext>
            </p:extLst>
          </p:nvPr>
        </p:nvGraphicFramePr>
        <p:xfrm>
          <a:off x="553300" y="2084375"/>
          <a:ext cx="7239000" cy="2895450"/>
        </p:xfrm>
        <a:graphic>
          <a:graphicData uri="http://schemas.openxmlformats.org/drawingml/2006/table">
            <a:tbl>
              <a:tblPr>
                <a:noFill/>
                <a:tableStyleId>{54487F74-B3F6-4093-B83C-EEC9ABD4B55B}</a:tableStyleId>
              </a:tblPr>
              <a:tblGrid>
                <a:gridCol w="1809750">
                  <a:extLst>
                    <a:ext uri="{9D8B030D-6E8A-4147-A177-3AD203B41FA5}">
                      <a16:colId xmlns:a16="http://schemas.microsoft.com/office/drawing/2014/main" val="20000"/>
                    </a:ext>
                  </a:extLst>
                </a:gridCol>
                <a:gridCol w="1809750">
                  <a:extLst>
                    <a:ext uri="{9D8B030D-6E8A-4147-A177-3AD203B41FA5}">
                      <a16:colId xmlns:a16="http://schemas.microsoft.com/office/drawing/2014/main" val="20001"/>
                    </a:ext>
                  </a:extLst>
                </a:gridCol>
                <a:gridCol w="1809750">
                  <a:extLst>
                    <a:ext uri="{9D8B030D-6E8A-4147-A177-3AD203B41FA5}">
                      <a16:colId xmlns:a16="http://schemas.microsoft.com/office/drawing/2014/main" val="20002"/>
                    </a:ext>
                  </a:extLst>
                </a:gridCol>
                <a:gridCol w="1809750">
                  <a:extLst>
                    <a:ext uri="{9D8B030D-6E8A-4147-A177-3AD203B41FA5}">
                      <a16:colId xmlns:a16="http://schemas.microsoft.com/office/drawing/2014/main" val="20003"/>
                    </a:ext>
                  </a:extLst>
                </a:gridCol>
              </a:tblGrid>
              <a:tr h="246500">
                <a:tc>
                  <a:txBody>
                    <a:bodyPr/>
                    <a:lstStyle/>
                    <a:p>
                      <a:pPr marL="0" lvl="0" indent="0" algn="ctr" rtl="0">
                        <a:spcBef>
                          <a:spcPts val="0"/>
                        </a:spcBef>
                        <a:spcAft>
                          <a:spcPts val="0"/>
                        </a:spcAft>
                        <a:buNone/>
                      </a:pPr>
                      <a:r>
                        <a:rPr lang="en" sz="1000"/>
                        <a:t>ELA</a:t>
                      </a:r>
                      <a:endParaRPr sz="1000"/>
                    </a:p>
                  </a:txBody>
                  <a:tcPr marL="91425" marR="91425" marT="91425" marB="91425"/>
                </a:tc>
                <a:tc>
                  <a:txBody>
                    <a:bodyPr/>
                    <a:lstStyle/>
                    <a:p>
                      <a:pPr marL="0" lvl="0" indent="0" algn="ctr" rtl="0">
                        <a:spcBef>
                          <a:spcPts val="0"/>
                        </a:spcBef>
                        <a:spcAft>
                          <a:spcPts val="0"/>
                        </a:spcAft>
                        <a:buNone/>
                      </a:pPr>
                      <a:r>
                        <a:rPr lang="en" sz="1000"/>
                        <a:t>Science</a:t>
                      </a:r>
                      <a:endParaRPr sz="1000"/>
                    </a:p>
                  </a:txBody>
                  <a:tcPr marL="91425" marR="91425" marT="91425" marB="91425"/>
                </a:tc>
                <a:tc>
                  <a:txBody>
                    <a:bodyPr/>
                    <a:lstStyle/>
                    <a:p>
                      <a:pPr marL="0" lvl="0" indent="0" algn="ctr" rtl="0">
                        <a:spcBef>
                          <a:spcPts val="0"/>
                        </a:spcBef>
                        <a:spcAft>
                          <a:spcPts val="0"/>
                        </a:spcAft>
                        <a:buNone/>
                      </a:pPr>
                      <a:r>
                        <a:rPr lang="en" sz="1000"/>
                        <a:t>History</a:t>
                      </a:r>
                      <a:endParaRPr sz="1000"/>
                    </a:p>
                  </a:txBody>
                  <a:tcPr marL="91425" marR="91425" marT="91425" marB="91425"/>
                </a:tc>
                <a:tc>
                  <a:txBody>
                    <a:bodyPr/>
                    <a:lstStyle/>
                    <a:p>
                      <a:pPr marL="0" lvl="0" indent="0" algn="ctr" rtl="0">
                        <a:spcBef>
                          <a:spcPts val="0"/>
                        </a:spcBef>
                        <a:spcAft>
                          <a:spcPts val="0"/>
                        </a:spcAft>
                        <a:buNone/>
                      </a:pPr>
                      <a:r>
                        <a:rPr lang="en" sz="1000"/>
                        <a:t>Math</a:t>
                      </a:r>
                      <a:endParaRPr sz="1000"/>
                    </a:p>
                  </a:txBody>
                  <a:tcPr marL="91425" marR="91425" marT="91425" marB="91425"/>
                </a:tc>
                <a:extLst>
                  <a:ext uri="{0D108BD9-81ED-4DB2-BD59-A6C34878D82A}">
                    <a16:rowId xmlns:a16="http://schemas.microsoft.com/office/drawing/2014/main" val="10000"/>
                  </a:ext>
                </a:extLst>
              </a:tr>
              <a:tr h="381000">
                <a:tc>
                  <a:txBody>
                    <a:bodyPr/>
                    <a:lstStyle/>
                    <a:p>
                      <a:pPr marL="0" lvl="0" indent="0" algn="l" rtl="0">
                        <a:spcBef>
                          <a:spcPts val="0"/>
                        </a:spcBef>
                        <a:spcAft>
                          <a:spcPts val="0"/>
                        </a:spcAft>
                        <a:buNone/>
                      </a:pPr>
                      <a:r>
                        <a:rPr lang="en-US" sz="1000" dirty="0"/>
                        <a:t>Should the US reduce restrictions on legal immigration?</a:t>
                      </a:r>
                    </a:p>
                  </a:txBody>
                  <a:tcPr marL="91425" marR="91425" marT="91425" marB="91425"/>
                </a:tc>
                <a:tc>
                  <a:txBody>
                    <a:bodyPr/>
                    <a:lstStyle/>
                    <a:p>
                      <a:pPr marL="0" lvl="0" indent="0" algn="l" rtl="0">
                        <a:spcBef>
                          <a:spcPts val="0"/>
                        </a:spcBef>
                        <a:spcAft>
                          <a:spcPts val="0"/>
                        </a:spcAft>
                        <a:buNone/>
                      </a:pPr>
                      <a:r>
                        <a:rPr lang="en-US" sz="1000" dirty="0"/>
                        <a:t>Should it be legal to clone human beings?</a:t>
                      </a:r>
                    </a:p>
                  </a:txBody>
                  <a:tcPr marL="91425" marR="91425" marT="91425" marB="91425"/>
                </a:tc>
                <a:tc>
                  <a:txBody>
                    <a:bodyPr/>
                    <a:lstStyle/>
                    <a:p>
                      <a:pPr marL="0" lvl="0" indent="0" algn="l" rtl="0">
                        <a:spcBef>
                          <a:spcPts val="0"/>
                        </a:spcBef>
                        <a:spcAft>
                          <a:spcPts val="0"/>
                        </a:spcAft>
                        <a:buNone/>
                      </a:pPr>
                      <a:r>
                        <a:rPr lang="en" sz="1000" dirty="0"/>
                        <a:t>Should COVID-19 vaccines be required by the government?</a:t>
                      </a:r>
                      <a:endParaRPr sz="1000" dirty="0"/>
                    </a:p>
                  </a:txBody>
                  <a:tcPr marL="91425" marR="91425" marT="91425" marB="91425"/>
                </a:tc>
                <a:tc>
                  <a:txBody>
                    <a:bodyPr/>
                    <a:lstStyle/>
                    <a:p>
                      <a:pPr marL="0" lvl="0" indent="0" algn="l" rtl="0">
                        <a:spcBef>
                          <a:spcPts val="0"/>
                        </a:spcBef>
                        <a:spcAft>
                          <a:spcPts val="0"/>
                        </a:spcAft>
                        <a:buNone/>
                      </a:pPr>
                      <a:r>
                        <a:rPr lang="en-US" sz="1000"/>
                        <a:t>Should the </a:t>
                      </a:r>
                      <a:r>
                        <a:rPr lang="en-US" sz="1000" dirty="0"/>
                        <a:t>electoral college be abolished?</a:t>
                      </a:r>
                      <a:endParaRPr sz="1000" dirty="0">
                        <a:highlight>
                          <a:srgbClr val="00FFFF"/>
                        </a:highlight>
                      </a:endParaRPr>
                    </a:p>
                  </a:txBody>
                  <a:tcPr marL="91425" marR="91425" marT="91425" marB="91425"/>
                </a:tc>
                <a:extLst>
                  <a:ext uri="{0D108BD9-81ED-4DB2-BD59-A6C34878D82A}">
                    <a16:rowId xmlns:a16="http://schemas.microsoft.com/office/drawing/2014/main" val="10001"/>
                  </a:ext>
                </a:extLst>
              </a:tr>
              <a:tr h="381000">
                <a:tc>
                  <a:txBody>
                    <a:bodyPr/>
                    <a:lstStyle/>
                    <a:p>
                      <a:pPr marL="0" lvl="0" indent="0" algn="l" rtl="0">
                        <a:spcBef>
                          <a:spcPts val="0"/>
                        </a:spcBef>
                        <a:spcAft>
                          <a:spcPts val="0"/>
                        </a:spcAft>
                        <a:buNone/>
                      </a:pPr>
                      <a:r>
                        <a:rPr lang="en" sz="1000" dirty="0"/>
                        <a:t>Should bullying be censored on social media?</a:t>
                      </a:r>
                      <a:endParaRPr sz="1000" dirty="0"/>
                    </a:p>
                  </a:txBody>
                  <a:tcPr marL="91425" marR="91425" marT="91425" marB="91425"/>
                </a:tc>
                <a:tc>
                  <a:txBody>
                    <a:bodyPr/>
                    <a:lstStyle/>
                    <a:p>
                      <a:pPr marL="0" lvl="0" indent="0" algn="l" rtl="0">
                        <a:spcBef>
                          <a:spcPts val="0"/>
                        </a:spcBef>
                        <a:spcAft>
                          <a:spcPts val="0"/>
                        </a:spcAft>
                        <a:buNone/>
                      </a:pPr>
                      <a:r>
                        <a:rPr lang="en-US" sz="1000" dirty="0"/>
                        <a:t>Should people be required to wear masks? Alternatively, should people be prohibited from wearing masks?</a:t>
                      </a:r>
                      <a:endParaRPr sz="1000" dirty="0">
                        <a:highlight>
                          <a:srgbClr val="00FFFF"/>
                        </a:highlight>
                      </a:endParaRPr>
                    </a:p>
                  </a:txBody>
                  <a:tcPr marL="91425" marR="91425" marT="91425" marB="91425"/>
                </a:tc>
                <a:tc>
                  <a:txBody>
                    <a:bodyPr/>
                    <a:lstStyle/>
                    <a:p>
                      <a:pPr marL="0" lvl="0" indent="0" algn="l" rtl="0">
                        <a:spcBef>
                          <a:spcPts val="0"/>
                        </a:spcBef>
                        <a:spcAft>
                          <a:spcPts val="0"/>
                        </a:spcAft>
                        <a:buNone/>
                      </a:pPr>
                      <a:r>
                        <a:rPr lang="en" sz="1000" dirty="0"/>
                        <a:t>Should marijuana be legalized?</a:t>
                      </a:r>
                      <a:endParaRPr sz="1000" dirty="0"/>
                    </a:p>
                  </a:txBody>
                  <a:tcPr marL="91425" marR="91425" marT="91425" marB="91425"/>
                </a:tc>
                <a:tc>
                  <a:txBody>
                    <a:bodyPr/>
                    <a:lstStyle/>
                    <a:p>
                      <a:pPr marL="0" lvl="0" indent="0" algn="l" rtl="0">
                        <a:spcBef>
                          <a:spcPts val="0"/>
                        </a:spcBef>
                        <a:spcAft>
                          <a:spcPts val="0"/>
                        </a:spcAft>
                        <a:buNone/>
                      </a:pPr>
                      <a:r>
                        <a:rPr lang="en" sz="1000" dirty="0"/>
                        <a:t>Should minimum wage be raised to $15 an hour?</a:t>
                      </a:r>
                      <a:endParaRPr sz="1000" dirty="0"/>
                    </a:p>
                  </a:txBody>
                  <a:tcPr marL="91425" marR="91425" marT="91425" marB="91425"/>
                </a:tc>
                <a:extLst>
                  <a:ext uri="{0D108BD9-81ED-4DB2-BD59-A6C34878D82A}">
                    <a16:rowId xmlns:a16="http://schemas.microsoft.com/office/drawing/2014/main" val="10002"/>
                  </a:ext>
                </a:extLst>
              </a:tr>
              <a:tr h="381000">
                <a:tc>
                  <a:txBody>
                    <a:bodyPr/>
                    <a:lstStyle/>
                    <a:p>
                      <a:pPr marL="0" lvl="0" indent="0" algn="l" rtl="0">
                        <a:spcBef>
                          <a:spcPts val="0"/>
                        </a:spcBef>
                        <a:spcAft>
                          <a:spcPts val="0"/>
                        </a:spcAft>
                        <a:buNone/>
                      </a:pPr>
                      <a:r>
                        <a:rPr lang="en" sz="1000"/>
                        <a:t>Should traditional justice be replaced by restorative justice?</a:t>
                      </a:r>
                      <a:endParaRPr sz="1000"/>
                    </a:p>
                  </a:txBody>
                  <a:tcPr marL="91425" marR="91425" marT="91425" marB="91425"/>
                </a:tc>
                <a:tc>
                  <a:txBody>
                    <a:bodyPr/>
                    <a:lstStyle/>
                    <a:p>
                      <a:pPr marL="0" lvl="0" indent="0" algn="l" rtl="0">
                        <a:spcBef>
                          <a:spcPts val="0"/>
                        </a:spcBef>
                        <a:spcAft>
                          <a:spcPts val="0"/>
                        </a:spcAft>
                        <a:buNone/>
                      </a:pPr>
                      <a:r>
                        <a:rPr lang="en" sz="1000"/>
                        <a:t>Should fracking be illegal?</a:t>
                      </a:r>
                      <a:endParaRPr sz="1000"/>
                    </a:p>
                  </a:txBody>
                  <a:tcPr marL="91425" marR="91425" marT="91425" marB="91425"/>
                </a:tc>
                <a:tc>
                  <a:txBody>
                    <a:bodyPr/>
                    <a:lstStyle/>
                    <a:p>
                      <a:pPr marL="0" lvl="0" indent="0" algn="l" rtl="0">
                        <a:spcBef>
                          <a:spcPts val="0"/>
                        </a:spcBef>
                        <a:spcAft>
                          <a:spcPts val="0"/>
                        </a:spcAft>
                        <a:buNone/>
                      </a:pPr>
                      <a:r>
                        <a:rPr lang="en" sz="1000" dirty="0"/>
                        <a:t>Should the government authorize reparations for the Tulsa Race Massacre?</a:t>
                      </a:r>
                      <a:endParaRPr sz="1000" dirty="0"/>
                    </a:p>
                  </a:txBody>
                  <a:tcPr marL="91425" marR="91425" marT="91425" marB="91425"/>
                </a:tc>
                <a:tc>
                  <a:txBody>
                    <a:bodyPr/>
                    <a:lstStyle/>
                    <a:p>
                      <a:pPr marL="0" lvl="0" indent="0" algn="l" rtl="0">
                        <a:spcBef>
                          <a:spcPts val="0"/>
                        </a:spcBef>
                        <a:spcAft>
                          <a:spcPts val="0"/>
                        </a:spcAft>
                        <a:buNone/>
                      </a:pPr>
                      <a:r>
                        <a:rPr lang="en" sz="1000"/>
                        <a:t>Should public college be tuition-free?</a:t>
                      </a:r>
                      <a:endParaRPr sz="1000"/>
                    </a:p>
                  </a:txBody>
                  <a:tcPr marL="91425" marR="91425" marT="91425" marB="91425"/>
                </a:tc>
                <a:extLst>
                  <a:ext uri="{0D108BD9-81ED-4DB2-BD59-A6C34878D82A}">
                    <a16:rowId xmlns:a16="http://schemas.microsoft.com/office/drawing/2014/main" val="10003"/>
                  </a:ext>
                </a:extLst>
              </a:tr>
              <a:tr h="381000">
                <a:tc>
                  <a:txBody>
                    <a:bodyPr/>
                    <a:lstStyle/>
                    <a:p>
                      <a:pPr marL="0" lvl="0" indent="0" algn="l" rtl="0">
                        <a:spcBef>
                          <a:spcPts val="0"/>
                        </a:spcBef>
                        <a:spcAft>
                          <a:spcPts val="0"/>
                        </a:spcAft>
                        <a:buNone/>
                      </a:pPr>
                      <a:r>
                        <a:rPr lang="en" sz="1000"/>
                        <a:t>Should people be legally required to get vaccines?</a:t>
                      </a:r>
                      <a:endParaRPr sz="1000"/>
                    </a:p>
                  </a:txBody>
                  <a:tcPr marL="91425" marR="91425" marT="91425" marB="91425"/>
                </a:tc>
                <a:tc>
                  <a:txBody>
                    <a:bodyPr/>
                    <a:lstStyle/>
                    <a:p>
                      <a:pPr marL="0" lvl="0" indent="0" algn="l" rtl="0">
                        <a:spcBef>
                          <a:spcPts val="0"/>
                        </a:spcBef>
                        <a:spcAft>
                          <a:spcPts val="0"/>
                        </a:spcAft>
                        <a:buNone/>
                      </a:pPr>
                      <a:r>
                        <a:rPr lang="en-US" sz="1000" dirty="0"/>
                        <a:t>Does reforestation solve the issue of deforestation?</a:t>
                      </a:r>
                      <a:endParaRPr sz="1000" dirty="0">
                        <a:highlight>
                          <a:srgbClr val="00FFFF"/>
                        </a:highlight>
                      </a:endParaRPr>
                    </a:p>
                  </a:txBody>
                  <a:tcPr marL="91425" marR="91425" marT="91425" marB="91425"/>
                </a:tc>
                <a:tc>
                  <a:txBody>
                    <a:bodyPr/>
                    <a:lstStyle/>
                    <a:p>
                      <a:pPr marL="0" lvl="0" indent="0" algn="l" rtl="0">
                        <a:spcBef>
                          <a:spcPts val="0"/>
                        </a:spcBef>
                        <a:spcAft>
                          <a:spcPts val="0"/>
                        </a:spcAft>
                        <a:buNone/>
                      </a:pPr>
                      <a:r>
                        <a:rPr lang="en" sz="1000"/>
                        <a:t>Should nuclear weapons be banned?</a:t>
                      </a:r>
                      <a:endParaRPr sz="1000"/>
                    </a:p>
                  </a:txBody>
                  <a:tcPr marL="91425" marR="91425" marT="91425" marB="91425"/>
                </a:tc>
                <a:tc>
                  <a:txBody>
                    <a:bodyPr/>
                    <a:lstStyle/>
                    <a:p>
                      <a:pPr marL="0" lvl="0" indent="0" algn="l" rtl="0">
                        <a:spcBef>
                          <a:spcPts val="0"/>
                        </a:spcBef>
                        <a:spcAft>
                          <a:spcPts val="0"/>
                        </a:spcAft>
                        <a:buNone/>
                      </a:pPr>
                      <a:r>
                        <a:rPr lang="en" sz="1000" dirty="0"/>
                        <a:t>Should wealthy people pay higher taxes than the poor?</a:t>
                      </a:r>
                      <a:endParaRPr sz="1000" dirty="0"/>
                    </a:p>
                  </a:txBody>
                  <a:tcPr marL="91425" marR="91425" marT="91425" marB="91425"/>
                </a:tc>
                <a:extLst>
                  <a:ext uri="{0D108BD9-81ED-4DB2-BD59-A6C34878D82A}">
                    <a16:rowId xmlns:a16="http://schemas.microsoft.com/office/drawing/2014/main" val="10004"/>
                  </a:ext>
                </a:extLst>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404"/>
        <p:cNvGrpSpPr/>
        <p:nvPr/>
      </p:nvGrpSpPr>
      <p:grpSpPr>
        <a:xfrm>
          <a:off x="0" y="0"/>
          <a:ext cx="0" cy="0"/>
          <a:chOff x="0" y="0"/>
          <a:chExt cx="0" cy="0"/>
        </a:xfrm>
      </p:grpSpPr>
      <p:sp>
        <p:nvSpPr>
          <p:cNvPr id="405" name="Google Shape;405;p81"/>
          <p:cNvSpPr txBox="1">
            <a:spLocks noGrp="1"/>
          </p:cNvSpPr>
          <p:nvPr>
            <p:ph type="body" idx="1"/>
          </p:nvPr>
        </p:nvSpPr>
        <p:spPr>
          <a:xfrm>
            <a:off x="457200" y="1309352"/>
            <a:ext cx="8229600" cy="3434100"/>
          </a:xfrm>
          <a:prstGeom prst="rect">
            <a:avLst/>
          </a:prstGeom>
        </p:spPr>
        <p:txBody>
          <a:bodyPr spcFirstLastPara="1" wrap="square" lIns="91425" tIns="45700" rIns="91425" bIns="45700" anchor="t" anchorCtr="0">
            <a:noAutofit/>
          </a:bodyPr>
          <a:lstStyle/>
          <a:p>
            <a:pPr marL="457200" lvl="0" indent="-393700" algn="l" rtl="0">
              <a:spcBef>
                <a:spcPts val="520"/>
              </a:spcBef>
              <a:spcAft>
                <a:spcPts val="0"/>
              </a:spcAft>
              <a:buSzPts val="2600"/>
              <a:buAutoNum type="arabicPeriod"/>
            </a:pPr>
            <a:r>
              <a:rPr lang="en" dirty="0"/>
              <a:t>Navigate to twinery.org. </a:t>
            </a:r>
            <a:endParaRPr dirty="0"/>
          </a:p>
          <a:p>
            <a:pPr marL="457200" lvl="0" indent="-393700" algn="l" rtl="0">
              <a:spcBef>
                <a:spcPts val="0"/>
              </a:spcBef>
              <a:spcAft>
                <a:spcPts val="0"/>
              </a:spcAft>
              <a:buSzPts val="2600"/>
              <a:buAutoNum type="arabicPeriod"/>
            </a:pPr>
            <a:r>
              <a:rPr lang="en" dirty="0"/>
              <a:t>Follow along with this tutorial: </a:t>
            </a:r>
            <a:endParaRPr dirty="0"/>
          </a:p>
          <a:p>
            <a:pPr marL="457200" lvl="0" indent="0" algn="l" rtl="0">
              <a:spcBef>
                <a:spcPts val="520"/>
              </a:spcBef>
              <a:spcAft>
                <a:spcPts val="0"/>
              </a:spcAft>
              <a:buNone/>
            </a:pPr>
            <a:r>
              <a:rPr lang="en" u="sng" dirty="0">
                <a:solidFill>
                  <a:srgbClr val="0000FF"/>
                </a:solidFill>
                <a:hlinkClick r:id="rId3">
                  <a:extLst>
                    <a:ext uri="{A12FA001-AC4F-418D-AE19-62706E023703}">
                      <ahyp:hlinkClr xmlns:ahyp="http://schemas.microsoft.com/office/drawing/2018/hyperlinkcolor" val="tx"/>
                    </a:ext>
                  </a:extLst>
                </a:hlinkClick>
              </a:rPr>
              <a:t>https://ior.ad/7RX6</a:t>
            </a:r>
            <a:endParaRPr dirty="0">
              <a:solidFill>
                <a:srgbClr val="0000FF"/>
              </a:solidFill>
            </a:endParaRPr>
          </a:p>
          <a:p>
            <a:pPr marL="457200" lvl="0" indent="0" algn="l" rtl="0">
              <a:spcBef>
                <a:spcPts val="520"/>
              </a:spcBef>
              <a:spcAft>
                <a:spcPts val="0"/>
              </a:spcAft>
              <a:buNone/>
            </a:pPr>
            <a:endParaRPr dirty="0"/>
          </a:p>
          <a:p>
            <a:pPr marL="0" lvl="0" indent="0" algn="l" rtl="0">
              <a:spcBef>
                <a:spcPts val="520"/>
              </a:spcBef>
              <a:spcAft>
                <a:spcPts val="0"/>
              </a:spcAft>
              <a:buNone/>
            </a:pPr>
            <a:endParaRPr dirty="0"/>
          </a:p>
          <a:p>
            <a:pPr marL="457200" lvl="0" indent="0" algn="l" rtl="0">
              <a:spcBef>
                <a:spcPts val="520"/>
              </a:spcBef>
              <a:spcAft>
                <a:spcPts val="0"/>
              </a:spcAft>
              <a:buNone/>
            </a:pPr>
            <a:endParaRPr dirty="0"/>
          </a:p>
        </p:txBody>
      </p:sp>
      <p:sp>
        <p:nvSpPr>
          <p:cNvPr id="406" name="Google Shape;406;p81"/>
          <p:cNvSpPr txBox="1">
            <a:spLocks noGrp="1"/>
          </p:cNvSpPr>
          <p:nvPr>
            <p:ph type="title"/>
          </p:nvPr>
        </p:nvSpPr>
        <p:spPr>
          <a:xfrm>
            <a:off x="457200" y="307247"/>
            <a:ext cx="8229600" cy="857400"/>
          </a:xfrm>
          <a:prstGeom prst="rect">
            <a:avLst/>
          </a:prstGeom>
        </p:spPr>
        <p:txBody>
          <a:bodyPr spcFirstLastPara="1" wrap="square" lIns="0" tIns="45700" rIns="0" bIns="0" anchor="b" anchorCtr="0">
            <a:noAutofit/>
          </a:bodyPr>
          <a:lstStyle/>
          <a:p>
            <a:pPr marL="0" lvl="0" indent="0" algn="l" rtl="0">
              <a:spcBef>
                <a:spcPts val="0"/>
              </a:spcBef>
              <a:spcAft>
                <a:spcPts val="0"/>
              </a:spcAft>
              <a:buNone/>
            </a:pPr>
            <a:r>
              <a:rPr lang="en"/>
              <a:t>Create Your Own Twine: Tutorial</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16"/>
        <p:cNvGrpSpPr/>
        <p:nvPr/>
      </p:nvGrpSpPr>
      <p:grpSpPr>
        <a:xfrm>
          <a:off x="0" y="0"/>
          <a:ext cx="0" cy="0"/>
          <a:chOff x="0" y="0"/>
          <a:chExt cx="0" cy="0"/>
        </a:xfrm>
      </p:grpSpPr>
      <p:pic>
        <p:nvPicPr>
          <p:cNvPr id="217" name="Google Shape;217;p54" descr="Simone Biles gets lost in the air during her vault, failing to complete her full rotations and stumbling on her landing. She would then leave with a trainer and withdraw from the women's team final. #NBCOlympics #Tokyo2020 #SimoneBiles&#10;» Subscribe to NBC Sports: https://www.youtube.com/nbcsports?sub_confirmation=1&#10;» Watch live Olympic coverage on NBCOlympics.com: https://www.nbcolympics.com/schedule&#10;&#10;Stay up to date on Gymnastics in Tokyo: https://www.nbcolympics.com/gymnastics&#10;&#10;Visit NBCOlympics.com,: https://www.nbcolympics.com&#10;Watch the Tokyo Olympics on Peacock: https://pck.tv/3eA5RJk&#10;Download the NBC Olympics App: https://apps.apple.com/us/app/nbc-sports/id542511686&#10;Find NBC Olympics on Facebook: https://www.facebook.com/nbcolympics&#10;Follow NBC Olympics on Twitter: https://twitter.com/NBCOlympics&#10;Follow NBC Olympics on Instagram: https://www.instagram.com/nbcolympics&#10;&#10;12 men's teams and 12 women's teams (with a maximum of five athletes per team) compete in the Olympic artistic gymnastics competition.&#10;&#10;In addition, 76 individual competitors (38 men and 38 women) from other countries may compete, for a maximum of 98 men and 98 women. Competitors must turn 16 by Dec. 31, 2016. &#10;&#10;Over four phases of competition, fourteen gold medals will be awarded.&#10;&#10;NBC Olympics is responsible for producing, programming and promoting NBCUniversal’s coverage of the Olympic and Paralympic Games. NBC Olympics is renowned for its unsurpassed Olympic heritage, award-winning production, and ability to aggregate the largest audiences in U.S. television history. NBCUniversal owns the U.S. media rights on all platforms to all Olympic Games through 2032. NBC Olympics also produces thousands of hours of Olympic sports programming throughout the year, which is presented on NBC, NBCSN, Olympic Channel: Home of Team USA, Peacock and NBC Sports digital platforms.&#10;&#10;Simone Biles stumbles on vault before pulling out of team final | Tokyo Live | NBC Sports&#10;https://www.youtube.com/nbcsports" title="Simone Biles stumbles on vault before pulling out of team final | Tokyo Live | NBC Sports">
            <a:hlinkClick r:id="rId3"/>
          </p:cNvPr>
          <p:cNvPicPr preferRelativeResize="0"/>
          <p:nvPr/>
        </p:nvPicPr>
        <p:blipFill>
          <a:blip r:embed="rId4">
            <a:alphaModFix/>
          </a:blip>
          <a:stretch>
            <a:fillRect/>
          </a:stretch>
        </p:blipFill>
        <p:spPr>
          <a:xfrm>
            <a:off x="1363425" y="165300"/>
            <a:ext cx="6417150" cy="4812875"/>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17"/>
                                        </p:tgtEl>
                                        <p:attrNameLst>
                                          <p:attrName>style.visibility</p:attrName>
                                        </p:attrNameLst>
                                      </p:cBhvr>
                                      <p:to>
                                        <p:strVal val="visible"/>
                                      </p:to>
                                    </p:set>
                                    <p:animEffect transition="in" filter="fade">
                                      <p:cBhvr>
                                        <p:cTn id="7" dur="1000"/>
                                        <p:tgtEl>
                                          <p:spTgt spid="2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55"/>
          <p:cNvSpPr txBox="1">
            <a:spLocks noGrp="1"/>
          </p:cNvSpPr>
          <p:nvPr>
            <p:ph type="title"/>
          </p:nvPr>
        </p:nvSpPr>
        <p:spPr>
          <a:xfrm>
            <a:off x="457200" y="30724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 dirty="0"/>
              <a:t>I Think/We Think</a:t>
            </a:r>
            <a:endParaRPr dirty="0"/>
          </a:p>
        </p:txBody>
      </p:sp>
      <p:pic>
        <p:nvPicPr>
          <p:cNvPr id="223" name="Google Shape;223;p55"/>
          <p:cNvPicPr preferRelativeResize="0"/>
          <p:nvPr/>
        </p:nvPicPr>
        <p:blipFill>
          <a:blip r:embed="rId3">
            <a:alphaModFix/>
          </a:blip>
          <a:stretch>
            <a:fillRect/>
          </a:stretch>
        </p:blipFill>
        <p:spPr>
          <a:xfrm>
            <a:off x="4572000" y="1952375"/>
            <a:ext cx="3421099" cy="2326350"/>
          </a:xfrm>
          <a:prstGeom prst="rect">
            <a:avLst/>
          </a:prstGeom>
          <a:noFill/>
          <a:ln>
            <a:noFill/>
          </a:ln>
        </p:spPr>
      </p:pic>
      <p:sp>
        <p:nvSpPr>
          <p:cNvPr id="224" name="Google Shape;224;p55"/>
          <p:cNvSpPr txBox="1">
            <a:spLocks noGrp="1"/>
          </p:cNvSpPr>
          <p:nvPr>
            <p:ph type="body" idx="1"/>
          </p:nvPr>
        </p:nvSpPr>
        <p:spPr>
          <a:xfrm>
            <a:off x="457200" y="1305059"/>
            <a:ext cx="3994500" cy="3621000"/>
          </a:xfrm>
          <a:prstGeom prst="rect">
            <a:avLst/>
          </a:prstGeom>
        </p:spPr>
        <p:txBody>
          <a:bodyPr spcFirstLastPara="1" wrap="square" lIns="91400" tIns="91400" rIns="91400" bIns="91400" anchor="t" anchorCtr="0">
            <a:normAutofit fontScale="85000" lnSpcReduction="10000"/>
          </a:bodyPr>
          <a:lstStyle/>
          <a:p>
            <a:pPr marL="457200" lvl="0" indent="-381317" algn="l" rtl="0">
              <a:lnSpc>
                <a:spcPct val="100000"/>
              </a:lnSpc>
              <a:spcBef>
                <a:spcPts val="520"/>
              </a:spcBef>
              <a:spcAft>
                <a:spcPts val="0"/>
              </a:spcAft>
              <a:buSzPct val="100000"/>
              <a:buChar char="•"/>
            </a:pPr>
            <a:r>
              <a:rPr lang="en"/>
              <a:t>What is happening in this photo?</a:t>
            </a:r>
            <a:endParaRPr/>
          </a:p>
          <a:p>
            <a:pPr marL="457200" lvl="0" indent="-381317" algn="l" rtl="0">
              <a:lnSpc>
                <a:spcPct val="100000"/>
              </a:lnSpc>
              <a:spcBef>
                <a:spcPts val="1000"/>
              </a:spcBef>
              <a:spcAft>
                <a:spcPts val="0"/>
              </a:spcAft>
              <a:buSzPct val="100000"/>
              <a:buChar char="•"/>
            </a:pPr>
            <a:r>
              <a:rPr lang="en"/>
              <a:t>What happened just before this photo was taken?</a:t>
            </a:r>
            <a:endParaRPr/>
          </a:p>
          <a:p>
            <a:pPr marL="457200" lvl="0" indent="-381317" algn="l" rtl="0">
              <a:lnSpc>
                <a:spcPct val="100000"/>
              </a:lnSpc>
              <a:spcBef>
                <a:spcPts val="1000"/>
              </a:spcBef>
              <a:spcAft>
                <a:spcPts val="0"/>
              </a:spcAft>
              <a:buSzPct val="100000"/>
              <a:buChar char="•"/>
            </a:pPr>
            <a:r>
              <a:rPr lang="en"/>
              <a:t>What happened immediately after this photo was taken?</a:t>
            </a:r>
            <a:endParaRPr/>
          </a:p>
          <a:p>
            <a:pPr marL="457200" lvl="0" indent="-381317" algn="l" rtl="0">
              <a:lnSpc>
                <a:spcPct val="100000"/>
              </a:lnSpc>
              <a:spcBef>
                <a:spcPts val="1000"/>
              </a:spcBef>
              <a:spcAft>
                <a:spcPts val="1000"/>
              </a:spcAft>
              <a:buSzPct val="100000"/>
              <a:buChar char="•"/>
            </a:pPr>
            <a:r>
              <a:rPr lang="en"/>
              <a:t>What theme or main idea can you take from this?</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56"/>
          <p:cNvSpPr txBox="1">
            <a:spLocks noGrp="1"/>
          </p:cNvSpPr>
          <p:nvPr>
            <p:ph type="title"/>
          </p:nvPr>
        </p:nvSpPr>
        <p:spPr>
          <a:xfrm>
            <a:off x="457200" y="30724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
              <a:t>Window and Mirrors</a:t>
            </a:r>
            <a:endParaRPr/>
          </a:p>
        </p:txBody>
      </p:sp>
      <p:sp>
        <p:nvSpPr>
          <p:cNvPr id="230" name="Google Shape;230;p56"/>
          <p:cNvSpPr txBox="1">
            <a:spLocks noGrp="1"/>
          </p:cNvSpPr>
          <p:nvPr>
            <p:ph type="body" idx="1"/>
          </p:nvPr>
        </p:nvSpPr>
        <p:spPr>
          <a:xfrm>
            <a:off x="457200" y="1305059"/>
            <a:ext cx="5020500" cy="3621000"/>
          </a:xfrm>
          <a:prstGeom prst="rect">
            <a:avLst/>
          </a:prstGeom>
        </p:spPr>
        <p:txBody>
          <a:bodyPr spcFirstLastPara="1" wrap="square" lIns="91400" tIns="91400" rIns="91400" bIns="91400" anchor="t" anchorCtr="0">
            <a:normAutofit fontScale="92500" lnSpcReduction="20000"/>
          </a:bodyPr>
          <a:lstStyle/>
          <a:p>
            <a:pPr marL="457200" lvl="0" indent="-381317" algn="l" rtl="0">
              <a:lnSpc>
                <a:spcPct val="100000"/>
              </a:lnSpc>
              <a:spcBef>
                <a:spcPts val="520"/>
              </a:spcBef>
              <a:spcAft>
                <a:spcPts val="0"/>
              </a:spcAft>
              <a:buSzPct val="100000"/>
              <a:buChar char="•"/>
            </a:pPr>
            <a:r>
              <a:rPr lang="en" b="1" dirty="0"/>
              <a:t>Window:</a:t>
            </a:r>
            <a:r>
              <a:rPr lang="en" dirty="0"/>
              <a:t> What you observe in the image does not reflect your experiences or identities. It is a “window” into the experiences and identities that are different from your own.</a:t>
            </a:r>
            <a:endParaRPr dirty="0"/>
          </a:p>
          <a:p>
            <a:pPr marL="457200" lvl="0" indent="-381317" algn="l" rtl="0">
              <a:lnSpc>
                <a:spcPct val="100000"/>
              </a:lnSpc>
              <a:spcBef>
                <a:spcPts val="1000"/>
              </a:spcBef>
              <a:spcAft>
                <a:spcPts val="1000"/>
              </a:spcAft>
              <a:buSzPct val="100000"/>
              <a:buChar char="•"/>
            </a:pPr>
            <a:r>
              <a:rPr lang="en" b="1" dirty="0"/>
              <a:t>Mirror: </a:t>
            </a:r>
            <a:r>
              <a:rPr lang="en" dirty="0"/>
              <a:t>What you observe reflects some of your experiences and identities. It is a “mirror” of some aspects of your own life.</a:t>
            </a:r>
            <a:endParaRPr dirty="0"/>
          </a:p>
        </p:txBody>
      </p:sp>
      <p:pic>
        <p:nvPicPr>
          <p:cNvPr id="231" name="Google Shape;231;p56"/>
          <p:cNvPicPr preferRelativeResize="0"/>
          <p:nvPr/>
        </p:nvPicPr>
        <p:blipFill>
          <a:blip r:embed="rId3">
            <a:alphaModFix/>
          </a:blip>
          <a:stretch>
            <a:fillRect/>
          </a:stretch>
        </p:blipFill>
        <p:spPr>
          <a:xfrm>
            <a:off x="5630100" y="1317047"/>
            <a:ext cx="3361499" cy="2023456"/>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pic>
        <p:nvPicPr>
          <p:cNvPr id="236" name="Google Shape;236;p57"/>
          <p:cNvPicPr preferRelativeResize="0"/>
          <p:nvPr/>
        </p:nvPicPr>
        <p:blipFill>
          <a:blip r:embed="rId3">
            <a:alphaModFix/>
          </a:blip>
          <a:stretch>
            <a:fillRect/>
          </a:stretch>
        </p:blipFill>
        <p:spPr>
          <a:xfrm>
            <a:off x="1558574" y="522613"/>
            <a:ext cx="6026850" cy="409827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40"/>
        <p:cNvGrpSpPr/>
        <p:nvPr/>
      </p:nvGrpSpPr>
      <p:grpSpPr>
        <a:xfrm>
          <a:off x="0" y="0"/>
          <a:ext cx="0" cy="0"/>
          <a:chOff x="0" y="0"/>
          <a:chExt cx="0" cy="0"/>
        </a:xfrm>
      </p:grpSpPr>
      <p:sp>
        <p:nvSpPr>
          <p:cNvPr id="241" name="Google Shape;241;p58"/>
          <p:cNvSpPr txBox="1">
            <a:spLocks noGrp="1"/>
          </p:cNvSpPr>
          <p:nvPr>
            <p:ph type="title"/>
          </p:nvPr>
        </p:nvSpPr>
        <p:spPr>
          <a:xfrm>
            <a:off x="457200" y="30724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
              <a:t>Windows and Mirrors </a:t>
            </a:r>
            <a:endParaRPr/>
          </a:p>
        </p:txBody>
      </p:sp>
      <p:pic>
        <p:nvPicPr>
          <p:cNvPr id="242" name="Google Shape;242;p58"/>
          <p:cNvPicPr preferRelativeResize="0"/>
          <p:nvPr/>
        </p:nvPicPr>
        <p:blipFill>
          <a:blip r:embed="rId3">
            <a:alphaModFix/>
          </a:blip>
          <a:stretch>
            <a:fillRect/>
          </a:stretch>
        </p:blipFill>
        <p:spPr>
          <a:xfrm>
            <a:off x="4572002" y="1704299"/>
            <a:ext cx="4150725" cy="2822500"/>
          </a:xfrm>
          <a:prstGeom prst="rect">
            <a:avLst/>
          </a:prstGeom>
          <a:noFill/>
          <a:ln>
            <a:noFill/>
          </a:ln>
        </p:spPr>
      </p:pic>
      <p:sp>
        <p:nvSpPr>
          <p:cNvPr id="243" name="Google Shape;243;p58"/>
          <p:cNvSpPr txBox="1">
            <a:spLocks noGrp="1"/>
          </p:cNvSpPr>
          <p:nvPr>
            <p:ph type="body" idx="1"/>
          </p:nvPr>
        </p:nvSpPr>
        <p:spPr>
          <a:xfrm>
            <a:off x="457200" y="1305059"/>
            <a:ext cx="3994500" cy="3621000"/>
          </a:xfrm>
          <a:prstGeom prst="rect">
            <a:avLst/>
          </a:prstGeom>
        </p:spPr>
        <p:txBody>
          <a:bodyPr spcFirstLastPara="1" wrap="square" lIns="91400" tIns="91400" rIns="91400" bIns="91400" anchor="t" anchorCtr="0">
            <a:normAutofit fontScale="85000" lnSpcReduction="20000"/>
          </a:bodyPr>
          <a:lstStyle/>
          <a:p>
            <a:pPr marL="0" lvl="0" indent="0" algn="l" rtl="0">
              <a:spcBef>
                <a:spcPts val="520"/>
              </a:spcBef>
              <a:spcAft>
                <a:spcPts val="0"/>
              </a:spcAft>
              <a:buNone/>
            </a:pPr>
            <a:r>
              <a:rPr lang="en" dirty="0"/>
              <a:t>Simone Biles aka The GOAT</a:t>
            </a:r>
            <a:endParaRPr dirty="0"/>
          </a:p>
          <a:p>
            <a:pPr marL="457200" lvl="0" indent="-356552" algn="l" rtl="0">
              <a:spcBef>
                <a:spcPts val="520"/>
              </a:spcBef>
              <a:spcAft>
                <a:spcPts val="0"/>
              </a:spcAft>
              <a:buSzPct val="100000"/>
              <a:buChar char="•"/>
            </a:pPr>
            <a:r>
              <a:rPr lang="en" dirty="0"/>
              <a:t>Four-time Olympic gold winner.</a:t>
            </a:r>
            <a:endParaRPr dirty="0"/>
          </a:p>
          <a:p>
            <a:pPr marL="457200" lvl="0" indent="-356552" algn="l" rtl="0">
              <a:spcBef>
                <a:spcPts val="0"/>
              </a:spcBef>
              <a:spcAft>
                <a:spcPts val="0"/>
              </a:spcAft>
              <a:buSzPct val="100000"/>
              <a:buChar char="•"/>
            </a:pPr>
            <a:r>
              <a:rPr lang="en" dirty="0"/>
              <a:t>On July 28, 2021, as the most successful U.S. gymnast ever, Biles was going for her first of a possible six gold medals in the 2020 Tokyo Olympics. </a:t>
            </a:r>
          </a:p>
          <a:p>
            <a:pPr marL="457200" lvl="0" indent="-356552" algn="l" rtl="0">
              <a:spcBef>
                <a:spcPts val="0"/>
              </a:spcBef>
              <a:spcAft>
                <a:spcPts val="0"/>
              </a:spcAft>
              <a:buSzPct val="100000"/>
              <a:buChar char="•"/>
            </a:pPr>
            <a:r>
              <a:rPr lang="en" dirty="0"/>
              <a:t>She suffered what is known as “twisties” on the vault.</a:t>
            </a:r>
            <a:endParaRPr dirty="0"/>
          </a:p>
          <a:p>
            <a:pPr marL="457200" lvl="0" indent="-356552" algn="l" rtl="0">
              <a:spcBef>
                <a:spcPts val="0"/>
              </a:spcBef>
              <a:spcAft>
                <a:spcPts val="0"/>
              </a:spcAft>
              <a:buSzPct val="100000"/>
              <a:buChar char="•"/>
            </a:pPr>
            <a:r>
              <a:rPr lang="en" dirty="0"/>
              <a:t>She later withdrew from the competition.</a:t>
            </a: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47"/>
        <p:cNvGrpSpPr/>
        <p:nvPr/>
      </p:nvGrpSpPr>
      <p:grpSpPr>
        <a:xfrm>
          <a:off x="0" y="0"/>
          <a:ext cx="0" cy="0"/>
          <a:chOff x="0" y="0"/>
          <a:chExt cx="0" cy="0"/>
        </a:xfrm>
      </p:grpSpPr>
      <p:sp>
        <p:nvSpPr>
          <p:cNvPr id="248" name="Google Shape;248;p59"/>
          <p:cNvSpPr txBox="1">
            <a:spLocks noGrp="1"/>
          </p:cNvSpPr>
          <p:nvPr>
            <p:ph type="title"/>
          </p:nvPr>
        </p:nvSpPr>
        <p:spPr>
          <a:xfrm>
            <a:off x="530352" y="987552"/>
            <a:ext cx="7772400" cy="1021800"/>
          </a:xfrm>
          <a:prstGeom prst="rect">
            <a:avLst/>
          </a:prstGeom>
          <a:noFill/>
          <a:ln>
            <a:noFill/>
          </a:ln>
        </p:spPr>
        <p:txBody>
          <a:bodyPr spcFirstLastPara="1" wrap="square" lIns="0" tIns="0" rIns="0" bIns="0" anchor="b" anchorCtr="0">
            <a:noAutofit/>
          </a:bodyPr>
          <a:lstStyle/>
          <a:p>
            <a:pPr marL="0" lvl="0" indent="0" algn="l" rtl="0">
              <a:spcBef>
                <a:spcPts val="0"/>
              </a:spcBef>
              <a:spcAft>
                <a:spcPts val="0"/>
              </a:spcAft>
              <a:buClr>
                <a:srgbClr val="FFFFFF"/>
              </a:buClr>
              <a:buSzPts val="5000"/>
              <a:buFont typeface="Calibri"/>
              <a:buNone/>
            </a:pPr>
            <a:r>
              <a:rPr lang="en"/>
              <a:t>Lesson Objectives</a:t>
            </a:r>
            <a:endParaRPr/>
          </a:p>
        </p:txBody>
      </p:sp>
      <p:sp>
        <p:nvSpPr>
          <p:cNvPr id="249" name="Google Shape;249;p59"/>
          <p:cNvSpPr txBox="1">
            <a:spLocks noGrp="1"/>
          </p:cNvSpPr>
          <p:nvPr>
            <p:ph type="body" idx="1"/>
          </p:nvPr>
        </p:nvSpPr>
        <p:spPr>
          <a:xfrm>
            <a:off x="530350" y="2028501"/>
            <a:ext cx="7772400" cy="1754400"/>
          </a:xfrm>
          <a:prstGeom prst="rect">
            <a:avLst/>
          </a:prstGeom>
          <a:noFill/>
          <a:ln>
            <a:noFill/>
          </a:ln>
        </p:spPr>
        <p:txBody>
          <a:bodyPr spcFirstLastPara="1" wrap="square" lIns="45700" tIns="45700" rIns="45700" bIns="45700" anchor="t" anchorCtr="0">
            <a:normAutofit fontScale="92500" lnSpcReduction="10000"/>
          </a:bodyPr>
          <a:lstStyle/>
          <a:p>
            <a:pPr marL="457200" lvl="0" indent="-393700" algn="l" rtl="0">
              <a:spcBef>
                <a:spcPts val="0"/>
              </a:spcBef>
              <a:spcAft>
                <a:spcPts val="0"/>
              </a:spcAft>
              <a:buSzPts val="2600"/>
              <a:buAutoNum type="arabicPeriod"/>
            </a:pPr>
            <a:r>
              <a:rPr lang="en" dirty="0"/>
              <a:t>We will be able to identify what type of communicator they are speaking with and how to appropriately communicate with them.</a:t>
            </a:r>
            <a:endParaRPr dirty="0"/>
          </a:p>
          <a:p>
            <a:pPr marL="457200" lvl="0" indent="-393700" algn="l" rtl="0">
              <a:spcBef>
                <a:spcPts val="0"/>
              </a:spcBef>
              <a:spcAft>
                <a:spcPts val="0"/>
              </a:spcAft>
              <a:buSzPts val="2600"/>
              <a:buAutoNum type="arabicPeriod"/>
            </a:pPr>
            <a:r>
              <a:rPr lang="en" dirty="0"/>
              <a:t>We will be able to debate difficult topics in a respectful manner.</a:t>
            </a:r>
            <a:endParaRPr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theme/theme1.xml><?xml version="1.0" encoding="utf-8"?>
<a:theme xmlns:a="http://schemas.openxmlformats.org/drawingml/2006/main" name="LEARN theme">
  <a:themeElements>
    <a:clrScheme name="LEARN Colors">
      <a:dk1>
        <a:srgbClr val="000000"/>
      </a:dk1>
      <a:lt1>
        <a:srgbClr val="FFFFFF"/>
      </a:lt1>
      <a:dk2>
        <a:srgbClr val="626262"/>
      </a:dk2>
      <a:lt2>
        <a:srgbClr val="E0EBF5"/>
      </a:lt2>
      <a:accent1>
        <a:srgbClr val="DCBA25"/>
      </a:accent1>
      <a:accent2>
        <a:srgbClr val="3E5C61"/>
      </a:accent2>
      <a:accent3>
        <a:srgbClr val="999967"/>
      </a:accent3>
      <a:accent4>
        <a:srgbClr val="991B1E"/>
      </a:accent4>
      <a:accent5>
        <a:srgbClr val="C1C1C1"/>
      </a:accent5>
      <a:accent6>
        <a:srgbClr val="7D1619"/>
      </a:accent6>
      <a:hlink>
        <a:srgbClr val="BED7D3"/>
      </a:hlink>
      <a:folHlink>
        <a:srgbClr val="7C7C5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EARN theme">
  <a:themeElements>
    <a:clrScheme name="LEARN Colors">
      <a:dk1>
        <a:srgbClr val="000000"/>
      </a:dk1>
      <a:lt1>
        <a:srgbClr val="FFFFFF"/>
      </a:lt1>
      <a:dk2>
        <a:srgbClr val="626262"/>
      </a:dk2>
      <a:lt2>
        <a:srgbClr val="E0EBF5"/>
      </a:lt2>
      <a:accent1>
        <a:srgbClr val="DCBA25"/>
      </a:accent1>
      <a:accent2>
        <a:srgbClr val="3E5C61"/>
      </a:accent2>
      <a:accent3>
        <a:srgbClr val="999967"/>
      </a:accent3>
      <a:accent4>
        <a:srgbClr val="991B1E"/>
      </a:accent4>
      <a:accent5>
        <a:srgbClr val="C1C1C1"/>
      </a:accent5>
      <a:accent6>
        <a:srgbClr val="7D1619"/>
      </a:accent6>
      <a:hlink>
        <a:srgbClr val="BED7D3"/>
      </a:hlink>
      <a:folHlink>
        <a:srgbClr val="7C7C5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EARN theme">
  <a:themeElements>
    <a:clrScheme name="LEARN Colors">
      <a:dk1>
        <a:srgbClr val="000000"/>
      </a:dk1>
      <a:lt1>
        <a:srgbClr val="FFFFFF"/>
      </a:lt1>
      <a:dk2>
        <a:srgbClr val="626262"/>
      </a:dk2>
      <a:lt2>
        <a:srgbClr val="E0EBF5"/>
      </a:lt2>
      <a:accent1>
        <a:srgbClr val="DCBA25"/>
      </a:accent1>
      <a:accent2>
        <a:srgbClr val="3E5C61"/>
      </a:accent2>
      <a:accent3>
        <a:srgbClr val="999967"/>
      </a:accent3>
      <a:accent4>
        <a:srgbClr val="991B1E"/>
      </a:accent4>
      <a:accent5>
        <a:srgbClr val="C1C1C1"/>
      </a:accent5>
      <a:accent6>
        <a:srgbClr val="7D1619"/>
      </a:accent6>
      <a:hlink>
        <a:srgbClr val="BED7D3"/>
      </a:hlink>
      <a:folHlink>
        <a:srgbClr val="7C7C5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5776</TotalTime>
  <Words>1598</Words>
  <Application>Microsoft Macintosh PowerPoint</Application>
  <PresentationFormat>On-screen Show (16:9)</PresentationFormat>
  <Paragraphs>176</Paragraphs>
  <Slides>31</Slides>
  <Notes>30</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31</vt:i4>
      </vt:variant>
    </vt:vector>
  </HeadingPairs>
  <TitlesOfParts>
    <vt:vector size="39" baseType="lpstr">
      <vt:lpstr>Arial</vt:lpstr>
      <vt:lpstr>Calibri</vt:lpstr>
      <vt:lpstr>Helvetica</vt:lpstr>
      <vt:lpstr>Noto Sans Symbols</vt:lpstr>
      <vt:lpstr>Roboto Condensed</vt:lpstr>
      <vt:lpstr>LEARN theme</vt:lpstr>
      <vt:lpstr>LEARN theme</vt:lpstr>
      <vt:lpstr>LEARN theme</vt:lpstr>
      <vt:lpstr>PowerPoint Presentation</vt:lpstr>
      <vt:lpstr>Food Fight</vt:lpstr>
      <vt:lpstr>Essential Question</vt:lpstr>
      <vt:lpstr>PowerPoint Presentation</vt:lpstr>
      <vt:lpstr>I Think/We Think</vt:lpstr>
      <vt:lpstr>Window and Mirrors</vt:lpstr>
      <vt:lpstr>PowerPoint Presentation</vt:lpstr>
      <vt:lpstr>Windows and Mirrors </vt:lpstr>
      <vt:lpstr>Lesson Objectives</vt:lpstr>
      <vt:lpstr>Is a hot dog a sandwich?</vt:lpstr>
      <vt:lpstr>Affinity Process</vt:lpstr>
      <vt:lpstr>Gallery Walk</vt:lpstr>
      <vt:lpstr>How Am I Feeling?  What Am I Thinking?</vt:lpstr>
      <vt:lpstr>Is a hot dog a sandwich?</vt:lpstr>
      <vt:lpstr>Is a hot dog a sandwich?</vt:lpstr>
      <vt:lpstr>Which type of  communicator are you?</vt:lpstr>
      <vt:lpstr>Ask-Oriented vs. Tell-Oriented</vt:lpstr>
      <vt:lpstr>Task-Directed vs. People-Directed</vt:lpstr>
      <vt:lpstr>Amiable</vt:lpstr>
      <vt:lpstr>Expressive</vt:lpstr>
      <vt:lpstr>Driver</vt:lpstr>
      <vt:lpstr>Establishing Norms</vt:lpstr>
      <vt:lpstr>Conversation Elements</vt:lpstr>
      <vt:lpstr>Classroom Norms for Difficult Conversations</vt:lpstr>
      <vt:lpstr>Should governments limit the number of children families are allowed to have?</vt:lpstr>
      <vt:lpstr>Why-Lighting</vt:lpstr>
      <vt:lpstr>Socratic Seminar</vt:lpstr>
      <vt:lpstr>Socratic Seminar</vt:lpstr>
      <vt:lpstr>Classroom Norms</vt:lpstr>
      <vt:lpstr>Create Your Own Twine: Choose a Topic</vt:lpstr>
      <vt:lpstr>Create Your Own Twine: Tutorial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Food Fight</dc:title>
  <dc:creator>Taylor Thurston</dc:creator>
  <cp:lastModifiedBy>Shogren, Caitlin E.</cp:lastModifiedBy>
  <cp:revision>3</cp:revision>
  <dcterms:modified xsi:type="dcterms:W3CDTF">2023-03-27T15:10:50Z</dcterms:modified>
</cp:coreProperties>
</file>