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6" r:id="rId8"/>
    <p:sldId id="268" r:id="rId9"/>
    <p:sldId id="267" r:id="rId10"/>
    <p:sldId id="270" r:id="rId11"/>
    <p:sldId id="271" r:id="rId12"/>
    <p:sldId id="272" r:id="rId13"/>
    <p:sldId id="273" r:id="rId14"/>
    <p:sldId id="275" r:id="rId15"/>
    <p:sldId id="269" r:id="rId16"/>
    <p:sldId id="26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77D0F8-4A1A-4499-9479-824312DDE754}" v="19" dt="2021-11-15T16:57:22.186"/>
  </p1510:revLst>
</p1510:revInfo>
</file>

<file path=ppt/tableStyles.xml><?xml version="1.0" encoding="utf-8"?>
<a:tblStyleLst xmlns:a="http://schemas.openxmlformats.org/drawingml/2006/main" def="{4FE1FFAE-C277-41DE-B313-73A80C984298}">
  <a:tblStyle styleId="{4FE1FFAE-C277-41DE-B313-73A80C984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72" autoAdjust="0"/>
  </p:normalViewPr>
  <p:slideViewPr>
    <p:cSldViewPr snapToGrid="0">
      <p:cViewPr>
        <p:scale>
          <a:sx n="180" d="100"/>
          <a:sy n="180" d="100"/>
        </p:scale>
        <p:origin x="499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7877D0F8-4A1A-4499-9479-824312DDE754}"/>
    <pc:docChg chg="undo custSel addSld delSld modSld sldOrd">
      <pc:chgData name="Peters, Daniella M." userId="87fb469b-cd7a-4b12-a1ae-bba5f0610088" providerId="ADAL" clId="{7877D0F8-4A1A-4499-9479-824312DDE754}" dt="2021-11-15T18:02:36.807" v="1665" actId="20577"/>
      <pc:docMkLst>
        <pc:docMk/>
      </pc:docMkLst>
      <pc:sldChg chg="addSp modSp mod">
        <pc:chgData name="Peters, Daniella M." userId="87fb469b-cd7a-4b12-a1ae-bba5f0610088" providerId="ADAL" clId="{7877D0F8-4A1A-4499-9479-824312DDE754}" dt="2021-11-15T17:04:53.410" v="1631" actId="732"/>
        <pc:sldMkLst>
          <pc:docMk/>
          <pc:sldMk cId="0" sldId="257"/>
        </pc:sldMkLst>
        <pc:picChg chg="add mod modCrop">
          <ac:chgData name="Peters, Daniella M." userId="87fb469b-cd7a-4b12-a1ae-bba5f0610088" providerId="ADAL" clId="{7877D0F8-4A1A-4499-9479-824312DDE754}" dt="2021-11-15T17:04:53.410" v="1631" actId="732"/>
          <ac:picMkLst>
            <pc:docMk/>
            <pc:sldMk cId="0" sldId="257"/>
            <ac:picMk id="3" creationId="{5A0DECDC-6910-4B60-93E9-97975CD67117}"/>
          </ac:picMkLst>
        </pc:picChg>
      </pc:sldChg>
      <pc:sldChg chg="modSp mod modNotesTx">
        <pc:chgData name="Peters, Daniella M." userId="87fb469b-cd7a-4b12-a1ae-bba5f0610088" providerId="ADAL" clId="{7877D0F8-4A1A-4499-9479-824312DDE754}" dt="2021-11-12T17:08:54.725" v="1611" actId="20577"/>
        <pc:sldMkLst>
          <pc:docMk/>
          <pc:sldMk cId="0" sldId="260"/>
        </pc:sldMkLst>
        <pc:spChg chg="mod">
          <ac:chgData name="Peters, Daniella M." userId="87fb469b-cd7a-4b12-a1ae-bba5f0610088" providerId="ADAL" clId="{7877D0F8-4A1A-4499-9479-824312DDE754}" dt="2021-11-12T17:06:55.736" v="1447" actId="403"/>
          <ac:spMkLst>
            <pc:docMk/>
            <pc:sldMk cId="0" sldId="260"/>
            <ac:spMk id="112" creationId="{00000000-0000-0000-0000-000000000000}"/>
          </ac:spMkLst>
        </pc:spChg>
        <pc:picChg chg="mod">
          <ac:chgData name="Peters, Daniella M." userId="87fb469b-cd7a-4b12-a1ae-bba5f0610088" providerId="ADAL" clId="{7877D0F8-4A1A-4499-9479-824312DDE754}" dt="2021-11-12T17:07:29.918" v="1448"/>
          <ac:picMkLst>
            <pc:docMk/>
            <pc:sldMk cId="0" sldId="260"/>
            <ac:picMk id="4" creationId="{0849E377-BECB-47A9-A51E-9E96CE836767}"/>
          </ac:picMkLst>
        </pc:picChg>
      </pc:sldChg>
      <pc:sldChg chg="modSp mod">
        <pc:chgData name="Peters, Daniella M." userId="87fb469b-cd7a-4b12-a1ae-bba5f0610088" providerId="ADAL" clId="{7877D0F8-4A1A-4499-9479-824312DDE754}" dt="2021-11-11T18:50:45.011" v="1140" actId="20577"/>
        <pc:sldMkLst>
          <pc:docMk/>
          <pc:sldMk cId="0" sldId="261"/>
        </pc:sldMkLst>
        <pc:spChg chg="mod">
          <ac:chgData name="Peters, Daniella M." userId="87fb469b-cd7a-4b12-a1ae-bba5f0610088" providerId="ADAL" clId="{7877D0F8-4A1A-4499-9479-824312DDE754}" dt="2021-11-11T18:50:41.890" v="1139" actId="5793"/>
          <ac:spMkLst>
            <pc:docMk/>
            <pc:sldMk cId="0" sldId="261"/>
            <ac:spMk id="118" creationId="{00000000-0000-0000-0000-000000000000}"/>
          </ac:spMkLst>
        </pc:spChg>
        <pc:spChg chg="mod">
          <ac:chgData name="Peters, Daniella M." userId="87fb469b-cd7a-4b12-a1ae-bba5f0610088" providerId="ADAL" clId="{7877D0F8-4A1A-4499-9479-824312DDE754}" dt="2021-11-11T18:50:45.011" v="1140" actId="20577"/>
          <ac:spMkLst>
            <pc:docMk/>
            <pc:sldMk cId="0" sldId="261"/>
            <ac:spMk id="119" creationId="{00000000-0000-0000-0000-000000000000}"/>
          </ac:spMkLst>
        </pc:spChg>
      </pc:sldChg>
      <pc:sldChg chg="del">
        <pc:chgData name="Peters, Daniella M." userId="87fb469b-cd7a-4b12-a1ae-bba5f0610088" providerId="ADAL" clId="{7877D0F8-4A1A-4499-9479-824312DDE754}" dt="2021-11-11T18:50:30.982" v="1117" actId="47"/>
        <pc:sldMkLst>
          <pc:docMk/>
          <pc:sldMk cId="0" sldId="262"/>
        </pc:sldMkLst>
      </pc:sldChg>
      <pc:sldChg chg="del">
        <pc:chgData name="Peters, Daniella M." userId="87fb469b-cd7a-4b12-a1ae-bba5f0610088" providerId="ADAL" clId="{7877D0F8-4A1A-4499-9479-824312DDE754}" dt="2021-11-11T18:50:30.155" v="1116" actId="47"/>
        <pc:sldMkLst>
          <pc:docMk/>
          <pc:sldMk cId="0" sldId="263"/>
        </pc:sldMkLst>
      </pc:sldChg>
      <pc:sldChg chg="del">
        <pc:chgData name="Peters, Daniella M." userId="87fb469b-cd7a-4b12-a1ae-bba5f0610088" providerId="ADAL" clId="{7877D0F8-4A1A-4499-9479-824312DDE754}" dt="2021-11-11T18:50:29.497" v="1115" actId="47"/>
        <pc:sldMkLst>
          <pc:docMk/>
          <pc:sldMk cId="0" sldId="264"/>
        </pc:sldMkLst>
      </pc:sldChg>
      <pc:sldChg chg="del">
        <pc:chgData name="Peters, Daniella M." userId="87fb469b-cd7a-4b12-a1ae-bba5f0610088" providerId="ADAL" clId="{7877D0F8-4A1A-4499-9479-824312DDE754}" dt="2021-11-11T18:50:29.108" v="1114" actId="47"/>
        <pc:sldMkLst>
          <pc:docMk/>
          <pc:sldMk cId="0" sldId="265"/>
        </pc:sldMkLst>
      </pc:sldChg>
      <pc:sldChg chg="addSp modSp mod modNotesTx">
        <pc:chgData name="Peters, Daniella M." userId="87fb469b-cd7a-4b12-a1ae-bba5f0610088" providerId="ADAL" clId="{7877D0F8-4A1A-4499-9479-824312DDE754}" dt="2021-11-11T18:55:47.148" v="1162" actId="1076"/>
        <pc:sldMkLst>
          <pc:docMk/>
          <pc:sldMk cId="551042059" sldId="266"/>
        </pc:sldMkLst>
        <pc:spChg chg="mod">
          <ac:chgData name="Peters, Daniella M." userId="87fb469b-cd7a-4b12-a1ae-bba5f0610088" providerId="ADAL" clId="{7877D0F8-4A1A-4499-9479-824312DDE754}" dt="2021-11-11T18:54:48.082" v="1154" actId="20577"/>
          <ac:spMkLst>
            <pc:docMk/>
            <pc:sldMk cId="551042059" sldId="266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7877D0F8-4A1A-4499-9479-824312DDE754}" dt="2021-11-11T18:00:44.107" v="20" actId="20577"/>
          <ac:spMkLst>
            <pc:docMk/>
            <pc:sldMk cId="551042059" sldId="266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7877D0F8-4A1A-4499-9479-824312DDE754}" dt="2021-11-11T18:55:47.148" v="1162" actId="1076"/>
          <ac:picMkLst>
            <pc:docMk/>
            <pc:sldMk cId="551042059" sldId="266"/>
            <ac:picMk id="4" creationId="{825BCDC3-7C26-41ED-998B-B1A26A9B27A8}"/>
          </ac:picMkLst>
        </pc:picChg>
      </pc:sldChg>
      <pc:sldChg chg="addSp modSp mod modNotesTx">
        <pc:chgData name="Peters, Daniella M." userId="87fb469b-cd7a-4b12-a1ae-bba5f0610088" providerId="ADAL" clId="{7877D0F8-4A1A-4499-9479-824312DDE754}" dt="2021-11-12T16:44:37.119" v="1292" actId="14100"/>
        <pc:sldMkLst>
          <pc:docMk/>
          <pc:sldMk cId="2799746822" sldId="267"/>
        </pc:sldMkLst>
        <pc:spChg chg="mod">
          <ac:chgData name="Peters, Daniella M." userId="87fb469b-cd7a-4b12-a1ae-bba5f0610088" providerId="ADAL" clId="{7877D0F8-4A1A-4499-9479-824312DDE754}" dt="2021-11-12T16:44:37.119" v="1292" actId="14100"/>
          <ac:spMkLst>
            <pc:docMk/>
            <pc:sldMk cId="2799746822" sldId="267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7877D0F8-4A1A-4499-9479-824312DDE754}" dt="2021-11-11T18:15:38.123" v="449" actId="20577"/>
          <ac:spMkLst>
            <pc:docMk/>
            <pc:sldMk cId="2799746822" sldId="267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7877D0F8-4A1A-4499-9479-824312DDE754}" dt="2021-11-11T18:14:47.948" v="446" actId="1035"/>
          <ac:picMkLst>
            <pc:docMk/>
            <pc:sldMk cId="2799746822" sldId="267"/>
            <ac:picMk id="4" creationId="{46721A15-1C64-46BE-807E-DECB1AE86669}"/>
          </ac:picMkLst>
        </pc:picChg>
      </pc:sldChg>
      <pc:sldChg chg="addSp modSp add mod modAnim modNotesTx">
        <pc:chgData name="Peters, Daniella M." userId="87fb469b-cd7a-4b12-a1ae-bba5f0610088" providerId="ADAL" clId="{7877D0F8-4A1A-4499-9479-824312DDE754}" dt="2021-11-11T18:57:16.693" v="1163" actId="20577"/>
        <pc:sldMkLst>
          <pc:docMk/>
          <pc:sldMk cId="1103132538" sldId="268"/>
        </pc:sldMkLst>
        <pc:picChg chg="add mod">
          <ac:chgData name="Peters, Daniella M." userId="87fb469b-cd7a-4b12-a1ae-bba5f0610088" providerId="ADAL" clId="{7877D0F8-4A1A-4499-9479-824312DDE754}" dt="2021-11-11T18:08:09.085" v="263" actId="1036"/>
          <ac:picMkLst>
            <pc:docMk/>
            <pc:sldMk cId="1103132538" sldId="268"/>
            <ac:picMk id="4" creationId="{6088D1F4-E5EC-42FC-875D-BE29281E20CA}"/>
          </ac:picMkLst>
        </pc:picChg>
      </pc:sldChg>
      <pc:sldChg chg="modSp add mod ord modShow">
        <pc:chgData name="Peters, Daniella M." userId="87fb469b-cd7a-4b12-a1ae-bba5f0610088" providerId="ADAL" clId="{7877D0F8-4A1A-4499-9479-824312DDE754}" dt="2021-11-15T16:11:23.839" v="1617" actId="729"/>
        <pc:sldMkLst>
          <pc:docMk/>
          <pc:sldMk cId="1544065249" sldId="269"/>
        </pc:sldMkLst>
        <pc:spChg chg="mod">
          <ac:chgData name="Peters, Daniella M." userId="87fb469b-cd7a-4b12-a1ae-bba5f0610088" providerId="ADAL" clId="{7877D0F8-4A1A-4499-9479-824312DDE754}" dt="2021-11-11T18:41:59.987" v="936" actId="948"/>
          <ac:spMkLst>
            <pc:docMk/>
            <pc:sldMk cId="1544065249" sldId="269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7877D0F8-4A1A-4499-9479-824312DDE754}" dt="2021-11-11T18:40:01.939" v="909" actId="20577"/>
          <ac:spMkLst>
            <pc:docMk/>
            <pc:sldMk cId="1544065249" sldId="269"/>
            <ac:spMk id="113" creationId="{00000000-0000-0000-0000-000000000000}"/>
          </ac:spMkLst>
        </pc:spChg>
      </pc:sldChg>
      <pc:sldChg chg="addSp modSp add mod">
        <pc:chgData name="Peters, Daniella M." userId="87fb469b-cd7a-4b12-a1ae-bba5f0610088" providerId="ADAL" clId="{7877D0F8-4A1A-4499-9479-824312DDE754}" dt="2021-11-12T16:45:28.570" v="1326" actId="20577"/>
        <pc:sldMkLst>
          <pc:docMk/>
          <pc:sldMk cId="3720453641" sldId="270"/>
        </pc:sldMkLst>
        <pc:spChg chg="mod">
          <ac:chgData name="Peters, Daniella M." userId="87fb469b-cd7a-4b12-a1ae-bba5f0610088" providerId="ADAL" clId="{7877D0F8-4A1A-4499-9479-824312DDE754}" dt="2021-11-12T16:45:28.570" v="1326" actId="20577"/>
          <ac:spMkLst>
            <pc:docMk/>
            <pc:sldMk cId="3720453641" sldId="27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7877D0F8-4A1A-4499-9479-824312DDE754}" dt="2021-11-11T18:17:22.180" v="563" actId="20577"/>
          <ac:spMkLst>
            <pc:docMk/>
            <pc:sldMk cId="3720453641" sldId="270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7877D0F8-4A1A-4499-9479-824312DDE754}" dt="2021-11-11T18:21:09.292" v="595" actId="14100"/>
          <ac:picMkLst>
            <pc:docMk/>
            <pc:sldMk cId="3720453641" sldId="270"/>
            <ac:picMk id="4" creationId="{8BE83480-31EA-46F3-88A4-C1CC52E8FF91}"/>
          </ac:picMkLst>
        </pc:picChg>
      </pc:sldChg>
      <pc:sldChg chg="addSp modSp add mod modNotesTx">
        <pc:chgData name="Peters, Daniella M." userId="87fb469b-cd7a-4b12-a1ae-bba5f0610088" providerId="ADAL" clId="{7877D0F8-4A1A-4499-9479-824312DDE754}" dt="2021-11-15T18:02:36.807" v="1665" actId="20577"/>
        <pc:sldMkLst>
          <pc:docMk/>
          <pc:sldMk cId="3120343330" sldId="271"/>
        </pc:sldMkLst>
        <pc:spChg chg="mod">
          <ac:chgData name="Peters, Daniella M." userId="87fb469b-cd7a-4b12-a1ae-bba5f0610088" providerId="ADAL" clId="{7877D0F8-4A1A-4499-9479-824312DDE754}" dt="2021-11-15T18:02:36.807" v="1665" actId="20577"/>
          <ac:spMkLst>
            <pc:docMk/>
            <pc:sldMk cId="3120343330" sldId="271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7877D0F8-4A1A-4499-9479-824312DDE754}" dt="2021-11-11T18:22:28.571" v="599" actId="20577"/>
          <ac:spMkLst>
            <pc:docMk/>
            <pc:sldMk cId="3120343330" sldId="271"/>
            <ac:spMk id="113" creationId="{00000000-0000-0000-0000-000000000000}"/>
          </ac:spMkLst>
        </pc:spChg>
        <pc:picChg chg="add mod modCrop">
          <ac:chgData name="Peters, Daniella M." userId="87fb469b-cd7a-4b12-a1ae-bba5f0610088" providerId="ADAL" clId="{7877D0F8-4A1A-4499-9479-824312DDE754}" dt="2021-11-11T18:32:53.542" v="711" actId="1076"/>
          <ac:picMkLst>
            <pc:docMk/>
            <pc:sldMk cId="3120343330" sldId="271"/>
            <ac:picMk id="4" creationId="{5276E3F4-2AC8-44DD-936F-0154C7EF1649}"/>
          </ac:picMkLst>
        </pc:picChg>
      </pc:sldChg>
      <pc:sldChg chg="addSp modSp add mod modNotesTx">
        <pc:chgData name="Peters, Daniella M." userId="87fb469b-cd7a-4b12-a1ae-bba5f0610088" providerId="ADAL" clId="{7877D0F8-4A1A-4499-9479-824312DDE754}" dt="2021-11-11T18:35:34.251" v="827"/>
        <pc:sldMkLst>
          <pc:docMk/>
          <pc:sldMk cId="2952495997" sldId="272"/>
        </pc:sldMkLst>
        <pc:spChg chg="mod">
          <ac:chgData name="Peters, Daniella M." userId="87fb469b-cd7a-4b12-a1ae-bba5f0610088" providerId="ADAL" clId="{7877D0F8-4A1A-4499-9479-824312DDE754}" dt="2021-11-11T18:34:27.648" v="752" actId="20577"/>
          <ac:spMkLst>
            <pc:docMk/>
            <pc:sldMk cId="2952495997" sldId="272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7877D0F8-4A1A-4499-9479-824312DDE754}" dt="2021-11-11T18:33:25.637" v="731" actId="20577"/>
          <ac:spMkLst>
            <pc:docMk/>
            <pc:sldMk cId="2952495997" sldId="272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7877D0F8-4A1A-4499-9479-824312DDE754}" dt="2021-11-11T18:33:40.313" v="735" actId="1076"/>
          <ac:picMkLst>
            <pc:docMk/>
            <pc:sldMk cId="2952495997" sldId="272"/>
            <ac:picMk id="4" creationId="{6CDB4ED6-D3F9-4C18-B301-C80C1A8045ED}"/>
          </ac:picMkLst>
        </pc:picChg>
      </pc:sldChg>
      <pc:sldChg chg="addSp modSp add mod modAnim modNotesTx">
        <pc:chgData name="Peters, Daniella M." userId="87fb469b-cd7a-4b12-a1ae-bba5f0610088" providerId="ADAL" clId="{7877D0F8-4A1A-4499-9479-824312DDE754}" dt="2021-11-11T18:51:51.040" v="1152" actId="20577"/>
        <pc:sldMkLst>
          <pc:docMk/>
          <pc:sldMk cId="3177020249" sldId="273"/>
        </pc:sldMkLst>
        <pc:spChg chg="mod">
          <ac:chgData name="Peters, Daniella M." userId="87fb469b-cd7a-4b12-a1ae-bba5f0610088" providerId="ADAL" clId="{7877D0F8-4A1A-4499-9479-824312DDE754}" dt="2021-11-11T18:51:51.040" v="1152" actId="20577"/>
          <ac:spMkLst>
            <pc:docMk/>
            <pc:sldMk cId="3177020249" sldId="273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7877D0F8-4A1A-4499-9479-824312DDE754}" dt="2021-11-11T18:42:50.913" v="961" actId="20577"/>
          <ac:spMkLst>
            <pc:docMk/>
            <pc:sldMk cId="3177020249" sldId="273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7877D0F8-4A1A-4499-9479-824312DDE754}" dt="2021-11-11T18:47:20.206" v="1010" actId="1076"/>
          <ac:picMkLst>
            <pc:docMk/>
            <pc:sldMk cId="3177020249" sldId="273"/>
            <ac:picMk id="4" creationId="{EAEF1D87-3CE9-4FA7-B73D-AD93C81BA5A2}"/>
          </ac:picMkLst>
        </pc:picChg>
      </pc:sldChg>
      <pc:sldChg chg="add del">
        <pc:chgData name="Peters, Daniella M." userId="87fb469b-cd7a-4b12-a1ae-bba5f0610088" providerId="ADAL" clId="{7877D0F8-4A1A-4499-9479-824312DDE754}" dt="2021-11-11T18:50:26.928" v="1113" actId="47"/>
        <pc:sldMkLst>
          <pc:docMk/>
          <pc:sldMk cId="4147285337" sldId="274"/>
        </pc:sldMkLst>
      </pc:sldChg>
      <pc:sldChg chg="addSp delSp modSp add mod ord modShow modNotesTx">
        <pc:chgData name="Peters, Daniella M." userId="87fb469b-cd7a-4b12-a1ae-bba5f0610088" providerId="ADAL" clId="{7877D0F8-4A1A-4499-9479-824312DDE754}" dt="2021-11-15T18:01:32.956" v="1648" actId="20577"/>
        <pc:sldMkLst>
          <pc:docMk/>
          <pc:sldMk cId="2156257132" sldId="275"/>
        </pc:sldMkLst>
        <pc:spChg chg="mod">
          <ac:chgData name="Peters, Daniella M." userId="87fb469b-cd7a-4b12-a1ae-bba5f0610088" providerId="ADAL" clId="{7877D0F8-4A1A-4499-9479-824312DDE754}" dt="2021-11-15T18:01:32.956" v="1648" actId="20577"/>
          <ac:spMkLst>
            <pc:docMk/>
            <pc:sldMk cId="2156257132" sldId="275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7877D0F8-4A1A-4499-9479-824312DDE754}" dt="2021-11-11T18:37:24.199" v="853" actId="20577"/>
          <ac:spMkLst>
            <pc:docMk/>
            <pc:sldMk cId="2156257132" sldId="275"/>
            <ac:spMk id="113" creationId="{00000000-0000-0000-0000-000000000000}"/>
          </ac:spMkLst>
        </pc:spChg>
        <pc:picChg chg="del">
          <ac:chgData name="Peters, Daniella M." userId="87fb469b-cd7a-4b12-a1ae-bba5f0610088" providerId="ADAL" clId="{7877D0F8-4A1A-4499-9479-824312DDE754}" dt="2021-11-11T18:37:43.984" v="857" actId="478"/>
          <ac:picMkLst>
            <pc:docMk/>
            <pc:sldMk cId="2156257132" sldId="275"/>
            <ac:picMk id="4" creationId="{5276E3F4-2AC8-44DD-936F-0154C7EF1649}"/>
          </ac:picMkLst>
        </pc:picChg>
        <pc:picChg chg="add mod">
          <ac:chgData name="Peters, Daniella M." userId="87fb469b-cd7a-4b12-a1ae-bba5f0610088" providerId="ADAL" clId="{7877D0F8-4A1A-4499-9479-824312DDE754}" dt="2021-11-11T18:37:48.901" v="859" actId="1076"/>
          <ac:picMkLst>
            <pc:docMk/>
            <pc:sldMk cId="2156257132" sldId="275"/>
            <ac:picMk id="5" creationId="{2F1924EC-5CCA-4594-AA3A-50FB7178804E}"/>
          </ac:picMkLst>
        </pc:picChg>
      </pc:sldChg>
      <pc:sldMasterChg chg="delSldLayout">
        <pc:chgData name="Peters, Daniella M." userId="87fb469b-cd7a-4b12-a1ae-bba5f0610088" providerId="ADAL" clId="{7877D0F8-4A1A-4499-9479-824312DDE754}" dt="2021-11-11T18:50:30.155" v="1116" actId="47"/>
        <pc:sldMasterMkLst>
          <pc:docMk/>
          <pc:sldMasterMk cId="0" sldId="2147483667"/>
        </pc:sldMasterMkLst>
        <pc:sldLayoutChg chg="del">
          <pc:chgData name="Peters, Daniella M." userId="87fb469b-cd7a-4b12-a1ae-bba5f0610088" providerId="ADAL" clId="{7877D0F8-4A1A-4499-9479-824312DDE754}" dt="2021-11-11T18:50:30.155" v="1116" actId="47"/>
          <pc:sldLayoutMkLst>
            <pc:docMk/>
            <pc:sldMasterMk cId="0" sldId="2147483667"/>
            <pc:sldLayoutMk cId="0" sldId="2147483650"/>
          </pc:sldLayoutMkLst>
        </pc:sldLayoutChg>
        <pc:sldLayoutChg chg="del">
          <pc:chgData name="Peters, Daniella M." userId="87fb469b-cd7a-4b12-a1ae-bba5f0610088" providerId="ADAL" clId="{7877D0F8-4A1A-4499-9479-824312DDE754}" dt="2021-11-11T18:50:29.497" v="1115" actId="47"/>
          <pc:sldLayoutMkLst>
            <pc:docMk/>
            <pc:sldMasterMk cId="0" sldId="2147483667"/>
            <pc:sldLayoutMk cId="0" sldId="2147483651"/>
          </pc:sldLayoutMkLst>
        </pc:sldLayoutChg>
        <pc:sldLayoutChg chg="del">
          <pc:chgData name="Peters, Daniella M." userId="87fb469b-cd7a-4b12-a1ae-bba5f0610088" providerId="ADAL" clId="{7877D0F8-4A1A-4499-9479-824312DDE754}" dt="2021-11-11T18:50:29.108" v="1114" actId="47"/>
          <pc:sldLayoutMkLst>
            <pc:docMk/>
            <pc:sldMasterMk cId="0" sldId="2147483667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Tinkercad</a:t>
            </a:r>
            <a:r>
              <a:rPr lang="en-US" dirty="0"/>
              <a:t>. (n.d.). From mind to design in minutes [Image]. </a:t>
            </a:r>
            <a:r>
              <a:rPr lang="en-US" dirty="0" err="1"/>
              <a:t>Tinkercad</a:t>
            </a:r>
            <a:r>
              <a:rPr lang="en-US" dirty="0"/>
              <a:t>. https://www.tinkercad.com/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944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Strategy: K20 Center. (n.d.). Two stars and a wish. Strategies. https://learn.k20center.ou.edu/strategy/83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258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Instrum</a:t>
            </a:r>
            <a:r>
              <a:rPr lang="en-US" dirty="0"/>
              <a:t> &amp; Vocal Official Channel. (2018, March 30). Shark Tank (Theme Song, TV Show Version) [Video]. YouTube. https://www.youtube.com/watch?v=c2y8khVvw1U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9536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0741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0746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play the video, copy and paste the bit.ly link into your web browser, or click on the image on the slide.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Tree T-Pee. (n.d.). TTP product [Image]. Tree T-Pee. https://www.treetpee.com/products/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Virality. (2017, August 29). Shark Tank The Most Selfless Entrepreneur Ever [Video]. Facebook. https://www.facebook.com/327785634332098/videos/328065774304084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Strategy: K20 Center. (n.d.). Stand up, sit down. Strategies. https://learn.k20center.ou.edu/strategy/1771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1481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>
                <a:solidFill>
                  <a:schemeClr val="dk1"/>
                </a:solidFill>
              </a:rPr>
              <a:t>Freel</a:t>
            </a:r>
            <a:r>
              <a:rPr lang="en-US" dirty="0">
                <a:solidFill>
                  <a:schemeClr val="dk1"/>
                </a:solidFill>
              </a:rPr>
              <a:t>, E. (2010, November 10). Tree T-Pee – The Smart Choice [Video]. </a:t>
            </a:r>
            <a:r>
              <a:rPr lang="en-US" i="0" dirty="0">
                <a:solidFill>
                  <a:schemeClr val="dk1"/>
                </a:solidFill>
              </a:rPr>
              <a:t>YouTube.</a:t>
            </a:r>
            <a:r>
              <a:rPr lang="en-US" dirty="0">
                <a:solidFill>
                  <a:schemeClr val="dk1"/>
                </a:solidFill>
              </a:rPr>
              <a:t> https://www.youtube.com/watch?v=uTdDcj5UdLI&amp;t=144s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3900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Strategy: K20 Center. (n.d.). Collective brain dump. Strategies. https://learn.k20center.ou.edu/strategy/111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5882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48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media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2y8khVvw1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327785634332098/videos/32806577430408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TdDcj5UdL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0292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well do you know the </a:t>
            </a:r>
            <a:r>
              <a:rPr lang="en-US" dirty="0" err="1"/>
              <a:t>Tinkercad</a:t>
            </a:r>
            <a:r>
              <a:rPr lang="en-US" dirty="0"/>
              <a:t> app?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With your group, use the checklist on the handout </a:t>
            </a:r>
            <a:br>
              <a:rPr lang="en-US" dirty="0"/>
            </a:br>
            <a:r>
              <a:rPr lang="en-US" dirty="0"/>
              <a:t>to identify and explore key features of the application.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Getting to Know 3D Printing With </a:t>
            </a:r>
            <a:r>
              <a:rPr lang="en-US" dirty="0" err="1"/>
              <a:t>Tinkercad</a:t>
            </a:r>
            <a:endParaRPr dirty="0"/>
          </a:p>
        </p:txBody>
      </p:sp>
      <p:pic>
        <p:nvPicPr>
          <p:cNvPr id="4" name="Google Shape;276;p64">
            <a:extLst>
              <a:ext uri="{FF2B5EF4-FFF2-40B4-BE49-F238E27FC236}">
                <a16:creationId xmlns:a16="http://schemas.microsoft.com/office/drawing/2014/main" id="{5276E3F4-2AC8-44DD-936F-0154C7EF16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9070" t="2225" r="19563"/>
          <a:stretch/>
        </p:blipFill>
        <p:spPr>
          <a:xfrm>
            <a:off x="6624084" y="1544938"/>
            <a:ext cx="2062716" cy="2053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3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4890977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Take some time to review one another’s designs and then provide constructive feedback </a:t>
            </a:r>
            <a:br>
              <a:rPr lang="en-US" dirty="0"/>
            </a:br>
            <a:r>
              <a:rPr lang="en-US" dirty="0"/>
              <a:t>for modifications.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Two Stars and a Wish</a:t>
            </a:r>
            <a:endParaRPr dirty="0"/>
          </a:p>
        </p:txBody>
      </p:sp>
      <p:pic>
        <p:nvPicPr>
          <p:cNvPr id="4" name="Google Shape;283;p65">
            <a:extLst>
              <a:ext uri="{FF2B5EF4-FFF2-40B4-BE49-F238E27FC236}">
                <a16:creationId xmlns:a16="http://schemas.microsoft.com/office/drawing/2014/main" id="{6CDB4ED6-D3F9-4C18-B301-C80C1A8045E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320" y="1454415"/>
            <a:ext cx="3045480" cy="2234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4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48681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900"/>
              </a:spcAft>
              <a:buSzPts val="2600"/>
              <a:buNone/>
            </a:pPr>
            <a:r>
              <a:rPr lang="en-US" sz="2400" dirty="0"/>
              <a:t>Things to keep in mind: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dirty="0"/>
              <a:t>It should take no more than 2 minutes to present your sales pitch.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dirty="0"/>
              <a:t>Each member in the group should contribute to the pitch. </a:t>
            </a:r>
          </a:p>
          <a:p>
            <a:pPr indent="-457200">
              <a:spcBef>
                <a:spcPts val="0"/>
              </a:spcBef>
              <a:buSzPct val="100000"/>
            </a:pPr>
            <a:r>
              <a:rPr lang="en-US" sz="2000" dirty="0"/>
              <a:t>If it’s not your turn, make sure you’re taking notes.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Shark Tank Presentation</a:t>
            </a:r>
            <a:endParaRPr dirty="0"/>
          </a:p>
        </p:txBody>
      </p:sp>
      <p:pic>
        <p:nvPicPr>
          <p:cNvPr id="4" name="Google Shape;303;p68" descr="Ripped using 5.1 Dolby Audio!" title="Shark Tank (Theme Song, TV Show Version)">
            <a:hlinkClick r:id="rId3"/>
            <a:extLst>
              <a:ext uri="{FF2B5EF4-FFF2-40B4-BE49-F238E27FC236}">
                <a16:creationId xmlns:a16="http://schemas.microsoft.com/office/drawing/2014/main" id="{EAEF1D87-3CE9-4FA7-B73D-AD93C81BA5A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5300" y="1311187"/>
            <a:ext cx="3361500" cy="252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0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938284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well do you know the Do Ink app?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With your partner, use the checklist on the handout to identify and explore key features of the application.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As you work through the list, upload the videos and pictures you took into the Do Ink app.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Getting to Know Green Screen by Do Ink</a:t>
            </a:r>
            <a:endParaRPr dirty="0"/>
          </a:p>
        </p:txBody>
      </p:sp>
      <p:pic>
        <p:nvPicPr>
          <p:cNvPr id="5" name="Google Shape;290;p66">
            <a:extLst>
              <a:ext uri="{FF2B5EF4-FFF2-40B4-BE49-F238E27FC236}">
                <a16:creationId xmlns:a16="http://schemas.microsoft.com/office/drawing/2014/main" id="{2F1924EC-5CCA-4594-AA3A-50FB717880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4959"/>
          <a:stretch/>
        </p:blipFill>
        <p:spPr>
          <a:xfrm>
            <a:off x="6475900" y="1666112"/>
            <a:ext cx="2210900" cy="181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2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900"/>
              </a:spcAft>
              <a:buSzPts val="2600"/>
              <a:buNone/>
            </a:pPr>
            <a:r>
              <a:rPr lang="en-US" sz="2400" dirty="0"/>
              <a:t>Using your digital storytelling experience from Do Ink: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dirty="0"/>
              <a:t>Open iMovie.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dirty="0"/>
              <a:t>Choose “New Project.”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dirty="0"/>
              <a:t>Import your media from Do Ink into iMovie.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dirty="0"/>
              <a:t>Record a script. Use your storyboard template as an outline and guide.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dirty="0"/>
              <a:t>Add visual effects and background sound.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2000" dirty="0"/>
              <a:t>Export to your camera roll to share it with an audience. </a:t>
            </a:r>
          </a:p>
          <a:p>
            <a:pPr marL="342900" indent="-342900">
              <a:spcBef>
                <a:spcPts val="0"/>
              </a:spcBef>
              <a:buSzPct val="100000"/>
            </a:pPr>
            <a:r>
              <a:rPr lang="en-US" sz="2000" dirty="0"/>
              <a:t>Ask questions as needed!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Step Into the Production Room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406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And the winner is...</a:t>
            </a:r>
            <a:endParaRPr dirty="0"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Follow the Green, </a:t>
            </a:r>
            <a:br>
              <a:rPr lang="en-US" dirty="0"/>
            </a:br>
            <a:r>
              <a:rPr lang="en-US" dirty="0"/>
              <a:t>Not the Dream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Environmental Science</a:t>
            </a:r>
            <a:endParaRPr dirty="0"/>
          </a:p>
        </p:txBody>
      </p:sp>
      <p:pic>
        <p:nvPicPr>
          <p:cNvPr id="3" name="Picture 2" descr="A picture containing text, envelope&#10;&#10;Description automatically generated">
            <a:extLst>
              <a:ext uri="{FF2B5EF4-FFF2-40B4-BE49-F238E27FC236}">
                <a16:creationId xmlns:a16="http://schemas.microsoft.com/office/drawing/2014/main" id="{5A0DECDC-6910-4B60-93E9-97975CD6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4"/>
          <a:stretch/>
        </p:blipFill>
        <p:spPr>
          <a:xfrm>
            <a:off x="5500468" y="0"/>
            <a:ext cx="3643532" cy="36200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427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can science and technology deliver a higher standard of living while protecting the resources available on Earth?</a:t>
            </a:r>
          </a:p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783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Use engineering practices to construct a model of a tool that reduces the use of natural resources.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Modify design practices to increase benefits while decreasing costs and risks.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200" dirty="0"/>
              <a:t>bit.ly/3wG87Xk</a:t>
            </a:r>
            <a:endParaRPr sz="3200"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Tree T-Pee</a:t>
            </a:r>
            <a:endParaRPr dirty="0"/>
          </a:p>
        </p:txBody>
      </p:sp>
      <p:pic>
        <p:nvPicPr>
          <p:cNvPr id="4" name="Google Shape;242;p59">
            <a:hlinkClick r:id="rId3"/>
            <a:extLst>
              <a:ext uri="{FF2B5EF4-FFF2-40B4-BE49-F238E27FC236}">
                <a16:creationId xmlns:a16="http://schemas.microsoft.com/office/drawing/2014/main" id="{0849E377-BECB-47A9-A51E-9E96CE83676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6954" y="1309352"/>
            <a:ext cx="3248675" cy="324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039833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To make an effective sales pitch, what are three essential factors or elements that you noticed the salesperson included?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are three factors or elements that you think he should not have included?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Stand Up, Sit Down</a:t>
            </a:r>
            <a:endParaRPr dirty="0"/>
          </a:p>
        </p:txBody>
      </p:sp>
      <p:pic>
        <p:nvPicPr>
          <p:cNvPr id="4" name="Google Shape;249;p60">
            <a:extLst>
              <a:ext uri="{FF2B5EF4-FFF2-40B4-BE49-F238E27FC236}">
                <a16:creationId xmlns:a16="http://schemas.microsoft.com/office/drawing/2014/main" id="{825BCDC3-7C26-41ED-998B-B1A26A9B27A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8916" y="1258829"/>
            <a:ext cx="2737884" cy="2625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04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endParaRPr/>
          </a:p>
        </p:txBody>
      </p:sp>
      <p:pic>
        <p:nvPicPr>
          <p:cNvPr id="4" name="Google Shape;254;p61" descr="Tree T Pee is a cone-shaped tree guard, made of recycled plastic used to reduce water use, fertilizer and fuel consumption and to promote growth.  Save water, Save money, grow stronger." title="Tree T Pee - The Smart Choice">
            <a:hlinkClick r:id="rId3"/>
            <a:extLst>
              <a:ext uri="{FF2B5EF4-FFF2-40B4-BE49-F238E27FC236}">
                <a16:creationId xmlns:a16="http://schemas.microsoft.com/office/drawing/2014/main" id="{6088D1F4-E5EC-42FC-875D-BE29281E20C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3962" y="265409"/>
            <a:ext cx="6136075" cy="460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13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09016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2600"/>
              <a:buNone/>
            </a:pPr>
            <a:r>
              <a:rPr lang="en-US" dirty="0"/>
              <a:t>With your group: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List 5–10 examples of man-made problems that deal with a limited natural resource.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Sort the cards into either global or local problems and label the two categories.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Collective Brain Dump</a:t>
            </a:r>
            <a:endParaRPr dirty="0"/>
          </a:p>
        </p:txBody>
      </p:sp>
      <p:pic>
        <p:nvPicPr>
          <p:cNvPr id="4" name="Google Shape;261;p62">
            <a:extLst>
              <a:ext uri="{FF2B5EF4-FFF2-40B4-BE49-F238E27FC236}">
                <a16:creationId xmlns:a16="http://schemas.microsoft.com/office/drawing/2014/main" id="{46721A15-1C64-46BE-807E-DECB1AE8666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7017" y="1276542"/>
            <a:ext cx="2579783" cy="257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7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As a group, research where your chosen problem occurs, why the resource is limited, and ways to combat this problem.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Fill out the Resource Research handout with the details of your research and turn it in to your teacher for approval. </a:t>
            </a:r>
          </a:p>
          <a:p>
            <a:pPr marL="342900" indent="-342900">
              <a:spcBef>
                <a:spcPts val="0"/>
              </a:spcBef>
            </a:pPr>
            <a:r>
              <a:rPr lang="en-US" sz="2400" dirty="0"/>
              <a:t>Avoid blogs or biased information </a:t>
            </a:r>
            <a:br>
              <a:rPr lang="en-US" sz="2400" dirty="0"/>
            </a:br>
            <a:r>
              <a:rPr lang="en-US" sz="2400" dirty="0"/>
              <a:t>by using primarily </a:t>
            </a:r>
            <a:r>
              <a:rPr lang="en-US" sz="2400" b="1" dirty="0"/>
              <a:t>.org</a:t>
            </a:r>
            <a:r>
              <a:rPr lang="en-US" sz="2400" dirty="0"/>
              <a:t>, </a:t>
            </a:r>
            <a:r>
              <a:rPr lang="en-US" sz="2400" b="1" dirty="0"/>
              <a:t>.gov</a:t>
            </a:r>
            <a:r>
              <a:rPr lang="en-US" sz="2400" dirty="0"/>
              <a:t>, and </a:t>
            </a:r>
            <a:br>
              <a:rPr lang="en-US" sz="2400" dirty="0"/>
            </a:br>
            <a:r>
              <a:rPr lang="en-US" sz="2400" b="1" dirty="0"/>
              <a:t>.</a:t>
            </a:r>
            <a:r>
              <a:rPr lang="en-US" sz="2400" b="1" dirty="0" err="1"/>
              <a:t>edu</a:t>
            </a:r>
            <a:r>
              <a:rPr lang="en-US" sz="2400" dirty="0"/>
              <a:t> websites for your research.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Group Research</a:t>
            </a:r>
            <a:endParaRPr dirty="0"/>
          </a:p>
        </p:txBody>
      </p:sp>
      <p:pic>
        <p:nvPicPr>
          <p:cNvPr id="4" name="Google Shape;268;p63">
            <a:extLst>
              <a:ext uri="{FF2B5EF4-FFF2-40B4-BE49-F238E27FC236}">
                <a16:creationId xmlns:a16="http://schemas.microsoft.com/office/drawing/2014/main" id="{8BE83480-31EA-46F3-88A4-C1CC52E8FF9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0707" y="3032277"/>
            <a:ext cx="3753292" cy="2111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4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8C4B9385-8DD8-4ABC-B82D-B601503170C4}"/>
    </a:ext>
  </a:extLst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7490C62D-3B0B-4AE8-9E00-D93D1F10E0FE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LEARN Slides</Template>
  <TotalTime>281</TotalTime>
  <Words>745</Words>
  <Application>Microsoft Office PowerPoint</Application>
  <PresentationFormat>On-screen Show (16:9)</PresentationFormat>
  <Paragraphs>59</Paragraphs>
  <Slides>15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Noto Sans Symbols</vt:lpstr>
      <vt:lpstr>LEARN theme</vt:lpstr>
      <vt:lpstr>LEARN theme</vt:lpstr>
      <vt:lpstr>PowerPoint Presentation</vt:lpstr>
      <vt:lpstr>Follow the Green,  Not the Dream</vt:lpstr>
      <vt:lpstr>Essential Question</vt:lpstr>
      <vt:lpstr>Lesson Objectives</vt:lpstr>
      <vt:lpstr>Tree T-Pee</vt:lpstr>
      <vt:lpstr>Stand Up, Sit Down</vt:lpstr>
      <vt:lpstr>PowerPoint Presentation</vt:lpstr>
      <vt:lpstr>Collective Brain Dump</vt:lpstr>
      <vt:lpstr>Group Research</vt:lpstr>
      <vt:lpstr>Getting to Know 3D Printing With Tinkercad</vt:lpstr>
      <vt:lpstr>Two Stars and a Wish</vt:lpstr>
      <vt:lpstr>Shark Tank Presentation</vt:lpstr>
      <vt:lpstr>Getting to Know Green Screen by Do Ink</vt:lpstr>
      <vt:lpstr>Step Into the Production Room</vt:lpstr>
      <vt:lpstr>And the winner is...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Follow the Green, Not the Dream</dc:title>
  <dc:creator>k20center@ou.edu</dc:creator>
  <cp:lastModifiedBy>Daniella Peters</cp:lastModifiedBy>
  <cp:revision>1</cp:revision>
  <dcterms:created xsi:type="dcterms:W3CDTF">2021-11-11T17:50:54Z</dcterms:created>
  <dcterms:modified xsi:type="dcterms:W3CDTF">2021-11-15T18:03:01Z</dcterms:modified>
</cp:coreProperties>
</file>