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4"/>
  </p:notesMasterIdLst>
  <p:sldIdLst>
    <p:sldId id="256" r:id="rId3"/>
    <p:sldId id="257" r:id="rId4"/>
    <p:sldId id="258" r:id="rId5"/>
    <p:sldId id="259" r:id="rId6"/>
    <p:sldId id="260" r:id="rId7"/>
    <p:sldId id="266" r:id="rId8"/>
    <p:sldId id="267" r:id="rId9"/>
    <p:sldId id="268" r:id="rId10"/>
    <p:sldId id="269" r:id="rId11"/>
    <p:sldId id="270" r:id="rId12"/>
    <p:sldId id="271"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6CE371-F792-41D0-9224-9DA340A50A9F}" v="2" dt="2023-06-27T17:40:33.074"/>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92" autoAdjust="0"/>
  </p:normalViewPr>
  <p:slideViewPr>
    <p:cSldViewPr snapToGrid="0">
      <p:cViewPr varScale="1">
        <p:scale>
          <a:sx n="113" d="100"/>
          <a:sy n="113" d="100"/>
        </p:scale>
        <p:origin x="5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430D697E-86DA-47B6-A5F0-BDD7208ADAF8}"/>
    <pc:docChg chg="modSld">
      <pc:chgData name="Peters, Daniella M." userId="87fb469b-cd7a-4b12-a1ae-bba5f0610088" providerId="ADAL" clId="{430D697E-86DA-47B6-A5F0-BDD7208ADAF8}" dt="2021-10-14T13:27:53.552" v="83" actId="20577"/>
      <pc:docMkLst>
        <pc:docMk/>
      </pc:docMkLst>
      <pc:sldChg chg="modSp mod">
        <pc:chgData name="Peters, Daniella M." userId="87fb469b-cd7a-4b12-a1ae-bba5f0610088" providerId="ADAL" clId="{430D697E-86DA-47B6-A5F0-BDD7208ADAF8}" dt="2021-10-14T13:27:53.552" v="83" actId="20577"/>
        <pc:sldMkLst>
          <pc:docMk/>
          <pc:sldMk cId="2136992135" sldId="267"/>
        </pc:sldMkLst>
        <pc:spChg chg="mod">
          <ac:chgData name="Peters, Daniella M." userId="87fb469b-cd7a-4b12-a1ae-bba5f0610088" providerId="ADAL" clId="{430D697E-86DA-47B6-A5F0-BDD7208ADAF8}" dt="2021-10-14T13:27:53.552" v="83" actId="20577"/>
          <ac:spMkLst>
            <pc:docMk/>
            <pc:sldMk cId="2136992135" sldId="267"/>
            <ac:spMk id="112" creationId="{00000000-0000-0000-0000-000000000000}"/>
          </ac:spMkLst>
        </pc:spChg>
      </pc:sldChg>
      <pc:sldChg chg="modSp mod">
        <pc:chgData name="Peters, Daniella M." userId="87fb469b-cd7a-4b12-a1ae-bba5f0610088" providerId="ADAL" clId="{430D697E-86DA-47B6-A5F0-BDD7208ADAF8}" dt="2021-10-11T19:31:30.338" v="1" actId="20577"/>
        <pc:sldMkLst>
          <pc:docMk/>
          <pc:sldMk cId="1852196635" sldId="269"/>
        </pc:sldMkLst>
        <pc:spChg chg="mod">
          <ac:chgData name="Peters, Daniella M." userId="87fb469b-cd7a-4b12-a1ae-bba5f0610088" providerId="ADAL" clId="{430D697E-86DA-47B6-A5F0-BDD7208ADAF8}" dt="2021-10-11T19:31:30.338" v="1" actId="20577"/>
          <ac:spMkLst>
            <pc:docMk/>
            <pc:sldMk cId="1852196635" sldId="269"/>
            <ac:spMk id="112" creationId="{00000000-0000-0000-0000-000000000000}"/>
          </ac:spMkLst>
        </pc:spChg>
      </pc:sldChg>
    </pc:docChg>
  </pc:docChgLst>
  <pc:docChgLst>
    <pc:chgData name="Peters, Daniella M." userId="87fb469b-cd7a-4b12-a1ae-bba5f0610088" providerId="ADAL" clId="{8D7DD17D-9053-4D08-810D-0B8ECDAFAB31}"/>
    <pc:docChg chg="undo redo custSel addSld delSld modSld">
      <pc:chgData name="Peters, Daniella M." userId="87fb469b-cd7a-4b12-a1ae-bba5f0610088" providerId="ADAL" clId="{8D7DD17D-9053-4D08-810D-0B8ECDAFAB31}" dt="2021-10-01T17:08:33.682" v="2279"/>
      <pc:docMkLst>
        <pc:docMk/>
      </pc:docMkLst>
      <pc:sldChg chg="modSp mod">
        <pc:chgData name="Peters, Daniella M." userId="87fb469b-cd7a-4b12-a1ae-bba5f0610088" providerId="ADAL" clId="{8D7DD17D-9053-4D08-810D-0B8ECDAFAB31}" dt="2021-10-01T17:05:53.243" v="2222" actId="1035"/>
        <pc:sldMkLst>
          <pc:docMk/>
          <pc:sldMk cId="0" sldId="260"/>
        </pc:sldMkLst>
        <pc:picChg chg="mod">
          <ac:chgData name="Peters, Daniella M." userId="87fb469b-cd7a-4b12-a1ae-bba5f0610088" providerId="ADAL" clId="{8D7DD17D-9053-4D08-810D-0B8ECDAFAB31}" dt="2021-10-01T17:05:53.243" v="2222" actId="1035"/>
          <ac:picMkLst>
            <pc:docMk/>
            <pc:sldMk cId="0" sldId="260"/>
            <ac:picMk id="4" creationId="{5C8478F7-4E9C-480B-9C48-48DDD84DC47C}"/>
          </ac:picMkLst>
        </pc:picChg>
      </pc:sldChg>
      <pc:sldChg chg="del">
        <pc:chgData name="Peters, Daniella M." userId="87fb469b-cd7a-4b12-a1ae-bba5f0610088" providerId="ADAL" clId="{8D7DD17D-9053-4D08-810D-0B8ECDAFAB31}" dt="2021-10-01T16:58:51.804" v="2172" actId="47"/>
        <pc:sldMkLst>
          <pc:docMk/>
          <pc:sldMk cId="0" sldId="261"/>
        </pc:sldMkLst>
      </pc:sldChg>
      <pc:sldChg chg="del">
        <pc:chgData name="Peters, Daniella M." userId="87fb469b-cd7a-4b12-a1ae-bba5f0610088" providerId="ADAL" clId="{8D7DD17D-9053-4D08-810D-0B8ECDAFAB31}" dt="2021-10-01T16:58:51.205" v="2171" actId="47"/>
        <pc:sldMkLst>
          <pc:docMk/>
          <pc:sldMk cId="0" sldId="262"/>
        </pc:sldMkLst>
      </pc:sldChg>
      <pc:sldChg chg="del">
        <pc:chgData name="Peters, Daniella M." userId="87fb469b-cd7a-4b12-a1ae-bba5f0610088" providerId="ADAL" clId="{8D7DD17D-9053-4D08-810D-0B8ECDAFAB31}" dt="2021-10-01T16:58:50.591" v="2170" actId="47"/>
        <pc:sldMkLst>
          <pc:docMk/>
          <pc:sldMk cId="0" sldId="263"/>
        </pc:sldMkLst>
      </pc:sldChg>
      <pc:sldChg chg="del">
        <pc:chgData name="Peters, Daniella M." userId="87fb469b-cd7a-4b12-a1ae-bba5f0610088" providerId="ADAL" clId="{8D7DD17D-9053-4D08-810D-0B8ECDAFAB31}" dt="2021-10-01T16:58:49.813" v="2169" actId="47"/>
        <pc:sldMkLst>
          <pc:docMk/>
          <pc:sldMk cId="0" sldId="264"/>
        </pc:sldMkLst>
      </pc:sldChg>
      <pc:sldChg chg="del">
        <pc:chgData name="Peters, Daniella M." userId="87fb469b-cd7a-4b12-a1ae-bba5f0610088" providerId="ADAL" clId="{8D7DD17D-9053-4D08-810D-0B8ECDAFAB31}" dt="2021-10-01T16:58:49.175" v="2168" actId="47"/>
        <pc:sldMkLst>
          <pc:docMk/>
          <pc:sldMk cId="0" sldId="265"/>
        </pc:sldMkLst>
      </pc:sldChg>
      <pc:sldChg chg="addSp modSp mod modNotesTx">
        <pc:chgData name="Peters, Daniella M." userId="87fb469b-cd7a-4b12-a1ae-bba5f0610088" providerId="ADAL" clId="{8D7DD17D-9053-4D08-810D-0B8ECDAFAB31}" dt="2021-10-01T17:02:45.686" v="2183" actId="1076"/>
        <pc:sldMkLst>
          <pc:docMk/>
          <pc:sldMk cId="3885225074" sldId="266"/>
        </pc:sldMkLst>
        <pc:spChg chg="mod">
          <ac:chgData name="Peters, Daniella M." userId="87fb469b-cd7a-4b12-a1ae-bba5f0610088" providerId="ADAL" clId="{8D7DD17D-9053-4D08-810D-0B8ECDAFAB31}" dt="2021-10-01T15:24:29.892" v="234" actId="20577"/>
          <ac:spMkLst>
            <pc:docMk/>
            <pc:sldMk cId="3885225074" sldId="266"/>
            <ac:spMk id="112" creationId="{00000000-0000-0000-0000-000000000000}"/>
          </ac:spMkLst>
        </pc:spChg>
        <pc:spChg chg="mod">
          <ac:chgData name="Peters, Daniella M." userId="87fb469b-cd7a-4b12-a1ae-bba5f0610088" providerId="ADAL" clId="{8D7DD17D-9053-4D08-810D-0B8ECDAFAB31}" dt="2021-10-01T15:18:06.518" v="18" actId="20577"/>
          <ac:spMkLst>
            <pc:docMk/>
            <pc:sldMk cId="3885225074" sldId="266"/>
            <ac:spMk id="113" creationId="{00000000-0000-0000-0000-000000000000}"/>
          </ac:spMkLst>
        </pc:spChg>
        <pc:picChg chg="add mod">
          <ac:chgData name="Peters, Daniella M." userId="87fb469b-cd7a-4b12-a1ae-bba5f0610088" providerId="ADAL" clId="{8D7DD17D-9053-4D08-810D-0B8ECDAFAB31}" dt="2021-10-01T17:02:45.686" v="2183" actId="1076"/>
          <ac:picMkLst>
            <pc:docMk/>
            <pc:sldMk cId="3885225074" sldId="266"/>
            <ac:picMk id="4" creationId="{D3711D21-2DB5-4FC0-8921-14F75E0513A4}"/>
          </ac:picMkLst>
        </pc:picChg>
      </pc:sldChg>
      <pc:sldChg chg="addSp modSp mod modNotesTx">
        <pc:chgData name="Peters, Daniella M." userId="87fb469b-cd7a-4b12-a1ae-bba5f0610088" providerId="ADAL" clId="{8D7DD17D-9053-4D08-810D-0B8ECDAFAB31}" dt="2021-10-01T17:00:52.346" v="2176" actId="1036"/>
        <pc:sldMkLst>
          <pc:docMk/>
          <pc:sldMk cId="2136992135" sldId="267"/>
        </pc:sldMkLst>
        <pc:spChg chg="mod">
          <ac:chgData name="Peters, Daniella M." userId="87fb469b-cd7a-4b12-a1ae-bba5f0610088" providerId="ADAL" clId="{8D7DD17D-9053-4D08-810D-0B8ECDAFAB31}" dt="2021-10-01T15:55:35.650" v="849" actId="948"/>
          <ac:spMkLst>
            <pc:docMk/>
            <pc:sldMk cId="2136992135" sldId="267"/>
            <ac:spMk id="112" creationId="{00000000-0000-0000-0000-000000000000}"/>
          </ac:spMkLst>
        </pc:spChg>
        <pc:spChg chg="mod">
          <ac:chgData name="Peters, Daniella M." userId="87fb469b-cd7a-4b12-a1ae-bba5f0610088" providerId="ADAL" clId="{8D7DD17D-9053-4D08-810D-0B8ECDAFAB31}" dt="2021-10-01T15:26:03.037" v="261" actId="20577"/>
          <ac:spMkLst>
            <pc:docMk/>
            <pc:sldMk cId="2136992135" sldId="267"/>
            <ac:spMk id="113" creationId="{00000000-0000-0000-0000-000000000000}"/>
          </ac:spMkLst>
        </pc:spChg>
        <pc:picChg chg="add mod">
          <ac:chgData name="Peters, Daniella M." userId="87fb469b-cd7a-4b12-a1ae-bba5f0610088" providerId="ADAL" clId="{8D7DD17D-9053-4D08-810D-0B8ECDAFAB31}" dt="2021-10-01T17:00:52.346" v="2176" actId="1036"/>
          <ac:picMkLst>
            <pc:docMk/>
            <pc:sldMk cId="2136992135" sldId="267"/>
            <ac:picMk id="4" creationId="{A5DB9F8E-BA55-496E-B8DF-5856D2119562}"/>
          </ac:picMkLst>
        </pc:picChg>
      </pc:sldChg>
      <pc:sldChg chg="modSp mod modNotesTx">
        <pc:chgData name="Peters, Daniella M." userId="87fb469b-cd7a-4b12-a1ae-bba5f0610088" providerId="ADAL" clId="{8D7DD17D-9053-4D08-810D-0B8ECDAFAB31}" dt="2021-10-01T17:08:33.682" v="2279"/>
        <pc:sldMkLst>
          <pc:docMk/>
          <pc:sldMk cId="1613092805" sldId="268"/>
        </pc:sldMkLst>
        <pc:spChg chg="mod">
          <ac:chgData name="Peters, Daniella M." userId="87fb469b-cd7a-4b12-a1ae-bba5f0610088" providerId="ADAL" clId="{8D7DD17D-9053-4D08-810D-0B8ECDAFAB31}" dt="2021-10-01T16:02:28.120" v="1092" actId="20577"/>
          <ac:spMkLst>
            <pc:docMk/>
            <pc:sldMk cId="1613092805" sldId="268"/>
            <ac:spMk id="112" creationId="{00000000-0000-0000-0000-000000000000}"/>
          </ac:spMkLst>
        </pc:spChg>
        <pc:spChg chg="mod">
          <ac:chgData name="Peters, Daniella M." userId="87fb469b-cd7a-4b12-a1ae-bba5f0610088" providerId="ADAL" clId="{8D7DD17D-9053-4D08-810D-0B8ECDAFAB31}" dt="2021-10-01T15:26:10.706" v="280" actId="20577"/>
          <ac:spMkLst>
            <pc:docMk/>
            <pc:sldMk cId="1613092805" sldId="268"/>
            <ac:spMk id="113" creationId="{00000000-0000-0000-0000-000000000000}"/>
          </ac:spMkLst>
        </pc:spChg>
      </pc:sldChg>
      <pc:sldChg chg="addSp modSp add mod">
        <pc:chgData name="Peters, Daniella M." userId="87fb469b-cd7a-4b12-a1ae-bba5f0610088" providerId="ADAL" clId="{8D7DD17D-9053-4D08-810D-0B8ECDAFAB31}" dt="2021-10-01T17:02:19.691" v="2181" actId="1076"/>
        <pc:sldMkLst>
          <pc:docMk/>
          <pc:sldMk cId="1852196635" sldId="269"/>
        </pc:sldMkLst>
        <pc:spChg chg="mod">
          <ac:chgData name="Peters, Daniella M." userId="87fb469b-cd7a-4b12-a1ae-bba5f0610088" providerId="ADAL" clId="{8D7DD17D-9053-4D08-810D-0B8ECDAFAB31}" dt="2021-10-01T16:39:59.796" v="1654" actId="14100"/>
          <ac:spMkLst>
            <pc:docMk/>
            <pc:sldMk cId="1852196635" sldId="269"/>
            <ac:spMk id="112" creationId="{00000000-0000-0000-0000-000000000000}"/>
          </ac:spMkLst>
        </pc:spChg>
        <pc:spChg chg="mod">
          <ac:chgData name="Peters, Daniella M." userId="87fb469b-cd7a-4b12-a1ae-bba5f0610088" providerId="ADAL" clId="{8D7DD17D-9053-4D08-810D-0B8ECDAFAB31}" dt="2021-10-01T16:11:32.101" v="1277" actId="20577"/>
          <ac:spMkLst>
            <pc:docMk/>
            <pc:sldMk cId="1852196635" sldId="269"/>
            <ac:spMk id="113" creationId="{00000000-0000-0000-0000-000000000000}"/>
          </ac:spMkLst>
        </pc:spChg>
        <pc:picChg chg="add mod modCrop">
          <ac:chgData name="Peters, Daniella M." userId="87fb469b-cd7a-4b12-a1ae-bba5f0610088" providerId="ADAL" clId="{8D7DD17D-9053-4D08-810D-0B8ECDAFAB31}" dt="2021-10-01T17:02:19.691" v="2181" actId="1076"/>
          <ac:picMkLst>
            <pc:docMk/>
            <pc:sldMk cId="1852196635" sldId="269"/>
            <ac:picMk id="4" creationId="{049A57BB-0267-409B-9FFD-99436CE8CCF8}"/>
          </ac:picMkLst>
        </pc:picChg>
      </pc:sldChg>
      <pc:sldChg chg="addSp modSp add mod modNotesTx">
        <pc:chgData name="Peters, Daniella M." userId="87fb469b-cd7a-4b12-a1ae-bba5f0610088" providerId="ADAL" clId="{8D7DD17D-9053-4D08-810D-0B8ECDAFAB31}" dt="2021-10-01T17:04:15.277" v="2188" actId="20577"/>
        <pc:sldMkLst>
          <pc:docMk/>
          <pc:sldMk cId="2135964059" sldId="270"/>
        </pc:sldMkLst>
        <pc:spChg chg="mod">
          <ac:chgData name="Peters, Daniella M." userId="87fb469b-cd7a-4b12-a1ae-bba5f0610088" providerId="ADAL" clId="{8D7DD17D-9053-4D08-810D-0B8ECDAFAB31}" dt="2021-10-01T17:03:57.819" v="2187" actId="20577"/>
          <ac:spMkLst>
            <pc:docMk/>
            <pc:sldMk cId="2135964059" sldId="270"/>
            <ac:spMk id="112" creationId="{00000000-0000-0000-0000-000000000000}"/>
          </ac:spMkLst>
        </pc:spChg>
        <pc:spChg chg="mod">
          <ac:chgData name="Peters, Daniella M." userId="87fb469b-cd7a-4b12-a1ae-bba5f0610088" providerId="ADAL" clId="{8D7DD17D-9053-4D08-810D-0B8ECDAFAB31}" dt="2021-10-01T16:43:31.491" v="1708" actId="20577"/>
          <ac:spMkLst>
            <pc:docMk/>
            <pc:sldMk cId="2135964059" sldId="270"/>
            <ac:spMk id="113" creationId="{00000000-0000-0000-0000-000000000000}"/>
          </ac:spMkLst>
        </pc:spChg>
        <pc:picChg chg="add mod">
          <ac:chgData name="Peters, Daniella M." userId="87fb469b-cd7a-4b12-a1ae-bba5f0610088" providerId="ADAL" clId="{8D7DD17D-9053-4D08-810D-0B8ECDAFAB31}" dt="2021-10-01T16:51:44.941" v="2056" actId="1076"/>
          <ac:picMkLst>
            <pc:docMk/>
            <pc:sldMk cId="2135964059" sldId="270"/>
            <ac:picMk id="4" creationId="{EAD9C9A6-D915-42BE-B820-19DAE20C9F55}"/>
          </ac:picMkLst>
        </pc:picChg>
      </pc:sldChg>
      <pc:sldChg chg="addSp modSp add mod modNotesTx">
        <pc:chgData name="Peters, Daniella M." userId="87fb469b-cd7a-4b12-a1ae-bba5f0610088" providerId="ADAL" clId="{8D7DD17D-9053-4D08-810D-0B8ECDAFAB31}" dt="2021-10-01T17:06:58.355" v="2223"/>
        <pc:sldMkLst>
          <pc:docMk/>
          <pc:sldMk cId="2885091731" sldId="271"/>
        </pc:sldMkLst>
        <pc:spChg chg="mod">
          <ac:chgData name="Peters, Daniella M." userId="87fb469b-cd7a-4b12-a1ae-bba5f0610088" providerId="ADAL" clId="{8D7DD17D-9053-4D08-810D-0B8ECDAFAB31}" dt="2021-10-01T16:58:19.240" v="2167" actId="14100"/>
          <ac:spMkLst>
            <pc:docMk/>
            <pc:sldMk cId="2885091731" sldId="271"/>
            <ac:spMk id="112" creationId="{00000000-0000-0000-0000-000000000000}"/>
          </ac:spMkLst>
        </pc:spChg>
        <pc:spChg chg="mod">
          <ac:chgData name="Peters, Daniella M." userId="87fb469b-cd7a-4b12-a1ae-bba5f0610088" providerId="ADAL" clId="{8D7DD17D-9053-4D08-810D-0B8ECDAFAB31}" dt="2021-10-01T16:52:54.892" v="2067" actId="20577"/>
          <ac:spMkLst>
            <pc:docMk/>
            <pc:sldMk cId="2885091731" sldId="271"/>
            <ac:spMk id="113" creationId="{00000000-0000-0000-0000-000000000000}"/>
          </ac:spMkLst>
        </pc:spChg>
        <pc:picChg chg="add mod">
          <ac:chgData name="Peters, Daniella M." userId="87fb469b-cd7a-4b12-a1ae-bba5f0610088" providerId="ADAL" clId="{8D7DD17D-9053-4D08-810D-0B8ECDAFAB31}" dt="2021-10-01T17:01:28.241" v="2177" actId="14100"/>
          <ac:picMkLst>
            <pc:docMk/>
            <pc:sldMk cId="2885091731" sldId="271"/>
            <ac:picMk id="3" creationId="{385E51B0-3BB4-46DC-8496-4F3EB7F5C250}"/>
          </ac:picMkLst>
        </pc:picChg>
      </pc:sldChg>
      <pc:sldMasterChg chg="delSldLayout">
        <pc:chgData name="Peters, Daniella M." userId="87fb469b-cd7a-4b12-a1ae-bba5f0610088" providerId="ADAL" clId="{8D7DD17D-9053-4D08-810D-0B8ECDAFAB31}" dt="2021-10-01T16:58:50.591" v="2170" actId="47"/>
        <pc:sldMasterMkLst>
          <pc:docMk/>
          <pc:sldMasterMk cId="0" sldId="2147483667"/>
        </pc:sldMasterMkLst>
        <pc:sldLayoutChg chg="del">
          <pc:chgData name="Peters, Daniella M." userId="87fb469b-cd7a-4b12-a1ae-bba5f0610088" providerId="ADAL" clId="{8D7DD17D-9053-4D08-810D-0B8ECDAFAB31}" dt="2021-10-01T16:58:50.591" v="2170" actId="47"/>
          <pc:sldLayoutMkLst>
            <pc:docMk/>
            <pc:sldMasterMk cId="0" sldId="2147483667"/>
            <pc:sldLayoutMk cId="0" sldId="2147483650"/>
          </pc:sldLayoutMkLst>
        </pc:sldLayoutChg>
        <pc:sldLayoutChg chg="del">
          <pc:chgData name="Peters, Daniella M." userId="87fb469b-cd7a-4b12-a1ae-bba5f0610088" providerId="ADAL" clId="{8D7DD17D-9053-4D08-810D-0B8ECDAFAB31}" dt="2021-10-01T16:58:49.813" v="2169" actId="47"/>
          <pc:sldLayoutMkLst>
            <pc:docMk/>
            <pc:sldMasterMk cId="0" sldId="2147483667"/>
            <pc:sldLayoutMk cId="0" sldId="2147483651"/>
          </pc:sldLayoutMkLst>
        </pc:sldLayoutChg>
        <pc:sldLayoutChg chg="del">
          <pc:chgData name="Peters, Daniella M." userId="87fb469b-cd7a-4b12-a1ae-bba5f0610088" providerId="ADAL" clId="{8D7DD17D-9053-4D08-810D-0B8ECDAFAB31}" dt="2021-10-01T16:58:49.175" v="2168" actId="47"/>
          <pc:sldLayoutMkLst>
            <pc:docMk/>
            <pc:sldMasterMk cId="0" sldId="2147483667"/>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help students verify they are at the correct game, click the image on the slide or copy and paste the following link into your web browser:  https://biomanbio.com/HTML5GamesandLabs/PhotoRespgames/photoresphtml5page.html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Game source: </a:t>
            </a:r>
          </a:p>
          <a:p>
            <a:pPr marL="0" lvl="0" indent="0" algn="l" rtl="0">
              <a:spcBef>
                <a:spcPts val="0"/>
              </a:spcBef>
              <a:spcAft>
                <a:spcPts val="0"/>
              </a:spcAft>
              <a:buNone/>
            </a:pPr>
            <a:r>
              <a:rPr lang="en-US" dirty="0" err="1"/>
              <a:t>Bioman</a:t>
            </a:r>
            <a:r>
              <a:rPr lang="en-US" dirty="0"/>
              <a:t>. (n.d.). Photosynthesis and Respiration Game [Interactive]. </a:t>
            </a:r>
            <a:r>
              <a:rPr lang="en-US" dirty="0" err="1"/>
              <a:t>Bioman</a:t>
            </a:r>
            <a:r>
              <a:rPr lang="en-US" dirty="0"/>
              <a:t> Biology. https://biomanbio.com/HTML5GamesandLabs/PhotoRespgames/photoresphtml5page.html</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821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Strategy: K20 Center. (n.d.). Quick Write. Strategies. https://learn.k20center.ou.edu/strategy/1127</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13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play the video, click the image on the slide or copy and paste the following link into your web browser:  https://www.youtube.com/watch?v=-yAcD3wuY2Q</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Video source: </a:t>
            </a:r>
          </a:p>
          <a:p>
            <a:pPr marL="0" lvl="0" indent="0" algn="l" rtl="0">
              <a:spcBef>
                <a:spcPts val="0"/>
              </a:spcBef>
              <a:spcAft>
                <a:spcPts val="0"/>
              </a:spcAft>
              <a:buNone/>
            </a:pPr>
            <a:r>
              <a:rPr lang="en-US" dirty="0"/>
              <a:t>The Good Stuff. (2015, October 13). Inside Biosphere 2: The world’s largest earth science experiment [Video]. YouTube. https://www.youtube.com/watch?v=-yAcD3wuY2Q</a:t>
            </a:r>
          </a:p>
          <a:p>
            <a:pPr marL="0" lvl="0" indent="0" algn="l" rtl="0">
              <a:spcBef>
                <a:spcPts val="0"/>
              </a:spcBef>
              <a:spcAft>
                <a:spcPts val="0"/>
              </a:spcAft>
              <a:buNone/>
            </a:pP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758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Allow students about 15 minutes to read the article silently and complete the CUS part, then have them take 15 minutes to discuss.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Strategy: K20 Center. (n.d.). CUS and Discuss. Strategies. https://learn.k20center.ou.edu/strategy/162</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64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Allow students about 15 minutes to discuss and create their slides, then have them share out. It may take about 40 minutes total to complete this activity. On the Cornell Notes handout, students’ summaries should reflect all groups’ presentations and pull all the evidence together to explain the article in 3-5 sentences.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Strategy: K20 Center. (n.d.). Jigsaw. Strategies. </a:t>
            </a:r>
            <a:r>
              <a:rPr lang="en-US"/>
              <a:t>https://learn.k20center.ou.edu/strategy/179</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02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860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omanbio.com/HTML5GamesandLabs/PhotoRespgames/photoresphtml5pag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yAcD3wuY2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dirty="0"/>
              <a:t>As you play through, answer the questions on the handout.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Photosynthesis and Respiration Game</a:t>
            </a:r>
            <a:endParaRPr dirty="0"/>
          </a:p>
        </p:txBody>
      </p:sp>
      <p:pic>
        <p:nvPicPr>
          <p:cNvPr id="4" name="Google Shape;153;gedb3d95f33_0_81">
            <a:hlinkClick r:id="rId3"/>
            <a:extLst>
              <a:ext uri="{FF2B5EF4-FFF2-40B4-BE49-F238E27FC236}">
                <a16:creationId xmlns:a16="http://schemas.microsoft.com/office/drawing/2014/main" id="{EAD9C9A6-D915-42BE-B820-19DAE20C9F55}"/>
              </a:ext>
            </a:extLst>
          </p:cNvPr>
          <p:cNvPicPr preferRelativeResize="0"/>
          <p:nvPr/>
        </p:nvPicPr>
        <p:blipFill>
          <a:blip r:embed="rId4">
            <a:alphaModFix/>
          </a:blip>
          <a:stretch>
            <a:fillRect/>
          </a:stretch>
        </p:blipFill>
        <p:spPr>
          <a:xfrm>
            <a:off x="2477249" y="1966125"/>
            <a:ext cx="4189501" cy="2777325"/>
          </a:xfrm>
          <a:prstGeom prst="rect">
            <a:avLst/>
          </a:prstGeom>
          <a:noFill/>
          <a:ln>
            <a:noFill/>
          </a:ln>
        </p:spPr>
      </p:pic>
    </p:spTree>
    <p:extLst>
      <p:ext uri="{BB962C8B-B14F-4D97-AF65-F5344CB8AC3E}">
        <p14:creationId xmlns:p14="http://schemas.microsoft.com/office/powerpoint/2010/main" val="2135964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199" y="1309352"/>
            <a:ext cx="6475229"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200"/>
              </a:spcAft>
              <a:buSzPts val="2600"/>
              <a:buNone/>
            </a:pPr>
            <a:r>
              <a:rPr lang="en-US" dirty="0"/>
              <a:t>Take 5 minutes to write a response to the following question: </a:t>
            </a:r>
          </a:p>
          <a:p>
            <a:pPr marL="0" lvl="0" indent="0" algn="l" rtl="0">
              <a:spcBef>
                <a:spcPts val="0"/>
              </a:spcBef>
              <a:spcAft>
                <a:spcPts val="1200"/>
              </a:spcAft>
              <a:buSzPts val="2600"/>
              <a:buNone/>
            </a:pPr>
            <a:r>
              <a:rPr lang="en-US" dirty="0"/>
              <a:t>How can a closed ecosystem maintain homeostasis through the cycling of carbon?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Quick Write</a:t>
            </a:r>
            <a:endParaRPr dirty="0"/>
          </a:p>
        </p:txBody>
      </p:sp>
      <p:pic>
        <p:nvPicPr>
          <p:cNvPr id="3" name="Picture 2" descr="A picture containing text&#10;&#10;Description automatically generated">
            <a:extLst>
              <a:ext uri="{FF2B5EF4-FFF2-40B4-BE49-F238E27FC236}">
                <a16:creationId xmlns:a16="http://schemas.microsoft.com/office/drawing/2014/main" id="{385E51B0-3BB4-46DC-8496-4F3EB7F5C250}"/>
              </a:ext>
            </a:extLst>
          </p:cNvPr>
          <p:cNvPicPr>
            <a:picLocks noChangeAspect="1"/>
          </p:cNvPicPr>
          <p:nvPr/>
        </p:nvPicPr>
        <p:blipFill>
          <a:blip r:embed="rId3"/>
          <a:stretch>
            <a:fillRect/>
          </a:stretch>
        </p:blipFill>
        <p:spPr>
          <a:xfrm>
            <a:off x="6983972" y="1309352"/>
            <a:ext cx="1702828" cy="1949527"/>
          </a:xfrm>
          <a:prstGeom prst="rect">
            <a:avLst/>
          </a:prstGeom>
        </p:spPr>
      </p:pic>
    </p:spTree>
    <p:extLst>
      <p:ext uri="{BB962C8B-B14F-4D97-AF65-F5344CB8AC3E}">
        <p14:creationId xmlns:p14="http://schemas.microsoft.com/office/powerpoint/2010/main" val="2885091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Bio-Dome</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Biology</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2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SzPts val="2600"/>
              <a:buNone/>
            </a:pPr>
            <a:r>
              <a:rPr lang="en-US" dirty="0"/>
              <a:t>Can life be sustained in a closed environment/ecosystem? </a:t>
            </a:r>
          </a:p>
          <a:p>
            <a:pPr marL="55563" lvl="0" indent="0" algn="l" rtl="0">
              <a:spcBef>
                <a:spcPts val="0"/>
              </a:spcBef>
              <a:spcAft>
                <a:spcPts val="0"/>
              </a:spcAft>
              <a:buSzPts val="2600"/>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Lesson Objectives</a:t>
            </a:r>
            <a:endParaRPr/>
          </a:p>
        </p:txBody>
      </p:sp>
      <p:sp>
        <p:nvSpPr>
          <p:cNvPr id="107" name="Google Shape;107;p25"/>
          <p:cNvSpPr txBox="1">
            <a:spLocks noGrp="1"/>
          </p:cNvSpPr>
          <p:nvPr>
            <p:ph type="body" idx="1"/>
          </p:nvPr>
        </p:nvSpPr>
        <p:spPr>
          <a:xfrm>
            <a:off x="530352" y="2028497"/>
            <a:ext cx="7772400" cy="2022507"/>
          </a:xfrm>
          <a:prstGeom prst="rect">
            <a:avLst/>
          </a:prstGeom>
          <a:noFill/>
          <a:ln>
            <a:noFill/>
          </a:ln>
        </p:spPr>
        <p:txBody>
          <a:bodyPr spcFirstLastPara="1" wrap="square" lIns="45700" tIns="45700" rIns="45700" bIns="45700" anchor="t" anchorCtr="0">
            <a:noAutofit/>
          </a:bodyPr>
          <a:lstStyle/>
          <a:p>
            <a:pPr indent="-457200">
              <a:spcBef>
                <a:spcPts val="0"/>
              </a:spcBef>
              <a:spcAft>
                <a:spcPts val="600"/>
              </a:spcAft>
            </a:pPr>
            <a:r>
              <a:rPr lang="en-US" dirty="0"/>
              <a:t>Construct an explanation for how homeostasis is maintained within an ecosystem. </a:t>
            </a:r>
          </a:p>
          <a:p>
            <a:pPr indent="-457200">
              <a:spcBef>
                <a:spcPts val="0"/>
              </a:spcBef>
            </a:pPr>
            <a:r>
              <a:rPr lang="en-US" dirty="0"/>
              <a:t>Determine what materials exist for the input and output in an ecosystem. </a:t>
            </a:r>
          </a:p>
          <a:p>
            <a:pPr marL="398463" lvl="0" indent="-177800" algn="l" rtl="0">
              <a:spcBef>
                <a:spcPts val="0"/>
              </a:spcBef>
              <a:spcAft>
                <a:spcPts val="0"/>
              </a:spcAft>
              <a:buClr>
                <a:schemeClr val="lt1"/>
              </a:buClr>
              <a:buSzPts val="2600"/>
              <a:buFont typeface="Arial"/>
              <a:buNone/>
            </a:pP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I Notice, I Wonder: Inside Biosphere 2</a:t>
            </a:r>
            <a:endParaRPr dirty="0"/>
          </a:p>
        </p:txBody>
      </p:sp>
      <p:pic>
        <p:nvPicPr>
          <p:cNvPr id="4" name="Google Shape;118;p14">
            <a:hlinkClick r:id="rId3"/>
            <a:extLst>
              <a:ext uri="{FF2B5EF4-FFF2-40B4-BE49-F238E27FC236}">
                <a16:creationId xmlns:a16="http://schemas.microsoft.com/office/drawing/2014/main" id="{5C8478F7-4E9C-480B-9C48-48DDD84DC47C}"/>
              </a:ext>
            </a:extLst>
          </p:cNvPr>
          <p:cNvPicPr preferRelativeResize="0">
            <a:picLocks noChangeAspect="1"/>
          </p:cNvPicPr>
          <p:nvPr/>
        </p:nvPicPr>
        <p:blipFill>
          <a:blip r:embed="rId4">
            <a:alphaModFix/>
          </a:blip>
          <a:stretch>
            <a:fillRect/>
          </a:stretch>
        </p:blipFill>
        <p:spPr>
          <a:xfrm>
            <a:off x="1532989" y="1314669"/>
            <a:ext cx="6078022" cy="34340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5263116"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Complete the lab by following the instructions on the handout. </a:t>
            </a:r>
          </a:p>
          <a:p>
            <a:pPr indent="-457200">
              <a:spcBef>
                <a:spcPts val="0"/>
              </a:spcBef>
              <a:spcAft>
                <a:spcPts val="600"/>
              </a:spcAft>
            </a:pPr>
            <a:r>
              <a:rPr lang="en-US" dirty="0"/>
              <a:t>As you work, remember to collect and record data on the handout. </a:t>
            </a:r>
          </a:p>
          <a:p>
            <a:pPr indent="-457200">
              <a:spcBef>
                <a:spcPts val="0"/>
              </a:spcBef>
            </a:pPr>
            <a:r>
              <a:rPr lang="en-US" dirty="0"/>
              <a:t>Once you’ve completed the lab, answer the analysis questions on the handout.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Photosynthesis Lab</a:t>
            </a:r>
            <a:endParaRPr dirty="0"/>
          </a:p>
        </p:txBody>
      </p:sp>
      <p:pic>
        <p:nvPicPr>
          <p:cNvPr id="4" name="Google Shape;125;p5">
            <a:extLst>
              <a:ext uri="{FF2B5EF4-FFF2-40B4-BE49-F238E27FC236}">
                <a16:creationId xmlns:a16="http://schemas.microsoft.com/office/drawing/2014/main" id="{D3711D21-2DB5-4FC0-8921-14F75E0513A4}"/>
              </a:ext>
            </a:extLst>
          </p:cNvPr>
          <p:cNvPicPr preferRelativeResize="0">
            <a:picLocks noChangeAspect="1"/>
          </p:cNvPicPr>
          <p:nvPr/>
        </p:nvPicPr>
        <p:blipFill>
          <a:blip r:embed="rId3">
            <a:alphaModFix/>
          </a:blip>
          <a:stretch>
            <a:fillRect/>
          </a:stretch>
        </p:blipFill>
        <p:spPr>
          <a:xfrm>
            <a:off x="6097772" y="1576658"/>
            <a:ext cx="2589028" cy="1990184"/>
          </a:xfrm>
          <a:prstGeom prst="rect">
            <a:avLst/>
          </a:prstGeom>
          <a:noFill/>
          <a:ln>
            <a:noFill/>
          </a:ln>
        </p:spPr>
      </p:pic>
    </p:spTree>
    <p:extLst>
      <p:ext uri="{BB962C8B-B14F-4D97-AF65-F5344CB8AC3E}">
        <p14:creationId xmlns:p14="http://schemas.microsoft.com/office/powerpoint/2010/main" val="3885225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As you read your assigned section of the article, complete the following tasks: </a:t>
            </a:r>
          </a:p>
          <a:p>
            <a:pPr lvl="1" indent="-457200">
              <a:spcBef>
                <a:spcPts val="0"/>
              </a:spcBef>
              <a:spcAft>
                <a:spcPts val="600"/>
              </a:spcAft>
            </a:pPr>
            <a:r>
              <a:rPr lang="en-US" b="1" dirty="0"/>
              <a:t>C</a:t>
            </a:r>
            <a:r>
              <a:rPr lang="en-US" dirty="0"/>
              <a:t>ircle any new vocabulary. Look up each word’s</a:t>
            </a:r>
            <a:br>
              <a:rPr lang="en-US" dirty="0"/>
            </a:br>
            <a:r>
              <a:rPr lang="en-US" dirty="0"/>
              <a:t>definition and, in the margin, write a sentence </a:t>
            </a:r>
            <a:br>
              <a:rPr lang="en-US" dirty="0"/>
            </a:br>
            <a:r>
              <a:rPr lang="en-US" dirty="0"/>
              <a:t>that uses each circled word correctly. </a:t>
            </a:r>
          </a:p>
          <a:p>
            <a:pPr lvl="1" indent="-457200">
              <a:spcBef>
                <a:spcPts val="0"/>
              </a:spcBef>
              <a:spcAft>
                <a:spcPts val="600"/>
              </a:spcAft>
            </a:pPr>
            <a:r>
              <a:rPr lang="en-US" b="1" dirty="0"/>
              <a:t>U</a:t>
            </a:r>
            <a:r>
              <a:rPr lang="en-US" dirty="0"/>
              <a:t>nderline evidence that supports the main idea. </a:t>
            </a:r>
          </a:p>
          <a:p>
            <a:pPr lvl="1" indent="-457200">
              <a:spcBef>
                <a:spcPts val="0"/>
              </a:spcBef>
              <a:spcAft>
                <a:spcPts val="900"/>
              </a:spcAft>
            </a:pPr>
            <a:r>
              <a:rPr lang="en-US" b="1" dirty="0"/>
              <a:t>S</a:t>
            </a:r>
            <a:r>
              <a:rPr lang="en-US" dirty="0"/>
              <a:t>tar the main idea of your assigned section. </a:t>
            </a:r>
          </a:p>
          <a:p>
            <a:pPr indent="-457200">
              <a:spcBef>
                <a:spcPts val="0"/>
              </a:spcBef>
            </a:pPr>
            <a:r>
              <a:rPr lang="en-US" dirty="0"/>
              <a:t>Discuss with your group what you marked and why.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CUS and Discuss</a:t>
            </a:r>
            <a:endParaRPr dirty="0"/>
          </a:p>
        </p:txBody>
      </p:sp>
      <p:pic>
        <p:nvPicPr>
          <p:cNvPr id="4" name="Google Shape;132;gedb3d95f33_0_2">
            <a:extLst>
              <a:ext uri="{FF2B5EF4-FFF2-40B4-BE49-F238E27FC236}">
                <a16:creationId xmlns:a16="http://schemas.microsoft.com/office/drawing/2014/main" id="{A5DB9F8E-BA55-496E-B8DF-5856D2119562}"/>
              </a:ext>
            </a:extLst>
          </p:cNvPr>
          <p:cNvPicPr preferRelativeResize="0">
            <a:picLocks noChangeAspect="1"/>
          </p:cNvPicPr>
          <p:nvPr/>
        </p:nvPicPr>
        <p:blipFill rotWithShape="1">
          <a:blip r:embed="rId3">
            <a:alphaModFix/>
          </a:blip>
          <a:srcRect l="14233" r="14233"/>
          <a:stretch/>
        </p:blipFill>
        <p:spPr>
          <a:xfrm>
            <a:off x="7040880" y="1855110"/>
            <a:ext cx="1645920" cy="1645920"/>
          </a:xfrm>
          <a:prstGeom prst="rect">
            <a:avLst/>
          </a:prstGeom>
          <a:noFill/>
          <a:ln>
            <a:noFill/>
          </a:ln>
        </p:spPr>
      </p:pic>
    </p:spTree>
    <p:extLst>
      <p:ext uri="{BB962C8B-B14F-4D97-AF65-F5344CB8AC3E}">
        <p14:creationId xmlns:p14="http://schemas.microsoft.com/office/powerpoint/2010/main" val="21369921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You and your group will create a PowerPoint slide that summarizes your section of the article: </a:t>
            </a:r>
          </a:p>
          <a:p>
            <a:pPr lvl="1" indent="-457200">
              <a:spcBef>
                <a:spcPts val="0"/>
              </a:spcBef>
              <a:spcAft>
                <a:spcPts val="300"/>
              </a:spcAft>
            </a:pPr>
            <a:r>
              <a:rPr lang="en-US" dirty="0"/>
              <a:t>Keep your bullet points brief. </a:t>
            </a:r>
          </a:p>
          <a:p>
            <a:pPr lvl="1" indent="-457200">
              <a:spcBef>
                <a:spcPts val="0"/>
              </a:spcBef>
              <a:spcAft>
                <a:spcPts val="300"/>
              </a:spcAft>
            </a:pPr>
            <a:r>
              <a:rPr lang="en-US" dirty="0"/>
              <a:t>Add at least one image that depicts your group’s topic. </a:t>
            </a:r>
          </a:p>
          <a:p>
            <a:pPr lvl="1" indent="-457200">
              <a:spcBef>
                <a:spcPts val="0"/>
              </a:spcBef>
              <a:spcAft>
                <a:spcPts val="900"/>
              </a:spcAft>
            </a:pPr>
            <a:r>
              <a:rPr lang="en-US" dirty="0"/>
              <a:t>Make sure each group member contributes and has something to share out. </a:t>
            </a:r>
          </a:p>
          <a:p>
            <a:pPr indent="-457200">
              <a:spcBef>
                <a:spcPts val="0"/>
              </a:spcBef>
            </a:pPr>
            <a:r>
              <a:rPr lang="en-US" dirty="0"/>
              <a:t>As other groups present their slides, record your </a:t>
            </a:r>
            <a:br>
              <a:rPr lang="en-US" dirty="0"/>
            </a:br>
            <a:r>
              <a:rPr lang="en-US" dirty="0"/>
              <a:t>peers’ findings on your Cornell Notes handout.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Jigsaw Presentation</a:t>
            </a:r>
            <a:endParaRPr dirty="0"/>
          </a:p>
        </p:txBody>
      </p:sp>
    </p:spTree>
    <p:extLst>
      <p:ext uri="{BB962C8B-B14F-4D97-AF65-F5344CB8AC3E}">
        <p14:creationId xmlns:p14="http://schemas.microsoft.com/office/powerpoint/2010/main" val="1613092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199" y="1309352"/>
            <a:ext cx="6193465"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600"/>
              </a:spcAft>
            </a:pPr>
            <a:r>
              <a:rPr lang="en-US" dirty="0"/>
              <a:t>Develop a </a:t>
            </a:r>
            <a:r>
              <a:rPr lang="en-US"/>
              <a:t>model of </a:t>
            </a:r>
            <a:r>
              <a:rPr lang="en-US" dirty="0"/>
              <a:t>a closed ecosystem (terrarium or aquarium). </a:t>
            </a:r>
          </a:p>
          <a:p>
            <a:pPr indent="-457200">
              <a:spcBef>
                <a:spcPts val="0"/>
              </a:spcBef>
              <a:spcAft>
                <a:spcPts val="600"/>
              </a:spcAft>
            </a:pPr>
            <a:r>
              <a:rPr lang="en-US" dirty="0"/>
              <a:t>Review one another’s models and </a:t>
            </a:r>
            <a:br>
              <a:rPr lang="en-US" dirty="0"/>
            </a:br>
            <a:r>
              <a:rPr lang="en-US" dirty="0"/>
              <a:t>make changes if necessary. </a:t>
            </a:r>
          </a:p>
          <a:p>
            <a:pPr indent="-457200">
              <a:spcBef>
                <a:spcPts val="0"/>
              </a:spcBef>
              <a:spcAft>
                <a:spcPts val="600"/>
              </a:spcAft>
            </a:pPr>
            <a:r>
              <a:rPr lang="en-US" dirty="0"/>
              <a:t>Vote on the model you like best to help your group choose a final design. </a:t>
            </a:r>
          </a:p>
          <a:p>
            <a:pPr indent="-457200">
              <a:spcBef>
                <a:spcPts val="0"/>
              </a:spcBef>
              <a:spcAft>
                <a:spcPts val="600"/>
              </a:spcAft>
            </a:pPr>
            <a:r>
              <a:rPr lang="en-US" dirty="0"/>
              <a:t>Create your closed ecosystem as a group. </a:t>
            </a:r>
          </a:p>
          <a:p>
            <a:pPr marL="0" lvl="0" indent="0" algn="l" rtl="0">
              <a:spcBef>
                <a:spcPts val="0"/>
              </a:spcBef>
              <a:spcAft>
                <a:spcPts val="0"/>
              </a:spcAft>
              <a:buSzPts val="2600"/>
              <a:buNone/>
            </a:pP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Create Your Own Closed Ecosystem</a:t>
            </a:r>
            <a:endParaRPr dirty="0"/>
          </a:p>
        </p:txBody>
      </p:sp>
      <p:pic>
        <p:nvPicPr>
          <p:cNvPr id="4" name="Google Shape;146;p6">
            <a:extLst>
              <a:ext uri="{FF2B5EF4-FFF2-40B4-BE49-F238E27FC236}">
                <a16:creationId xmlns:a16="http://schemas.microsoft.com/office/drawing/2014/main" id="{049A57BB-0267-409B-9FFD-99436CE8CCF8}"/>
              </a:ext>
            </a:extLst>
          </p:cNvPr>
          <p:cNvPicPr preferRelativeResize="0"/>
          <p:nvPr/>
        </p:nvPicPr>
        <p:blipFill rotWithShape="1">
          <a:blip r:embed="rId3">
            <a:alphaModFix/>
          </a:blip>
          <a:srcRect l="6065" r="6066"/>
          <a:stretch/>
        </p:blipFill>
        <p:spPr>
          <a:xfrm>
            <a:off x="6453962" y="1544847"/>
            <a:ext cx="2232838" cy="2053805"/>
          </a:xfrm>
          <a:prstGeom prst="rect">
            <a:avLst/>
          </a:prstGeom>
          <a:noFill/>
          <a:ln>
            <a:noFill/>
          </a:ln>
        </p:spPr>
      </p:pic>
    </p:spTree>
    <p:extLst>
      <p:ext uri="{BB962C8B-B14F-4D97-AF65-F5344CB8AC3E}">
        <p14:creationId xmlns:p14="http://schemas.microsoft.com/office/powerpoint/2010/main" val="1852196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422</TotalTime>
  <Words>648</Words>
  <Application>Microsoft Office PowerPoint</Application>
  <PresentationFormat>On-screen Show (16:9)</PresentationFormat>
  <Paragraphs>49</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Noto Sans Symbols</vt:lpstr>
      <vt:lpstr>LEARN theme</vt:lpstr>
      <vt:lpstr>LEARN theme</vt:lpstr>
      <vt:lpstr>PowerPoint Presentation</vt:lpstr>
      <vt:lpstr>Bio-Dome</vt:lpstr>
      <vt:lpstr>Essential Question</vt:lpstr>
      <vt:lpstr>Lesson Objectives</vt:lpstr>
      <vt:lpstr>I Notice, I Wonder: Inside Biosphere 2</vt:lpstr>
      <vt:lpstr>Photosynthesis Lab</vt:lpstr>
      <vt:lpstr>CUS and Discuss</vt:lpstr>
      <vt:lpstr>Jigsaw Presentation</vt:lpstr>
      <vt:lpstr>Create Your Own Closed Ecosystem</vt:lpstr>
      <vt:lpstr>Photosynthesis and Respiration Game</vt:lpstr>
      <vt:lpstr>Quick Write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Bio-Dome</dc:title>
  <dc:creator>K20 Center</dc:creator>
  <cp:lastModifiedBy>Bigler, Elijah B.</cp:lastModifiedBy>
  <cp:revision>1</cp:revision>
  <dcterms:created xsi:type="dcterms:W3CDTF">2021-10-01T14:59:00Z</dcterms:created>
  <dcterms:modified xsi:type="dcterms:W3CDTF">2023-06-27T17:40:33Z</dcterms:modified>
</cp:coreProperties>
</file>