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6" r:id="rId8"/>
    <p:sldId id="269" r:id="rId9"/>
    <p:sldId id="268" r:id="rId10"/>
    <p:sldId id="270" r:id="rId11"/>
    <p:sldId id="271" r:id="rId12"/>
    <p:sldId id="272" r:id="rId13"/>
    <p:sldId id="273" r:id="rId14"/>
    <p:sldId id="279" r:id="rId15"/>
    <p:sldId id="274" r:id="rId16"/>
    <p:sldId id="277" r:id="rId17"/>
    <p:sldId id="275" r:id="rId18"/>
    <p:sldId id="278" r:id="rId19"/>
    <p:sldId id="267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3A75A-D531-46F5-AFDE-EF44B081C239}" v="17" dt="2021-11-18T22:32:58.651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72" autoAdjust="0"/>
  </p:normalViewPr>
  <p:slideViewPr>
    <p:cSldViewPr snapToGrid="0">
      <p:cViewPr varScale="1">
        <p:scale>
          <a:sx n="204" d="100"/>
          <a:sy n="204" d="100"/>
        </p:scale>
        <p:origin x="43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5F93A75A-D531-46F5-AFDE-EF44B081C239}"/>
    <pc:docChg chg="undo redo custSel addSld delSld modSld sldOrd">
      <pc:chgData name="Peters, Daniella M." userId="87fb469b-cd7a-4b12-a1ae-bba5f0610088" providerId="ADAL" clId="{5F93A75A-D531-46F5-AFDE-EF44B081C239}" dt="2021-11-18T23:44:53.019" v="1741"/>
      <pc:docMkLst>
        <pc:docMk/>
      </pc:docMkLst>
      <pc:sldChg chg="addSp modSp mod">
        <pc:chgData name="Peters, Daniella M." userId="87fb469b-cd7a-4b12-a1ae-bba5f0610088" providerId="ADAL" clId="{5F93A75A-D531-46F5-AFDE-EF44B081C239}" dt="2021-11-18T17:53:44.557" v="119" actId="20577"/>
        <pc:sldMkLst>
          <pc:docMk/>
          <pc:sldMk cId="0" sldId="260"/>
        </pc:sldMkLst>
        <pc:spChg chg="mod">
          <ac:chgData name="Peters, Daniella M." userId="87fb469b-cd7a-4b12-a1ae-bba5f0610088" providerId="ADAL" clId="{5F93A75A-D531-46F5-AFDE-EF44B081C239}" dt="2021-11-18T17:52:17.960" v="59" actId="20577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7:53:44.557" v="119" actId="20577"/>
          <ac:spMkLst>
            <pc:docMk/>
            <pc:sldMk cId="0" sldId="260"/>
            <ac:spMk id="113" creationId="{00000000-0000-0000-0000-000000000000}"/>
          </ac:spMkLst>
        </pc:spChg>
        <pc:grpChg chg="add mod">
          <ac:chgData name="Peters, Daniella M." userId="87fb469b-cd7a-4b12-a1ae-bba5f0610088" providerId="ADAL" clId="{5F93A75A-D531-46F5-AFDE-EF44B081C239}" dt="2021-11-18T17:50:02.645" v="41" actId="14100"/>
          <ac:grpSpMkLst>
            <pc:docMk/>
            <pc:sldMk cId="0" sldId="260"/>
            <ac:grpSpMk id="4" creationId="{07A78660-BAB1-4D84-BCF5-467A11FF0F1B}"/>
          </ac:grpSpMkLst>
        </pc:grpChg>
        <pc:picChg chg="mod">
          <ac:chgData name="Peters, Daniella M." userId="87fb469b-cd7a-4b12-a1ae-bba5f0610088" providerId="ADAL" clId="{5F93A75A-D531-46F5-AFDE-EF44B081C239}" dt="2021-11-18T17:49:37.130" v="38"/>
          <ac:picMkLst>
            <pc:docMk/>
            <pc:sldMk cId="0" sldId="260"/>
            <ac:picMk id="5" creationId="{28FFF910-699F-4E45-B746-7E65588E8771}"/>
          </ac:picMkLst>
        </pc:picChg>
        <pc:picChg chg="mod">
          <ac:chgData name="Peters, Daniella M." userId="87fb469b-cd7a-4b12-a1ae-bba5f0610088" providerId="ADAL" clId="{5F93A75A-D531-46F5-AFDE-EF44B081C239}" dt="2021-11-18T17:49:37.130" v="38"/>
          <ac:picMkLst>
            <pc:docMk/>
            <pc:sldMk cId="0" sldId="260"/>
            <ac:picMk id="6" creationId="{7A202EC3-8D46-4F16-873F-B1FD45D006FD}"/>
          </ac:picMkLst>
        </pc:picChg>
      </pc:sldChg>
      <pc:sldChg chg="del">
        <pc:chgData name="Peters, Daniella M." userId="87fb469b-cd7a-4b12-a1ae-bba5f0610088" providerId="ADAL" clId="{5F93A75A-D531-46F5-AFDE-EF44B081C239}" dt="2021-11-18T18:43:47.804" v="1338" actId="47"/>
        <pc:sldMkLst>
          <pc:docMk/>
          <pc:sldMk cId="0" sldId="261"/>
        </pc:sldMkLst>
      </pc:sldChg>
      <pc:sldChg chg="del">
        <pc:chgData name="Peters, Daniella M." userId="87fb469b-cd7a-4b12-a1ae-bba5f0610088" providerId="ADAL" clId="{5F93A75A-D531-46F5-AFDE-EF44B081C239}" dt="2021-11-18T18:43:48.482" v="1339" actId="47"/>
        <pc:sldMkLst>
          <pc:docMk/>
          <pc:sldMk cId="0" sldId="262"/>
        </pc:sldMkLst>
      </pc:sldChg>
      <pc:sldChg chg="del">
        <pc:chgData name="Peters, Daniella M." userId="87fb469b-cd7a-4b12-a1ae-bba5f0610088" providerId="ADAL" clId="{5F93A75A-D531-46F5-AFDE-EF44B081C239}" dt="2021-11-18T18:43:51.467" v="1342" actId="47"/>
        <pc:sldMkLst>
          <pc:docMk/>
          <pc:sldMk cId="0" sldId="263"/>
        </pc:sldMkLst>
      </pc:sldChg>
      <pc:sldChg chg="del">
        <pc:chgData name="Peters, Daniella M." userId="87fb469b-cd7a-4b12-a1ae-bba5f0610088" providerId="ADAL" clId="{5F93A75A-D531-46F5-AFDE-EF44B081C239}" dt="2021-11-18T18:43:50.871" v="1341" actId="47"/>
        <pc:sldMkLst>
          <pc:docMk/>
          <pc:sldMk cId="0" sldId="264"/>
        </pc:sldMkLst>
      </pc:sldChg>
      <pc:sldChg chg="del">
        <pc:chgData name="Peters, Daniella M." userId="87fb469b-cd7a-4b12-a1ae-bba5f0610088" providerId="ADAL" clId="{5F93A75A-D531-46F5-AFDE-EF44B081C239}" dt="2021-11-18T18:43:50.397" v="1340" actId="47"/>
        <pc:sldMkLst>
          <pc:docMk/>
          <pc:sldMk cId="0" sldId="265"/>
        </pc:sldMkLst>
      </pc:sldChg>
      <pc:sldChg chg="addSp modSp mod">
        <pc:chgData name="Peters, Daniella M." userId="87fb469b-cd7a-4b12-a1ae-bba5f0610088" providerId="ADAL" clId="{5F93A75A-D531-46F5-AFDE-EF44B081C239}" dt="2021-11-18T17:58:25.704" v="173" actId="114"/>
        <pc:sldMkLst>
          <pc:docMk/>
          <pc:sldMk cId="4209992016" sldId="266"/>
        </pc:sldMkLst>
        <pc:spChg chg="mod">
          <ac:chgData name="Peters, Daniella M." userId="87fb469b-cd7a-4b12-a1ae-bba5f0610088" providerId="ADAL" clId="{5F93A75A-D531-46F5-AFDE-EF44B081C239}" dt="2021-11-18T17:58:25.704" v="173" actId="114"/>
          <ac:spMkLst>
            <pc:docMk/>
            <pc:sldMk cId="4209992016" sldId="26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7:53:31.206" v="101" actId="20577"/>
          <ac:spMkLst>
            <pc:docMk/>
            <pc:sldMk cId="4209992016" sldId="266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5F93A75A-D531-46F5-AFDE-EF44B081C239}" dt="2021-11-18T17:54:35.642" v="120" actId="1076"/>
          <ac:picMkLst>
            <pc:docMk/>
            <pc:sldMk cId="4209992016" sldId="266"/>
            <ac:picMk id="4" creationId="{9B342C05-5FDB-423F-AED9-4209BF93D7C0}"/>
          </ac:picMkLst>
        </pc:picChg>
      </pc:sldChg>
      <pc:sldChg chg="modSp add mod">
        <pc:chgData name="Peters, Daniella M." userId="87fb469b-cd7a-4b12-a1ae-bba5f0610088" providerId="ADAL" clId="{5F93A75A-D531-46F5-AFDE-EF44B081C239}" dt="2021-11-18T18:46:30.790" v="1399" actId="20577"/>
        <pc:sldMkLst>
          <pc:docMk/>
          <pc:sldMk cId="4073417242" sldId="267"/>
        </pc:sldMkLst>
        <pc:spChg chg="mod">
          <ac:chgData name="Peters, Daniella M." userId="87fb469b-cd7a-4b12-a1ae-bba5f0610088" providerId="ADAL" clId="{5F93A75A-D531-46F5-AFDE-EF44B081C239}" dt="2021-11-18T18:46:30.790" v="1399" actId="20577"/>
          <ac:spMkLst>
            <pc:docMk/>
            <pc:sldMk cId="4073417242" sldId="26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8:42:09.598" v="1320" actId="20577"/>
          <ac:spMkLst>
            <pc:docMk/>
            <pc:sldMk cId="4073417242" sldId="267"/>
            <ac:spMk id="113" creationId="{00000000-0000-0000-0000-000000000000}"/>
          </ac:spMkLst>
        </pc:spChg>
      </pc:sldChg>
      <pc:sldChg chg="addSp delSp modSp add mod modNotesTx">
        <pc:chgData name="Peters, Daniella M." userId="87fb469b-cd7a-4b12-a1ae-bba5f0610088" providerId="ADAL" clId="{5F93A75A-D531-46F5-AFDE-EF44B081C239}" dt="2021-11-18T22:03:55.011" v="1469" actId="948"/>
        <pc:sldMkLst>
          <pc:docMk/>
          <pc:sldMk cId="600197714" sldId="268"/>
        </pc:sldMkLst>
        <pc:spChg chg="mod">
          <ac:chgData name="Peters, Daniella M." userId="87fb469b-cd7a-4b12-a1ae-bba5f0610088" providerId="ADAL" clId="{5F93A75A-D531-46F5-AFDE-EF44B081C239}" dt="2021-11-18T22:03:55.011" v="1469" actId="948"/>
          <ac:spMkLst>
            <pc:docMk/>
            <pc:sldMk cId="600197714" sldId="26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7:59:35.495" v="195" actId="20577"/>
          <ac:spMkLst>
            <pc:docMk/>
            <pc:sldMk cId="600197714" sldId="268"/>
            <ac:spMk id="113" creationId="{00000000-0000-0000-0000-000000000000}"/>
          </ac:spMkLst>
        </pc:spChg>
        <pc:picChg chg="add mod modCrop">
          <ac:chgData name="Peters, Daniella M." userId="87fb469b-cd7a-4b12-a1ae-bba5f0610088" providerId="ADAL" clId="{5F93A75A-D531-46F5-AFDE-EF44B081C239}" dt="2021-11-18T22:01:16.716" v="1460" actId="1037"/>
          <ac:picMkLst>
            <pc:docMk/>
            <pc:sldMk cId="600197714" sldId="268"/>
            <ac:picMk id="3" creationId="{FEE9E805-7823-433B-BC77-6CF3C9DAF4D1}"/>
          </ac:picMkLst>
        </pc:picChg>
        <pc:picChg chg="add del mod">
          <ac:chgData name="Peters, Daniella M." userId="87fb469b-cd7a-4b12-a1ae-bba5f0610088" providerId="ADAL" clId="{5F93A75A-D531-46F5-AFDE-EF44B081C239}" dt="2021-11-18T21:53:25.535" v="1405" actId="478"/>
          <ac:picMkLst>
            <pc:docMk/>
            <pc:sldMk cId="600197714" sldId="268"/>
            <ac:picMk id="4" creationId="{5F054870-B327-445B-A67F-1B3273D41308}"/>
          </ac:picMkLst>
        </pc:picChg>
      </pc:sldChg>
      <pc:sldChg chg="modSp add mod">
        <pc:chgData name="Peters, Daniella M." userId="87fb469b-cd7a-4b12-a1ae-bba5f0610088" providerId="ADAL" clId="{5F93A75A-D531-46F5-AFDE-EF44B081C239}" dt="2021-11-18T22:38:37.621" v="1739" actId="948"/>
        <pc:sldMkLst>
          <pc:docMk/>
          <pc:sldMk cId="3131648986" sldId="269"/>
        </pc:sldMkLst>
        <pc:spChg chg="mod">
          <ac:chgData name="Peters, Daniella M." userId="87fb469b-cd7a-4b12-a1ae-bba5f0610088" providerId="ADAL" clId="{5F93A75A-D531-46F5-AFDE-EF44B081C239}" dt="2021-11-18T22:38:37.621" v="1739" actId="948"/>
          <ac:spMkLst>
            <pc:docMk/>
            <pc:sldMk cId="3131648986" sldId="269"/>
            <ac:spMk id="112" creationId="{00000000-0000-0000-0000-000000000000}"/>
          </ac:spMkLst>
        </pc:spChg>
      </pc:sldChg>
      <pc:sldChg chg="modSp add mod">
        <pc:chgData name="Peters, Daniella M." userId="87fb469b-cd7a-4b12-a1ae-bba5f0610088" providerId="ADAL" clId="{5F93A75A-D531-46F5-AFDE-EF44B081C239}" dt="2021-11-18T18:21:53.003" v="781" actId="20577"/>
        <pc:sldMkLst>
          <pc:docMk/>
          <pc:sldMk cId="466066948" sldId="270"/>
        </pc:sldMkLst>
        <pc:spChg chg="mod">
          <ac:chgData name="Peters, Daniella M." userId="87fb469b-cd7a-4b12-a1ae-bba5f0610088" providerId="ADAL" clId="{5F93A75A-D531-46F5-AFDE-EF44B081C239}" dt="2021-11-18T18:21:53.003" v="781" actId="20577"/>
          <ac:spMkLst>
            <pc:docMk/>
            <pc:sldMk cId="466066948" sldId="27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8:05:35.120" v="310" actId="20577"/>
          <ac:spMkLst>
            <pc:docMk/>
            <pc:sldMk cId="466066948" sldId="270"/>
            <ac:spMk id="113" creationId="{00000000-0000-0000-0000-000000000000}"/>
          </ac:spMkLst>
        </pc:spChg>
      </pc:sldChg>
      <pc:sldChg chg="addSp delSp modSp add mod">
        <pc:chgData name="Peters, Daniella M." userId="87fb469b-cd7a-4b12-a1ae-bba5f0610088" providerId="ADAL" clId="{5F93A75A-D531-46F5-AFDE-EF44B081C239}" dt="2021-11-18T22:34:08.177" v="1641" actId="478"/>
        <pc:sldMkLst>
          <pc:docMk/>
          <pc:sldMk cId="2564553067" sldId="271"/>
        </pc:sldMkLst>
        <pc:spChg chg="mod">
          <ac:chgData name="Peters, Daniella M." userId="87fb469b-cd7a-4b12-a1ae-bba5f0610088" providerId="ADAL" clId="{5F93A75A-D531-46F5-AFDE-EF44B081C239}" dt="2021-11-18T18:22:25.357" v="782" actId="948"/>
          <ac:spMkLst>
            <pc:docMk/>
            <pc:sldMk cId="2564553067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8:19:44.798" v="759" actId="20577"/>
          <ac:spMkLst>
            <pc:docMk/>
            <pc:sldMk cId="2564553067" sldId="271"/>
            <ac:spMk id="113" creationId="{00000000-0000-0000-0000-000000000000}"/>
          </ac:spMkLst>
        </pc:spChg>
        <pc:picChg chg="add del mod modCrop">
          <ac:chgData name="Peters, Daniella M." userId="87fb469b-cd7a-4b12-a1ae-bba5f0610088" providerId="ADAL" clId="{5F93A75A-D531-46F5-AFDE-EF44B081C239}" dt="2021-11-18T22:34:08.177" v="1641" actId="478"/>
          <ac:picMkLst>
            <pc:docMk/>
            <pc:sldMk cId="2564553067" sldId="271"/>
            <ac:picMk id="3" creationId="{778C28F6-2FA7-42CC-A54C-B8B3986D514F}"/>
          </ac:picMkLst>
        </pc:picChg>
      </pc:sldChg>
      <pc:sldChg chg="modSp add mod">
        <pc:chgData name="Peters, Daniella M." userId="87fb469b-cd7a-4b12-a1ae-bba5f0610088" providerId="ADAL" clId="{5F93A75A-D531-46F5-AFDE-EF44B081C239}" dt="2021-11-18T18:23:08.875" v="801" actId="20577"/>
        <pc:sldMkLst>
          <pc:docMk/>
          <pc:sldMk cId="2228591368" sldId="272"/>
        </pc:sldMkLst>
        <pc:spChg chg="mod">
          <ac:chgData name="Peters, Daniella M." userId="87fb469b-cd7a-4b12-a1ae-bba5f0610088" providerId="ADAL" clId="{5F93A75A-D531-46F5-AFDE-EF44B081C239}" dt="2021-11-18T18:23:08.875" v="801" actId="20577"/>
          <ac:spMkLst>
            <pc:docMk/>
            <pc:sldMk cId="2228591368" sldId="27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8:22:47.829" v="796" actId="20577"/>
          <ac:spMkLst>
            <pc:docMk/>
            <pc:sldMk cId="2228591368" sldId="272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5F93A75A-D531-46F5-AFDE-EF44B081C239}" dt="2021-11-18T18:30:11.004" v="968" actId="20577"/>
        <pc:sldMkLst>
          <pc:docMk/>
          <pc:sldMk cId="10190762" sldId="273"/>
        </pc:sldMkLst>
        <pc:spChg chg="mod">
          <ac:chgData name="Peters, Daniella M." userId="87fb469b-cd7a-4b12-a1ae-bba5f0610088" providerId="ADAL" clId="{5F93A75A-D531-46F5-AFDE-EF44B081C239}" dt="2021-11-18T18:30:11.004" v="968" actId="20577"/>
          <ac:spMkLst>
            <pc:docMk/>
            <pc:sldMk cId="10190762" sldId="27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8:24:56.920" v="852" actId="20577"/>
          <ac:spMkLst>
            <pc:docMk/>
            <pc:sldMk cId="10190762" sldId="273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5F93A75A-D531-46F5-AFDE-EF44B081C239}" dt="2021-11-18T22:18:38.533" v="1625" actId="20577"/>
        <pc:sldMkLst>
          <pc:docMk/>
          <pc:sldMk cId="836277263" sldId="274"/>
        </pc:sldMkLst>
        <pc:spChg chg="mod">
          <ac:chgData name="Peters, Daniella M." userId="87fb469b-cd7a-4b12-a1ae-bba5f0610088" providerId="ADAL" clId="{5F93A75A-D531-46F5-AFDE-EF44B081C239}" dt="2021-11-18T22:18:38.533" v="1625" actId="20577"/>
          <ac:spMkLst>
            <pc:docMk/>
            <pc:sldMk cId="836277263" sldId="274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8:33:11.633" v="1067" actId="20577"/>
          <ac:spMkLst>
            <pc:docMk/>
            <pc:sldMk cId="836277263" sldId="274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5F93A75A-D531-46F5-AFDE-EF44B081C239}" dt="2021-11-18T18:41:23.725" v="1284" actId="20577"/>
        <pc:sldMkLst>
          <pc:docMk/>
          <pc:sldMk cId="806969560" sldId="275"/>
        </pc:sldMkLst>
        <pc:spChg chg="mod">
          <ac:chgData name="Peters, Daniella M." userId="87fb469b-cd7a-4b12-a1ae-bba5f0610088" providerId="ADAL" clId="{5F93A75A-D531-46F5-AFDE-EF44B081C239}" dt="2021-11-18T18:41:23.725" v="1284" actId="20577"/>
          <ac:spMkLst>
            <pc:docMk/>
            <pc:sldMk cId="806969560" sldId="275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8:40:48.970" v="1243" actId="20577"/>
          <ac:spMkLst>
            <pc:docMk/>
            <pc:sldMk cId="806969560" sldId="275"/>
            <ac:spMk id="113" creationId="{00000000-0000-0000-0000-000000000000}"/>
          </ac:spMkLst>
        </pc:spChg>
      </pc:sldChg>
      <pc:sldChg chg="modSp add del mod">
        <pc:chgData name="Peters, Daniella M." userId="87fb469b-cd7a-4b12-a1ae-bba5f0610088" providerId="ADAL" clId="{5F93A75A-D531-46F5-AFDE-EF44B081C239}" dt="2021-11-18T22:03:22.265" v="1467" actId="47"/>
        <pc:sldMkLst>
          <pc:docMk/>
          <pc:sldMk cId="614236830" sldId="276"/>
        </pc:sldMkLst>
        <pc:spChg chg="mod">
          <ac:chgData name="Peters, Daniella M." userId="87fb469b-cd7a-4b12-a1ae-bba5f0610088" providerId="ADAL" clId="{5F93A75A-D531-46F5-AFDE-EF44B081C239}" dt="2021-11-18T18:32:36.520" v="1041" actId="20577"/>
          <ac:spMkLst>
            <pc:docMk/>
            <pc:sldMk cId="614236830" sldId="276"/>
            <ac:spMk id="112" creationId="{00000000-0000-0000-0000-000000000000}"/>
          </ac:spMkLst>
        </pc:spChg>
      </pc:sldChg>
      <pc:sldChg chg="modSp add mod">
        <pc:chgData name="Peters, Daniella M." userId="87fb469b-cd7a-4b12-a1ae-bba5f0610088" providerId="ADAL" clId="{5F93A75A-D531-46F5-AFDE-EF44B081C239}" dt="2021-11-18T22:06:33.805" v="1473" actId="20577"/>
        <pc:sldMkLst>
          <pc:docMk/>
          <pc:sldMk cId="967687937" sldId="277"/>
        </pc:sldMkLst>
        <pc:spChg chg="mod">
          <ac:chgData name="Peters, Daniella M." userId="87fb469b-cd7a-4b12-a1ae-bba5f0610088" providerId="ADAL" clId="{5F93A75A-D531-46F5-AFDE-EF44B081C239}" dt="2021-11-18T22:06:33.805" v="1473" actId="20577"/>
          <ac:spMkLst>
            <pc:docMk/>
            <pc:sldMk cId="967687937" sldId="27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F93A75A-D531-46F5-AFDE-EF44B081C239}" dt="2021-11-18T18:36:59.650" v="1160" actId="20577"/>
          <ac:spMkLst>
            <pc:docMk/>
            <pc:sldMk cId="967687937" sldId="277"/>
            <ac:spMk id="113" creationId="{00000000-0000-0000-0000-000000000000}"/>
          </ac:spMkLst>
        </pc:spChg>
      </pc:sldChg>
      <pc:sldChg chg="add ord">
        <pc:chgData name="Peters, Daniella M." userId="87fb469b-cd7a-4b12-a1ae-bba5f0610088" providerId="ADAL" clId="{5F93A75A-D531-46F5-AFDE-EF44B081C239}" dt="2021-11-18T23:44:53.019" v="1741"/>
        <pc:sldMkLst>
          <pc:docMk/>
          <pc:sldMk cId="1829994549" sldId="278"/>
        </pc:sldMkLst>
      </pc:sldChg>
      <pc:sldChg chg="modSp add mod">
        <pc:chgData name="Peters, Daniella M." userId="87fb469b-cd7a-4b12-a1ae-bba5f0610088" providerId="ADAL" clId="{5F93A75A-D531-46F5-AFDE-EF44B081C239}" dt="2021-11-18T22:03:38.047" v="1468" actId="948"/>
        <pc:sldMkLst>
          <pc:docMk/>
          <pc:sldMk cId="177630722" sldId="279"/>
        </pc:sldMkLst>
        <pc:spChg chg="mod">
          <ac:chgData name="Peters, Daniella M." userId="87fb469b-cd7a-4b12-a1ae-bba5f0610088" providerId="ADAL" clId="{5F93A75A-D531-46F5-AFDE-EF44B081C239}" dt="2021-11-18T22:03:38.047" v="1468" actId="948"/>
          <ac:spMkLst>
            <pc:docMk/>
            <pc:sldMk cId="177630722" sldId="279"/>
            <ac:spMk id="112" creationId="{00000000-0000-0000-0000-000000000000}"/>
          </ac:spMkLst>
        </pc:spChg>
      </pc:sldChg>
      <pc:sldMasterChg chg="delSldLayout">
        <pc:chgData name="Peters, Daniella M." userId="87fb469b-cd7a-4b12-a1ae-bba5f0610088" providerId="ADAL" clId="{5F93A75A-D531-46F5-AFDE-EF44B081C239}" dt="2021-11-18T18:43:51.467" v="1342" actId="47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5F93A75A-D531-46F5-AFDE-EF44B081C239}" dt="2021-11-18T18:43:51.467" v="1342" actId="47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5F93A75A-D531-46F5-AFDE-EF44B081C239}" dt="2021-11-18T18:43:50.871" v="1341" actId="47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5F93A75A-D531-46F5-AFDE-EF44B081C239}" dt="2021-11-18T18:43:50.397" v="1340" actId="47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02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30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79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AWARE: Advanced Weather Awareness &amp; Response Education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72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904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01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57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800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80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91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72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AWARE: Advanced Weather Awareness &amp; Response Education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73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12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What patterns did you identify between the population and economic overlays?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What did you notice about how technology changed between eras?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How did the technology affect your ability to forecast, mitigate, and respond to severe weather events?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Your AWARE Experience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5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What similarities did you notice among the states?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What are possible benefits of moving to these states?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State Shareout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5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SzPts val="2600"/>
              <a:buNone/>
            </a:pPr>
            <a:r>
              <a:rPr lang="en-US" sz="3200" i="1" dirty="0"/>
              <a:t>Why might people choose to live in places at high risk for severe weather events? </a:t>
            </a:r>
            <a:endParaRPr lang="en-US" dirty="0"/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What are some benefits of moving to these states?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Based on our research and class discussion, should we add any new ideas or make any changes to our list </a:t>
            </a:r>
            <a:br>
              <a:rPr lang="en-US" dirty="0"/>
            </a:br>
            <a:r>
              <a:rPr lang="en-US" dirty="0"/>
              <a:t>of themes?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Places at Risk for Severe Weather Events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465865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Play Eras 4–5. As you play, </a:t>
            </a:r>
            <a:br>
              <a:rPr lang="en-US" sz="2400" dirty="0"/>
            </a:br>
            <a:r>
              <a:rPr lang="en-US" sz="2400" dirty="0"/>
              <a:t>take notes on: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patterns you see between the Population and Economic overlays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kinds of technology you research and build </a:t>
            </a:r>
          </a:p>
          <a:p>
            <a:pPr lvl="1" indent="-457200">
              <a:spcBef>
                <a:spcPts val="0"/>
              </a:spcBef>
            </a:pPr>
            <a:r>
              <a:rPr lang="en-US" dirty="0"/>
              <a:t>What each type of technology does and/or how it works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Time to Play AWARE</a:t>
            </a:r>
            <a:endParaRPr dirty="0"/>
          </a:p>
        </p:txBody>
      </p:sp>
      <p:pic>
        <p:nvPicPr>
          <p:cNvPr id="3" name="Picture 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EE9E805-7823-433B-BC77-6CF3C9DAF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5" b="10972"/>
          <a:stretch/>
        </p:blipFill>
        <p:spPr>
          <a:xfrm>
            <a:off x="5317588" y="1164497"/>
            <a:ext cx="3373900" cy="24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Return to the Billion-Dollar Disasters map. </a:t>
            </a:r>
          </a:p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For your group’s state, record your answers to the following questions on your AWARE Research Notes: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Which types of severe weather have increased in frequency?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were the specific impacts of these severe weather events?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Which natural resources, industries, etc. would be most affected </a:t>
            </a:r>
            <a:br>
              <a:rPr lang="en-US" dirty="0"/>
            </a:br>
            <a:r>
              <a:rPr lang="en-US" dirty="0"/>
              <a:t>by these severe weather events?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Investigating Some States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2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As a group, look at your AWARE Gameplay Notes and answer the following questions: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technology is most relevant to the severe weather events and their effects in your state? </a:t>
            </a:r>
          </a:p>
          <a:p>
            <a:pPr lvl="1"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How would this technology be used to forecast, mitigate, and/or respond to those threats and impacts?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Create a poster to present your findings.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Connecting AWARE to State Data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6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Visit each group’s poster.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Take notes on any new information that you think would help you answer the essential question.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Gallery Walk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69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Why might people choose to live in places at high risk for severe weather events?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9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Include the following information in your answer: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reasons why people might choose to live in these places despite the risks. </a:t>
            </a:r>
          </a:p>
          <a:p>
            <a:pPr lvl="1"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An explanation of how weather and climate technology help people make these places safer.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evidence from AWARE, your state research, your classmates’ research, the disaster map, and/or the population data to support your answer.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Answering the Essential Question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4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State of </a:t>
            </a:r>
            <a:r>
              <a:rPr lang="en-US" dirty="0" err="1"/>
              <a:t>AWAREness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Influence of Natural Hazards on Human Activity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Why might people choose to live in places at high risk for severe weather events?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80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Construct an evidence-based explanation for how the availability of natural resources, the occurrence of natural hazards, and changes in climate have influenced human activity.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225364" y="1309352"/>
            <a:ext cx="4461435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Explore the Billion-Dollar Weather and Climate Disasters map and the census data.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do you notice?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What do you wonder?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Notice, I Wonder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A78660-BAB1-4D84-BCF5-467A11FF0F1B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1309352"/>
            <a:ext cx="3433387" cy="3834148"/>
            <a:chOff x="300037" y="1007270"/>
            <a:chExt cx="3602781" cy="40233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FFF910-699F-4E45-B746-7E65588E8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656"/>
            <a:stretch/>
          </p:blipFill>
          <p:spPr>
            <a:xfrm>
              <a:off x="300037" y="1007270"/>
              <a:ext cx="3596604" cy="21002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202EC3-8D46-4F16-873F-B1FD45D00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037" y="3107532"/>
              <a:ext cx="3602781" cy="19230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1148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sz="3200" i="1" dirty="0"/>
              <a:t>Why might people choose to live in places at high risk for severe weather events?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Places at Risk for Severe Weather Events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42C05-5FDB-423F-AED9-4209BF93D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119"/>
          <a:stretch/>
        </p:blipFill>
        <p:spPr>
          <a:xfrm>
            <a:off x="4879182" y="1309352"/>
            <a:ext cx="3807618" cy="2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1148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buSzPts val="2600"/>
              <a:buNone/>
            </a:pPr>
            <a:r>
              <a:rPr lang="en-US" sz="2800" dirty="0"/>
              <a:t>Let’s categorize the ideas on our class list into three or four themes.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Places at Risk for Severe Weather Events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42C05-5FDB-423F-AED9-4209BF93D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119"/>
          <a:stretch/>
        </p:blipFill>
        <p:spPr>
          <a:xfrm>
            <a:off x="4879182" y="1309352"/>
            <a:ext cx="3807618" cy="2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465865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Play Eras 1–3 only. As you play, take notes on: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patterns you see between the Population and Economic overlays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kinds of technology you research and build </a:t>
            </a:r>
          </a:p>
          <a:p>
            <a:pPr lvl="1" indent="-457200">
              <a:spcBef>
                <a:spcPts val="0"/>
              </a:spcBef>
            </a:pPr>
            <a:r>
              <a:rPr lang="en-US" dirty="0"/>
              <a:t>What each type of technology does and/or how it works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Time to Play AWARE</a:t>
            </a:r>
            <a:endParaRPr dirty="0"/>
          </a:p>
        </p:txBody>
      </p:sp>
      <p:pic>
        <p:nvPicPr>
          <p:cNvPr id="3" name="Picture 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EE9E805-7823-433B-BC77-6CF3C9DAF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5" b="10972"/>
          <a:stretch/>
        </p:blipFill>
        <p:spPr>
          <a:xfrm>
            <a:off x="5317588" y="1164497"/>
            <a:ext cx="3373900" cy="24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your group’s assigned state, research the following: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Its natural resources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Its major industries/economic sectors </a:t>
            </a:r>
          </a:p>
          <a:p>
            <a:pPr lvl="1"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One or more themes from the Engage section that apply to the state</a:t>
            </a:r>
          </a:p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Check the provided sources first.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You don’t need to research these concepts in depth—just provide a basic overview of each.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Investigating Some States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0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155</TotalTime>
  <Words>671</Words>
  <Application>Microsoft Office PowerPoint</Application>
  <PresentationFormat>On-screen Show (16:9)</PresentationFormat>
  <Paragraphs>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Noto Sans Symbols</vt:lpstr>
      <vt:lpstr>LEARN theme</vt:lpstr>
      <vt:lpstr>LEARN theme</vt:lpstr>
      <vt:lpstr>PowerPoint Presentation</vt:lpstr>
      <vt:lpstr>State of AWAREness</vt:lpstr>
      <vt:lpstr>Essential Question</vt:lpstr>
      <vt:lpstr>Lesson Objective</vt:lpstr>
      <vt:lpstr>I Notice, I Wonder</vt:lpstr>
      <vt:lpstr>Places at Risk for Severe Weather Events</vt:lpstr>
      <vt:lpstr>Places at Risk for Severe Weather Events</vt:lpstr>
      <vt:lpstr>Time to Play AWARE</vt:lpstr>
      <vt:lpstr>Investigating Some States</vt:lpstr>
      <vt:lpstr>Your AWARE Experience</vt:lpstr>
      <vt:lpstr>State Shareout</vt:lpstr>
      <vt:lpstr>Places at Risk for Severe Weather Events</vt:lpstr>
      <vt:lpstr>Time to Play AWARE</vt:lpstr>
      <vt:lpstr>Investigating Some States</vt:lpstr>
      <vt:lpstr>Connecting AWARE to State Data</vt:lpstr>
      <vt:lpstr>Gallery Walk</vt:lpstr>
      <vt:lpstr>Essential Question</vt:lpstr>
      <vt:lpstr>Answering the Essential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AWAREness</dc:title>
  <dc:creator>K20 Center</dc:creator>
  <cp:lastModifiedBy>Daniella Peters</cp:lastModifiedBy>
  <cp:revision>1</cp:revision>
  <dcterms:created xsi:type="dcterms:W3CDTF">2021-11-18T17:38:51Z</dcterms:created>
  <dcterms:modified xsi:type="dcterms:W3CDTF">2021-11-18T23:44:55Z</dcterms:modified>
</cp:coreProperties>
</file>