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6" r:id="rId8"/>
    <p:sldId id="269" r:id="rId9"/>
    <p:sldId id="268" r:id="rId10"/>
    <p:sldId id="270" r:id="rId11"/>
    <p:sldId id="271" r:id="rId12"/>
    <p:sldId id="272" r:id="rId13"/>
    <p:sldId id="273" r:id="rId14"/>
    <p:sldId id="279" r:id="rId15"/>
    <p:sldId id="274" r:id="rId16"/>
    <p:sldId id="277" r:id="rId17"/>
    <p:sldId id="275" r:id="rId18"/>
    <p:sldId id="278" r:id="rId19"/>
    <p:sldId id="267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3A75A-D531-46F5-AFDE-EF44B081C239}" v="17" dt="2021-11-18T22:32:58.651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72" autoAdjust="0"/>
  </p:normalViewPr>
  <p:slideViewPr>
    <p:cSldViewPr snapToGrid="0">
      <p:cViewPr varScale="1">
        <p:scale>
          <a:sx n="179" d="100"/>
          <a:sy n="179" d="100"/>
        </p:scale>
        <p:origin x="12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02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30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795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AWARE: Advanced Weather Awareness &amp; Response Education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726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904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8017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57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800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80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491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72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AWARE: Advanced Weather Awareness &amp; Response Education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73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12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What patterns did you identify between the population and economic overlays?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What did you notice about how technology changed between eras?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How did the technology affect your ability to forecast, mitigate, and respond to severe weather events?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Your AWARE Experience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5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What similarities did you notice among the states?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What are possible benefits of moving to these states?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State Shareout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5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SzPts val="2600"/>
              <a:buNone/>
            </a:pPr>
            <a:r>
              <a:rPr lang="en-US" sz="3200" b="1" dirty="0"/>
              <a:t>Why might people choose to live in places at high risk for severe weather events? </a:t>
            </a:r>
            <a:endParaRPr lang="en-US" b="1" dirty="0"/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What are some benefits of moving to these states?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Based on our research and class discussion, should we add any new ideas or make any changes to our list </a:t>
            </a:r>
            <a:br>
              <a:rPr lang="en-US" dirty="0"/>
            </a:br>
            <a:r>
              <a:rPr lang="en-US" dirty="0"/>
              <a:t>of themes?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Places at Risk for Severe Weather Events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465865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sz="2400" dirty="0"/>
              <a:t>Play Eras 4–5. As you play, </a:t>
            </a:r>
            <a:br>
              <a:rPr lang="en-US" sz="2400" dirty="0"/>
            </a:br>
            <a:r>
              <a:rPr lang="en-US" sz="2400" dirty="0"/>
              <a:t>take notes on the following: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patterns you see between the Population and Economic overlays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kinds of technology you research and build </a:t>
            </a:r>
          </a:p>
          <a:p>
            <a:pPr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What each type of technology does and/or how it works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Time to Play AWARE</a:t>
            </a:r>
            <a:endParaRPr dirty="0"/>
          </a:p>
        </p:txBody>
      </p:sp>
      <p:pic>
        <p:nvPicPr>
          <p:cNvPr id="3" name="Picture 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EE9E805-7823-433B-BC77-6CF3C9DAF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5" b="10972"/>
          <a:stretch/>
        </p:blipFill>
        <p:spPr>
          <a:xfrm>
            <a:off x="5317588" y="1164497"/>
            <a:ext cx="3373900" cy="24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Return to the Billion-Dollar Disasters map. </a:t>
            </a:r>
          </a:p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For your group’s state, record your answers to the following questions on your AWARE Research Notes: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Which types of severe weather have increased in frequency?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What were the specific impacts of these severe weather events?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Which natural resources, industries, etc. would be most affected </a:t>
            </a:r>
            <a:br>
              <a:rPr lang="en-US" dirty="0"/>
            </a:br>
            <a:r>
              <a:rPr lang="en-US" dirty="0"/>
              <a:t>by these severe weather events?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Investigating Certain States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627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As a group, look at your AWARE Gameplay Notes and answer the following questions: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What technology is most relevant to the severe weather events and their effects in your state? </a:t>
            </a:r>
          </a:p>
          <a:p>
            <a:pPr lvl="1" indent="-4572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/>
              <a:t>How would this technology be used to forecast, mitigate, and/or respond to those threats and impacts?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Create a poster to present your findings.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Connecting AWARE to State Data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6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Visit each group’s poster.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Take notes on any new information that you think will help you answer the essential question.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Gallery Walk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69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Why might people choose to live in places at high risk for severe weather events?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9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Include the following information in your answer: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What are the reasons that people might choose to live in these places despite the risks?</a:t>
            </a:r>
          </a:p>
          <a:p>
            <a:pPr lvl="1" indent="-4572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/>
              <a:t>What is an explanation of how weather and climate technology help people make these places safer?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 evidence from AWARE, your state research, your classmates’ research, the disaster map, and/or the population data to support your answer.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Answering the Essential Question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4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State of </a:t>
            </a:r>
            <a:r>
              <a:rPr lang="en-US" dirty="0" err="1"/>
              <a:t>AWAREness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Influence of Natural Hazards on Human Activity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Why might people choose to live in places at high risk for severe weather events?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80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dirty="0"/>
              <a:t>Students will construct an evidence-based explanation for how the availability of natural resources, the occurrence of natural hazards, and changes in climate have influenced human activity.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225364" y="1309352"/>
            <a:ext cx="4461435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Explore the Billion-Dollar Weather and Climate Disasters map and the census data.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do you notice?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What do you wonder?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Notice, I Wonder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A78660-BAB1-4D84-BCF5-467A11FF0F1B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1309352"/>
            <a:ext cx="3433387" cy="3834148"/>
            <a:chOff x="300037" y="1007270"/>
            <a:chExt cx="3602781" cy="40233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FFF910-699F-4E45-B746-7E65588E8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656"/>
            <a:stretch/>
          </p:blipFill>
          <p:spPr>
            <a:xfrm>
              <a:off x="300037" y="1007270"/>
              <a:ext cx="3596604" cy="21002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202EC3-8D46-4F16-873F-B1FD45D00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037" y="3107532"/>
              <a:ext cx="3602781" cy="192305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114800" cy="219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Why might people choose to live in places at high risk for severe weather events?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Places at Risk for Severe Weather Events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42C05-5FDB-423F-AED9-4209BF93D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119"/>
          <a:stretch/>
        </p:blipFill>
        <p:spPr>
          <a:xfrm>
            <a:off x="4879182" y="1309352"/>
            <a:ext cx="3807618" cy="2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1148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buSzPts val="2600"/>
              <a:buNone/>
            </a:pPr>
            <a:r>
              <a:rPr lang="en-US" sz="2800" dirty="0"/>
              <a:t>Let’s categorize the ideas on our class list into three or four themes.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Places at Risk for Severe Weather Events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42C05-5FDB-423F-AED9-4209BF93D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119"/>
          <a:stretch/>
        </p:blipFill>
        <p:spPr>
          <a:xfrm>
            <a:off x="4879182" y="1309352"/>
            <a:ext cx="3807618" cy="2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465865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sz="2400" dirty="0"/>
              <a:t>Play Eras 1–3 only. As you play, take notes on the following: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patterns you see between the Population and Economic overlays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kinds of technology you research and build 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What each type of technology does and/or how it works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Time to Play AWARE</a:t>
            </a:r>
            <a:endParaRPr dirty="0"/>
          </a:p>
        </p:txBody>
      </p:sp>
      <p:pic>
        <p:nvPicPr>
          <p:cNvPr id="3" name="Picture 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EE9E805-7823-433B-BC77-6CF3C9DAF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5" b="10972"/>
          <a:stretch/>
        </p:blipFill>
        <p:spPr>
          <a:xfrm>
            <a:off x="5317588" y="1164497"/>
            <a:ext cx="3373900" cy="24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 your group’s assigned state, research the following: 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Its natural resources 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Its major industries/economic sectors 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One or more themes from the Engage section that apply to the state</a:t>
            </a:r>
          </a:p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Check the provided sources first.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You don’t need to research these concepts in depth—just provide a basic overview of each.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Investigating Certain States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0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199</TotalTime>
  <Words>681</Words>
  <Application>Microsoft Office PowerPoint</Application>
  <PresentationFormat>On-screen Show (16:9)</PresentationFormat>
  <Paragraphs>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State of AWAREness</vt:lpstr>
      <vt:lpstr>Essential Question</vt:lpstr>
      <vt:lpstr>Lesson Objective</vt:lpstr>
      <vt:lpstr>I Notice, I Wonder</vt:lpstr>
      <vt:lpstr>Places at Risk for Severe Weather Events</vt:lpstr>
      <vt:lpstr>Places at Risk for Severe Weather Events</vt:lpstr>
      <vt:lpstr>Time to Play AWARE</vt:lpstr>
      <vt:lpstr>Investigating Certain States</vt:lpstr>
      <vt:lpstr>Your AWARE Experience</vt:lpstr>
      <vt:lpstr>State Shareout</vt:lpstr>
      <vt:lpstr>Places at Risk for Severe Weather Events</vt:lpstr>
      <vt:lpstr>Time to Play AWARE</vt:lpstr>
      <vt:lpstr>Investigating Certain States</vt:lpstr>
      <vt:lpstr>Connecting AWARE to State Data</vt:lpstr>
      <vt:lpstr>Gallery Walk</vt:lpstr>
      <vt:lpstr>Essential Question</vt:lpstr>
      <vt:lpstr>Answering the Essential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AWAREness</dc:title>
  <dc:creator>K20 Center</dc:creator>
  <cp:lastModifiedBy>McLeod Porter, Delma</cp:lastModifiedBy>
  <cp:revision>2</cp:revision>
  <dcterms:created xsi:type="dcterms:W3CDTF">2021-11-18T17:38:51Z</dcterms:created>
  <dcterms:modified xsi:type="dcterms:W3CDTF">2024-07-02T14:07:33Z</dcterms:modified>
</cp:coreProperties>
</file>