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4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jaaOOcaDn9f06c3qPOoaINp+QK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customschemas.google.com/relationships/presentationmetadata" Target="metadata"/><Relationship Id="rId2" Type="http://schemas.openxmlformats.org/officeDocument/2006/relationships/slideMaster" Target="slideMasters/slideMaster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YouTube. (2018, December 3). </a:t>
            </a:r>
            <a:r>
              <a:rPr lang="en-US" i="1" dirty="0"/>
              <a:t>Trevor chats with his grandma about apartheid and tours her home, "</a:t>
            </a:r>
            <a:r>
              <a:rPr lang="en-US" i="1" dirty="0" err="1"/>
              <a:t>Mtv</a:t>
            </a:r>
            <a:r>
              <a:rPr lang="en-US" i="1" dirty="0"/>
              <a:t> cribs"-style | the daily show</a:t>
            </a:r>
            <a:r>
              <a:rPr lang="en-US" dirty="0"/>
              <a:t>. YouTube. https://www.youtube.com/watch?v=1s5iz6ml-qA.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i="1"/>
              <a:t>PO015. 'anyone disobeying these laws will be imprisoned, fined and/or whipped.'</a:t>
            </a:r>
            <a:r>
              <a:rPr lang="en-US"/>
              <a:t>. Forward to Freedom. (n.d.). Retrieved September 16, 2021, from https://www.aamarchives.org/archive/history/apartheid/po015-anyone-disobeying-these-laws-will-be-imprisoned-fined-and-or-whipped.html.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 err="1"/>
              <a:t>bbcnews</a:t>
            </a:r>
            <a:r>
              <a:rPr lang="en-US" dirty="0"/>
              <a:t>. (2013, December 6). </a:t>
            </a:r>
            <a:r>
              <a:rPr lang="en-US" i="1" dirty="0"/>
              <a:t>Apartheid 46 years in 90 seconds - BBC News</a:t>
            </a:r>
            <a:r>
              <a:rPr lang="en-US" dirty="0"/>
              <a:t>. YouTube. https://www.youtube.com/watch?v=2f2k6iDFCL4.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4" name="Google Shape;44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9" name="Google Shape;49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69" name="Google Shape;69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3" name="Google Shape;73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5" name="Google Shape;15;p2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5" name="Google Shape;25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8" name="Google Shape;2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3" name="Google Shape;3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video" Target="https://www.youtube.com/embed/2f2k6iDFCL4?feature=oembed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8" title="Trevor Chats with His Grandma About Apartheid and Tours Her Home, “MTV Cribs”-Style | The Daily Show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0578" y="914400"/>
            <a:ext cx="5259822" cy="297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Respond to the question with a claim, a piece of evidence, and reasoning for your claim and evidence.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None/>
            </a:pPr>
            <a:endParaRPr/>
          </a:p>
          <a:p>
            <a:pPr marL="684213" lvl="1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Char char="•"/>
            </a:pPr>
            <a:r>
              <a:rPr lang="en-US" i="1"/>
              <a:t>How did the system of apartheid affect the lives of South Africans? </a:t>
            </a:r>
            <a:endParaRPr i="1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38" name="Google Shape;138;p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Claim, Evidence, Reasoning</a:t>
            </a:r>
            <a:endParaRPr/>
          </a:p>
        </p:txBody>
      </p:sp>
      <p:pic>
        <p:nvPicPr>
          <p:cNvPr id="139" name="Google Shape;139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8200" y="1312754"/>
            <a:ext cx="3678346" cy="36783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Peace, Democracy, and Freedom For All	</a:t>
            </a: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Apartheid in South Africa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38" descr="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475" y="472"/>
            <a:ext cx="4106333" cy="514256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38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 Notice/I Wonder</a:t>
            </a:r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Record the following about the poster on the right: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Two (2) things you </a:t>
            </a:r>
            <a:r>
              <a:rPr lang="en-US" b="1" i="1"/>
              <a:t>noticed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Two (2) things you </a:t>
            </a:r>
            <a:r>
              <a:rPr lang="en-US" b="1" i="1"/>
              <a:t>wondered</a:t>
            </a:r>
            <a:endParaRPr b="1" i="1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Compare your responses with a partner.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is the lasting impact of apartheid in South Africa?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</a:t>
            </a:r>
            <a:endParaRPr/>
          </a:p>
        </p:txBody>
      </p:sp>
      <p:sp>
        <p:nvSpPr>
          <p:cNvPr id="102" name="Google Shape;102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/>
              <a:t>Explain the purpose and consequences of the apartheid system in South Africa.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WIS-WIM</a:t>
            </a:r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Look at the table.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Write notes around the table about what data you see.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Add notes about what this data means.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Create a title for the table.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ct val="108108"/>
              <a:buChar char="•"/>
            </a:pPr>
            <a:r>
              <a:rPr lang="en-US"/>
              <a:t>Under the table, summarize what you see and what it means in a paragraph.</a:t>
            </a:r>
            <a:endParaRPr/>
          </a:p>
        </p:txBody>
      </p:sp>
      <p:pic>
        <p:nvPicPr>
          <p:cNvPr id="109" name="Google Shape;109;p14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5911" y="1661920"/>
            <a:ext cx="2578613" cy="1819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APARTHEID 46 YEARS IN 90 SECONDS - BBC NEWS">
            <a:hlinkClick r:id="" action="ppaction://media"/>
            <a:extLst>
              <a:ext uri="{FF2B5EF4-FFF2-40B4-BE49-F238E27FC236}">
                <a16:creationId xmlns:a16="http://schemas.microsoft.com/office/drawing/2014/main" id="{84F80FE6-4C49-42CC-87E8-BAF86E79253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49517" y="1054976"/>
            <a:ext cx="4461642" cy="33462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Timeline of Apartheid</a:t>
            </a:r>
            <a:endParaRPr/>
          </a:p>
        </p:txBody>
      </p:sp>
      <p:sp>
        <p:nvSpPr>
          <p:cNvPr id="120" name="Google Shape;120;p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100"/>
              <a:t>Read the Timeline of Apartheid with a partner.</a:t>
            </a:r>
            <a:endParaRPr sz="2100" b="1"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100"/>
              <a:t>Use the Window Notes handout to take notes as you read the timeline. </a:t>
            </a:r>
            <a:endParaRPr/>
          </a:p>
        </p:txBody>
      </p:sp>
      <p:pic>
        <p:nvPicPr>
          <p:cNvPr id="121" name="Google Shape;121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5775" y="913497"/>
            <a:ext cx="3504101" cy="3674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What was the system of apartheid?</a:t>
            </a:r>
            <a:endParaRPr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How did apartheid treat people differently?</a:t>
            </a:r>
            <a:endParaRPr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What was the view of apartheid around the world? </a:t>
            </a:r>
            <a:endParaRPr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What was the process to end apartheid like? </a:t>
            </a:r>
            <a:endParaRPr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What questions do you have about apartheid? </a:t>
            </a:r>
            <a:endParaRPr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What has been the impact of apartheid in South Africa? </a:t>
            </a:r>
            <a:endParaRPr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Timeline of Apartheid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On-screen Show (16:9)</PresentationFormat>
  <Paragraphs>34</Paragraphs>
  <Slides>11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LEARN theme</vt:lpstr>
      <vt:lpstr>LEARN theme</vt:lpstr>
      <vt:lpstr>PowerPoint Presentation</vt:lpstr>
      <vt:lpstr>Peace, Democracy, and Freedom For All </vt:lpstr>
      <vt:lpstr>I Notice/I Wonder</vt:lpstr>
      <vt:lpstr>Essential Question</vt:lpstr>
      <vt:lpstr>Lesson Objective</vt:lpstr>
      <vt:lpstr>WIS-WIM</vt:lpstr>
      <vt:lpstr>PowerPoint Presentation</vt:lpstr>
      <vt:lpstr>Timeline of Apartheid</vt:lpstr>
      <vt:lpstr>Timeline of Apartheid</vt:lpstr>
      <vt:lpstr>PowerPoint Presentation</vt:lpstr>
      <vt:lpstr>Claim, Evidence, Reasoning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Lee, Brooke L.</cp:lastModifiedBy>
  <cp:revision>2</cp:revision>
  <dcterms:created xsi:type="dcterms:W3CDTF">2021-08-30T12:17:31Z</dcterms:created>
  <dcterms:modified xsi:type="dcterms:W3CDTF">2021-11-04T20:59:07Z</dcterms:modified>
</cp:coreProperties>
</file>