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1" r:id="rId20"/>
    <p:sldId id="270" r:id="rId21"/>
    <p:sldId id="272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atd-tcc-worldciv2/chapter/causes-of-world-war-ii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atd-tcc-worldciv2/chapter/causes-of-world-war-ii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atd-tcc-worldciv2/chapter/causes-of-world-war-ii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atd-tcc-worldciv2/chapter/causes-of-world-war-ii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atd-tcc-worldciv2/chapter/causes-of-world-war-ii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ef1a94a8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eef1a94a8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ef1a94a8e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ef1a94a8e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Lumen Learning. (n.d.). Causes of WWII.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https://courses.lumenlearning.com/atd</a:t>
            </a:r>
            <a:r>
              <a:rPr lang="en" u="sng">
                <a:solidFill>
                  <a:schemeClr val="hlink"/>
                </a:solidFill>
                <a:hlinkClick r:id="rId4"/>
              </a:rPr>
              <a:t>-tcc-worldciv2/chapter/causes-of-world-war-ii/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Mundial, S. G. (2016). </a:t>
            </a:r>
            <a:r>
              <a:rPr lang="en" i="1">
                <a:solidFill>
                  <a:schemeClr val="dk1"/>
                </a:solidFill>
              </a:rPr>
              <a:t>Gustav Adolf Hitler</a:t>
            </a:r>
            <a:r>
              <a:rPr lang="en">
                <a:solidFill>
                  <a:schemeClr val="dk1"/>
                </a:solidFill>
              </a:rPr>
              <a:t>. Retrieved September 10, 2021, from https://www.flickr.com/photos/144890920@N02/29881010594.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ef1a94a8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ef1a94a8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Lumen Learning. (n.d.). Causes of WWII.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https://courses.lumenlearning.com/atd</a:t>
            </a:r>
            <a:r>
              <a:rPr lang="en" u="sng">
                <a:solidFill>
                  <a:schemeClr val="hlink"/>
                </a:solidFill>
                <a:hlinkClick r:id="rId4"/>
              </a:rPr>
              <a:t>-tcc-worldciv2/chapter/causes-of-world-war-ii/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OpenClipart-Vectors. (2013). </a:t>
            </a:r>
            <a:r>
              <a:rPr lang="en" i="1">
                <a:solidFill>
                  <a:schemeClr val="dk1"/>
                </a:solidFill>
              </a:rPr>
              <a:t>Symbol of Fascism</a:t>
            </a:r>
            <a:r>
              <a:rPr lang="en">
                <a:solidFill>
                  <a:schemeClr val="dk1"/>
                </a:solidFill>
              </a:rPr>
              <a:t>. Retrieved September 10, 2021, from https://pixabay.com/vectors/fascism-nazi-swastika-symbol-147370/.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ef1a94a8e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ef1a94a8e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Lumen Learning. (n.d.). Causes of WWII.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https://courses.lumenlearning.com/atd</a:t>
            </a:r>
            <a:r>
              <a:rPr lang="en" u="sng">
                <a:solidFill>
                  <a:schemeClr val="hlink"/>
                </a:solidFill>
                <a:hlinkClick r:id="rId4"/>
              </a:rPr>
              <a:t>-tcc-worldciv2/chapter/causes-of-world-war-ii/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Thommy. (2008). </a:t>
            </a:r>
            <a:r>
              <a:rPr lang="en" i="1">
                <a:solidFill>
                  <a:schemeClr val="dk1"/>
                </a:solidFill>
              </a:rPr>
              <a:t>War Flag of the Imperial Japanese Army</a:t>
            </a:r>
            <a:r>
              <a:rPr lang="en">
                <a:solidFill>
                  <a:schemeClr val="dk1"/>
                </a:solidFill>
              </a:rPr>
              <a:t>. Retrieved September 10, 2021, from https://commons.wikimedia.org/wiki/File:War_flag_of_the_Imperial_Japanese_Army.svg. 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R-41. (2012). </a:t>
            </a:r>
            <a:r>
              <a:rPr lang="en" i="1">
                <a:solidFill>
                  <a:schemeClr val="dk1"/>
                </a:solidFill>
              </a:rPr>
              <a:t>Flag Variant of Nazi Party (1923)</a:t>
            </a:r>
            <a:r>
              <a:rPr lang="en">
                <a:solidFill>
                  <a:schemeClr val="dk1"/>
                </a:solidFill>
              </a:rPr>
              <a:t>. Retrieved September 10, 2021, from https://commons.wikimedia.org/wiki/File:Flag_variant_of_Nazi_Party_(1923).svg. 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Flanker. (2008). </a:t>
            </a:r>
            <a:r>
              <a:rPr lang="en" i="1">
                <a:solidFill>
                  <a:schemeClr val="dk1"/>
                </a:solidFill>
              </a:rPr>
              <a:t>Flag of Italy (1861-1946) Crowned Alternate</a:t>
            </a:r>
            <a:r>
              <a:rPr lang="en">
                <a:solidFill>
                  <a:schemeClr val="dk1"/>
                </a:solidFill>
              </a:rPr>
              <a:t>. Retrieved September 10, 2021, from https://commons.wikimedia.org/wiki/File:Flag_of_Italy_(1861-1946)_crowned_alternate.svg.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ef1a94a8e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eef1a94a8e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ef1a94a8e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eef1a94a8e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ef1a94a8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ef1a94a8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ef1a94a8e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ef1a94a8e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27bd345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27bd345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ef1a94a8e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ef1a94a8e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ef1a94a8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eef1a94a8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ef1a94a8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ef1a94a8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ef1a94a8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eef1a94a8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ef1a94a8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ef1a94a8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ef1a94a8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eef1a94a8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ef1a94a8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ef1a94a8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ef1a94a8e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ef1a94a8e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Kallen2021. (2016). </a:t>
            </a:r>
            <a:r>
              <a:rPr lang="en" i="1">
                <a:solidFill>
                  <a:schemeClr val="dk1"/>
                </a:solidFill>
              </a:rPr>
              <a:t>Treaty of Versailles Newspaper Article</a:t>
            </a:r>
            <a:r>
              <a:rPr lang="en">
                <a:solidFill>
                  <a:schemeClr val="dk1"/>
                </a:solidFill>
              </a:rPr>
              <a:t>. Retrieved September 10, 2021, from https://commons.wikimedia.org/wiki/File:Treaty_of_Versailles_Newspaper_Article_.png.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Lumen Learning. (n.d.). Causes of WWII.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https://courses.lumenlearning.com/atd</a:t>
            </a:r>
            <a:r>
              <a:rPr lang="en" u="sng">
                <a:solidFill>
                  <a:schemeClr val="hlink"/>
                </a:solidFill>
                <a:hlinkClick r:id="rId4"/>
              </a:rPr>
              <a:t>-tcc-worldciv2/chapter/causes-of-world-war-ii/</a:t>
            </a:r>
            <a:endParaRPr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ef1a94a8e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ef1a94a8e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Dillon, L. (2016). </a:t>
            </a:r>
            <a:r>
              <a:rPr lang="en" i="1">
                <a:solidFill>
                  <a:schemeClr val="dk1"/>
                </a:solidFill>
              </a:rPr>
              <a:t>Migrant Mother</a:t>
            </a:r>
            <a:r>
              <a:rPr lang="en">
                <a:solidFill>
                  <a:schemeClr val="dk1"/>
                </a:solidFill>
              </a:rPr>
              <a:t>. Retrieved September 10, 2021, from https://www.flickr.com/photos/reddirtpics/28713771664.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Lumen Learning. (n.d.). Causes of WWII.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https://courses.lumenlearning.com/atd</a:t>
            </a:r>
            <a:r>
              <a:rPr lang="en" u="sng">
                <a:solidFill>
                  <a:schemeClr val="hlink"/>
                </a:solidFill>
                <a:hlinkClick r:id="rId4"/>
              </a:rPr>
              <a:t>-tcc-worldciv2/chapter/causes-of-world-war-ii/</a:t>
            </a:r>
            <a:endParaRPr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4" name="Google Shape;144;p3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9" name="Google Shape;149;p3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6" name="Google Shape;156;p3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g"/><Relationship Id="rId4" Type="http://schemas.openxmlformats.org/officeDocument/2006/relationships/hyperlink" Target="http://www.youtube.com/watch?v=HcEEAnwOt2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9ViOMe_W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Adolf Hitler</a:t>
            </a:r>
            <a:endParaRPr/>
          </a:p>
        </p:txBody>
      </p:sp>
      <p:sp>
        <p:nvSpPr>
          <p:cNvPr id="264" name="Google Shape;264;p6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356552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Dictator of Germany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Fulfilled promises to overturn the Treaty of Versailles by having a large military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Promised more “Lebensraum” or living space and began seizing land during the 1930s including Poland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Gained credibility in Germany by combating the Great Depression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Had an alliance with Italy and Japan and a pact of neutrality with the Soviet Union</a:t>
            </a:r>
            <a:endParaRPr/>
          </a:p>
        </p:txBody>
      </p:sp>
      <p:pic>
        <p:nvPicPr>
          <p:cNvPr id="265" name="Google Shape;26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2423855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Fascism</a:t>
            </a:r>
            <a:endParaRPr/>
          </a:p>
        </p:txBody>
      </p:sp>
      <p:sp>
        <p:nvSpPr>
          <p:cNvPr id="271" name="Google Shape;271;p6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Began to rise in the 1920s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Nationalistic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Militaristic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Claimed it would be a counter to Communism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Included the dictators Mussolini of Italy and Hitler of Germany </a:t>
            </a:r>
            <a:endParaRPr/>
          </a:p>
        </p:txBody>
      </p:sp>
      <p:pic>
        <p:nvPicPr>
          <p:cNvPr id="272" name="Google Shape;2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1" cy="217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Axis Powers</a:t>
            </a:r>
            <a:endParaRPr/>
          </a:p>
        </p:txBody>
      </p:sp>
      <p:sp>
        <p:nvSpPr>
          <p:cNvPr id="278" name="Google Shape;278;p6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Brought together Germany, Japan, and Italy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They were against the Treaty of Versailles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Created strong militaries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Desired more land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Against Communism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725" y="1945196"/>
            <a:ext cx="1881524" cy="125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725" y="217455"/>
            <a:ext cx="1881524" cy="125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725" y="3672950"/>
            <a:ext cx="1881526" cy="12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your group of three (3) you will split up the articles.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There are three (3) articles to choose from: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Treaty of Versailles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The Great Depression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Rise of Dictators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you read, write a summary of the cause of WWII on your handout.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88" name="Google Shape;2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those who read the same article as you and discuss the following: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Takeaways from the article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Questions you still have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Things you wondered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1141-436A-48CC-B9B7-D59EDDD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Placeholder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673DA05-1169-4BD2-BAFD-A2CA3DF5CB2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43" b="43"/>
          <a:stretch>
            <a:fillRect/>
          </a:stretch>
        </p:blipFill>
        <p:spPr>
          <a:xfrm>
            <a:off x="2568742" y="444043"/>
            <a:ext cx="4257508" cy="4255413"/>
          </a:xfrm>
        </p:spPr>
      </p:pic>
    </p:spTree>
    <p:extLst>
      <p:ext uri="{BB962C8B-B14F-4D97-AF65-F5344CB8AC3E}">
        <p14:creationId xmlns:p14="http://schemas.microsoft.com/office/powerpoint/2010/main" val="20855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meme?</a:t>
            </a:r>
            <a:endParaRPr/>
          </a:p>
        </p:txBody>
      </p:sp>
      <p:sp>
        <p:nvSpPr>
          <p:cNvPr id="308" name="Google Shape;308;p6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Create a meme of your own that helps to summarize an economic or political cause that led to WWII.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Be prepared to share it with the class.</a:t>
            </a:r>
            <a:endParaRPr/>
          </a:p>
        </p:txBody>
      </p:sp>
      <p:pic>
        <p:nvPicPr>
          <p:cNvPr id="309" name="Google Shape;30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301" name="Google Shape;301;p6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original group of three (3) each person should share the following: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you learned from your reading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Causes of WWII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Summary of the causes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302" name="Google Shape;30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</a:t>
            </a:r>
            <a:endParaRPr/>
          </a:p>
        </p:txBody>
      </p:sp>
      <p:sp>
        <p:nvSpPr>
          <p:cNvPr id="315" name="Google Shape;315;p6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As you walk around looking at other groups’ memes, leave behind two (2) questions of comments about their cause of WWII that will help clarify your understanding on a sticky note.</a:t>
            </a:r>
            <a:endParaRPr/>
          </a:p>
        </p:txBody>
      </p:sp>
      <p:pic>
        <p:nvPicPr>
          <p:cNvPr id="316" name="Google Shape;31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001" y="2220748"/>
            <a:ext cx="3537801" cy="17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Two-Minute Paper</a:t>
            </a:r>
            <a:endParaRPr/>
          </a:p>
        </p:txBody>
      </p:sp>
      <p:sp>
        <p:nvSpPr>
          <p:cNvPr id="322" name="Google Shape;322;p69"/>
          <p:cNvSpPr txBox="1">
            <a:spLocks noGrp="1"/>
          </p:cNvSpPr>
          <p:nvPr>
            <p:ph type="body" idx="1"/>
          </p:nvPr>
        </p:nvSpPr>
        <p:spPr>
          <a:xfrm>
            <a:off x="530351" y="2028500"/>
            <a:ext cx="48999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What conditions led to the breakout of WWII?</a:t>
            </a:r>
            <a:endParaRPr/>
          </a:p>
        </p:txBody>
      </p:sp>
      <p:pic>
        <p:nvPicPr>
          <p:cNvPr id="323" name="Google Shape;323;p69"/>
          <p:cNvPicPr preferRelativeResize="0"/>
          <p:nvPr/>
        </p:nvPicPr>
        <p:blipFill rotWithShape="1">
          <a:blip r:embed="rId3">
            <a:alphaModFix/>
          </a:blip>
          <a:srcRect l="25148" r="26610"/>
          <a:stretch/>
        </p:blipFill>
        <p:spPr>
          <a:xfrm>
            <a:off x="3882725" y="3286900"/>
            <a:ext cx="13785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9" title="K20 2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775" y="1311188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A Peace Built on Quicksand</a:t>
            </a:r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Economic, social, and political conditions that caused WWII.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16" name="Google Shape;216;p5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Did economic challenges following WWI lead the world into a second war?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How did leaders and political blunders pave the road to WWII?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/>
              <a:t>Students will evaluate various economic and political causes that led to the outbreak of WWII.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T-Chart</a:t>
            </a:r>
            <a:endParaRPr/>
          </a:p>
        </p:txBody>
      </p:sp>
      <p:sp>
        <p:nvSpPr>
          <p:cNvPr id="228" name="Google Shape;228;p5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Create a T-chart on you paper.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Label the left side with </a:t>
            </a:r>
            <a:r>
              <a:rPr lang="en" i="1"/>
              <a:t>“What do I know about the causes of WWII?”</a:t>
            </a:r>
            <a:r>
              <a:rPr lang="en"/>
              <a:t> and fill it in.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Label the right side with </a:t>
            </a:r>
            <a:r>
              <a:rPr lang="en" i="1"/>
              <a:t>“What I learned from my partner.”</a:t>
            </a:r>
            <a:endParaRPr i="1"/>
          </a:p>
        </p:txBody>
      </p:sp>
      <p:pic>
        <p:nvPicPr>
          <p:cNvPr id="229" name="Google Shape;2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1" cy="31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30-Second Expert</a:t>
            </a:r>
            <a:endParaRPr/>
          </a:p>
        </p:txBody>
      </p:sp>
      <p:sp>
        <p:nvSpPr>
          <p:cNvPr id="235" name="Google Shape;235;p5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Share everything you know about the causes of WWII with your partner.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When your partner shares what they know, write down anything you learned from them in the right column of your T-chart</a:t>
            </a:r>
            <a:endParaRPr/>
          </a:p>
        </p:txBody>
      </p:sp>
      <p:pic>
        <p:nvPicPr>
          <p:cNvPr id="236" name="Google Shape;236;p57" title="K20 30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275" y="2064949"/>
            <a:ext cx="2487850" cy="18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894" y="152605"/>
            <a:ext cx="2626625" cy="191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K.I.M.S.</a:t>
            </a:r>
            <a:endParaRPr/>
          </a:p>
        </p:txBody>
      </p:sp>
      <p:sp>
        <p:nvSpPr>
          <p:cNvPr id="243" name="Google Shape;243;p5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Fill-out the following information for your vocabulary: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K - key word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 - important information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 - memory clue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 - use the word in a sentence</a:t>
            </a:r>
            <a:endParaRPr/>
          </a:p>
        </p:txBody>
      </p:sp>
      <p:pic>
        <p:nvPicPr>
          <p:cNvPr id="244" name="Google Shape;2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425" y="1810326"/>
            <a:ext cx="3256575" cy="15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Treaty of Versailles</a:t>
            </a:r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Ended WWI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Harsh against Germany and wanted them to pay an unrealistic amount in reparations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Created a lot of resentment in places like Germany, Italy, and Japan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League of Nations were very limited in stopping aggression after WWI</a:t>
            </a:r>
            <a:endParaRPr/>
          </a:p>
        </p:txBody>
      </p:sp>
      <p:pic>
        <p:nvPicPr>
          <p:cNvPr id="251" name="Google Shape;25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Depression</a:t>
            </a:r>
            <a:endParaRPr/>
          </a:p>
        </p:txBody>
      </p:sp>
      <p:sp>
        <p:nvSpPr>
          <p:cNvPr id="257" name="Google Shape;257;p6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Key Points: </a:t>
            </a:r>
            <a:endParaRPr/>
          </a:p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There was massive debt from WWI and the Treaty of Versailles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Countries like the Weimar Republic of Germany led to ineffective economies 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Crash of the New York Stock Market (Oct. 29th, 1929)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Countries were unable to pay loans and the Western economies began to fail</a:t>
            </a:r>
            <a:endParaRPr/>
          </a:p>
        </p:txBody>
      </p:sp>
      <p:pic>
        <p:nvPicPr>
          <p:cNvPr id="258" name="Google Shape;2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2826194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995</Words>
  <Application>Microsoft Office PowerPoint</Application>
  <PresentationFormat>On-screen Show (16:9)</PresentationFormat>
  <Paragraphs>91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Noto Sans Symbols</vt:lpstr>
      <vt:lpstr>Simple Light</vt:lpstr>
      <vt:lpstr>LEARN theme</vt:lpstr>
      <vt:lpstr>LEARN theme</vt:lpstr>
      <vt:lpstr>LEARN theme</vt:lpstr>
      <vt:lpstr>PowerPoint Presentation</vt:lpstr>
      <vt:lpstr>A Peace Built on Quicksand</vt:lpstr>
      <vt:lpstr>Essential Question</vt:lpstr>
      <vt:lpstr>Lesson Objectives</vt:lpstr>
      <vt:lpstr>T-Chart</vt:lpstr>
      <vt:lpstr>30-Second Expert</vt:lpstr>
      <vt:lpstr>K.I.M.S.</vt:lpstr>
      <vt:lpstr>Treaty of Versailles</vt:lpstr>
      <vt:lpstr>Great Depression</vt:lpstr>
      <vt:lpstr>Adolf Hitler</vt:lpstr>
      <vt:lpstr>Fascism</vt:lpstr>
      <vt:lpstr>Axis Powers</vt:lpstr>
      <vt:lpstr>Jigsaw</vt:lpstr>
      <vt:lpstr>Jigsaw</vt:lpstr>
      <vt:lpstr>Example</vt:lpstr>
      <vt:lpstr>What do you meme?</vt:lpstr>
      <vt:lpstr>Jigsaw</vt:lpstr>
      <vt:lpstr>Gallery Walk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2</cp:revision>
  <dcterms:modified xsi:type="dcterms:W3CDTF">2021-11-04T21:12:14Z</dcterms:modified>
</cp:coreProperties>
</file>