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7" r:id="rId1"/>
    <p:sldMasterId id="2147483668" r:id="rId2"/>
  </p:sldMasterIdLst>
  <p:notesMasterIdLst>
    <p:notesMasterId r:id="rId19"/>
  </p:notesMasterIdLst>
  <p:sldIdLst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5A7185-D4F9-4889-BAA2-C66F925FD913}" v="6" dt="2020-12-21T18:15:00.006"/>
  </p1510:revLst>
</p1510:revInfo>
</file>

<file path=ppt/tableStyles.xml><?xml version="1.0" encoding="utf-8"?>
<a:tblStyleLst xmlns:a="http://schemas.openxmlformats.org/drawingml/2006/main" def="{4FE1FFAE-C277-41DE-B313-73A80C984298}">
  <a:tblStyle styleId="{4FE1FFAE-C277-41DE-B313-73A80C98429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8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6/11/relationships/changesInfo" Target="changesInfos/changesInfo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s, Daniella M." userId="87fb469b-cd7a-4b12-a1ae-bba5f0610088" providerId="ADAL" clId="{C25A7185-D4F9-4889-BAA2-C66F925FD913}"/>
    <pc:docChg chg="addSld delSld modSld">
      <pc:chgData name="Peters, Daniella M." userId="87fb469b-cd7a-4b12-a1ae-bba5f0610088" providerId="ADAL" clId="{C25A7185-D4F9-4889-BAA2-C66F925FD913}" dt="2020-12-21T18:13:02.786" v="74" actId="20577"/>
      <pc:docMkLst>
        <pc:docMk/>
      </pc:docMkLst>
      <pc:sldChg chg="modNotes">
        <pc:chgData name="Peters, Daniella M." userId="87fb469b-cd7a-4b12-a1ae-bba5f0610088" providerId="ADAL" clId="{C25A7185-D4F9-4889-BAA2-C66F925FD913}" dt="2020-12-21T17:59:24.873" v="8"/>
        <pc:sldMkLst>
          <pc:docMk/>
          <pc:sldMk cId="0" sldId="256"/>
        </pc:sldMkLst>
      </pc:sldChg>
      <pc:sldChg chg="modSp mod">
        <pc:chgData name="Peters, Daniella M." userId="87fb469b-cd7a-4b12-a1ae-bba5f0610088" providerId="ADAL" clId="{C25A7185-D4F9-4889-BAA2-C66F925FD913}" dt="2020-12-21T17:58:59.273" v="3" actId="20577"/>
        <pc:sldMkLst>
          <pc:docMk/>
          <pc:sldMk cId="0" sldId="258"/>
        </pc:sldMkLst>
        <pc:spChg chg="mod">
          <ac:chgData name="Peters, Daniella M." userId="87fb469b-cd7a-4b12-a1ae-bba5f0610088" providerId="ADAL" clId="{C25A7185-D4F9-4889-BAA2-C66F925FD913}" dt="2020-12-21T17:58:59.273" v="3" actId="20577"/>
          <ac:spMkLst>
            <pc:docMk/>
            <pc:sldMk cId="0" sldId="258"/>
            <ac:spMk id="100" creationId="{00000000-0000-0000-0000-000000000000}"/>
          </ac:spMkLst>
        </pc:spChg>
        <pc:spChg chg="mod">
          <ac:chgData name="Peters, Daniella M." userId="87fb469b-cd7a-4b12-a1ae-bba5f0610088" providerId="ADAL" clId="{C25A7185-D4F9-4889-BAA2-C66F925FD913}" dt="2020-12-21T17:58:54.587" v="2" actId="14100"/>
          <ac:spMkLst>
            <pc:docMk/>
            <pc:sldMk cId="0" sldId="258"/>
            <ac:spMk id="101" creationId="{00000000-0000-0000-0000-000000000000}"/>
          </ac:spMkLst>
        </pc:spChg>
      </pc:sldChg>
      <pc:sldChg chg="del">
        <pc:chgData name="Peters, Daniella M." userId="87fb469b-cd7a-4b12-a1ae-bba5f0610088" providerId="ADAL" clId="{C25A7185-D4F9-4889-BAA2-C66F925FD913}" dt="2020-12-21T17:58:24.485" v="0" actId="2696"/>
        <pc:sldMkLst>
          <pc:docMk/>
          <pc:sldMk cId="0" sldId="259"/>
        </pc:sldMkLst>
      </pc:sldChg>
      <pc:sldChg chg="modSp mod modNotes">
        <pc:chgData name="Peters, Daniella M." userId="87fb469b-cd7a-4b12-a1ae-bba5f0610088" providerId="ADAL" clId="{C25A7185-D4F9-4889-BAA2-C66F925FD913}" dt="2020-12-21T18:00:11.567" v="15"/>
        <pc:sldMkLst>
          <pc:docMk/>
          <pc:sldMk cId="0" sldId="260"/>
        </pc:sldMkLst>
        <pc:spChg chg="mod">
          <ac:chgData name="Peters, Daniella M." userId="87fb469b-cd7a-4b12-a1ae-bba5f0610088" providerId="ADAL" clId="{C25A7185-D4F9-4889-BAA2-C66F925FD913}" dt="2020-12-21T18:00:11.567" v="15"/>
          <ac:spMkLst>
            <pc:docMk/>
            <pc:sldMk cId="0" sldId="260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C25A7185-D4F9-4889-BAA2-C66F925FD913}" dt="2020-12-21T17:59:56.264" v="14"/>
          <ac:spMkLst>
            <pc:docMk/>
            <pc:sldMk cId="0" sldId="260"/>
            <ac:spMk id="113" creationId="{00000000-0000-0000-0000-000000000000}"/>
          </ac:spMkLst>
        </pc:spChg>
      </pc:sldChg>
      <pc:sldChg chg="addSp modSp add del mod modNotesTx">
        <pc:chgData name="Peters, Daniella M." userId="87fb469b-cd7a-4b12-a1ae-bba5f0610088" providerId="ADAL" clId="{C25A7185-D4F9-4889-BAA2-C66F925FD913}" dt="2020-12-21T18:02:07.564" v="24" actId="20577"/>
        <pc:sldMkLst>
          <pc:docMk/>
          <pc:sldMk cId="3502222991" sldId="261"/>
        </pc:sldMkLst>
        <pc:spChg chg="mod">
          <ac:chgData name="Peters, Daniella M." userId="87fb469b-cd7a-4b12-a1ae-bba5f0610088" providerId="ADAL" clId="{C25A7185-D4F9-4889-BAA2-C66F925FD913}" dt="2020-12-21T18:00:35.029" v="16"/>
          <ac:spMkLst>
            <pc:docMk/>
            <pc:sldMk cId="3502222991" sldId="261"/>
            <ac:spMk id="113" creationId="{00000000-0000-0000-0000-000000000000}"/>
          </ac:spMkLst>
        </pc:spChg>
        <pc:picChg chg="add mod">
          <ac:chgData name="Peters, Daniella M." userId="87fb469b-cd7a-4b12-a1ae-bba5f0610088" providerId="ADAL" clId="{C25A7185-D4F9-4889-BAA2-C66F925FD913}" dt="2020-12-21T18:01:32.758" v="22" actId="1076"/>
          <ac:picMkLst>
            <pc:docMk/>
            <pc:sldMk cId="3502222991" sldId="261"/>
            <ac:picMk id="4" creationId="{1C00EB06-7212-425F-88CF-330EA26750F5}"/>
          </ac:picMkLst>
        </pc:picChg>
      </pc:sldChg>
      <pc:sldChg chg="modSp add del mod modNotes modNotesTx">
        <pc:chgData name="Peters, Daniella M." userId="87fb469b-cd7a-4b12-a1ae-bba5f0610088" providerId="ADAL" clId="{C25A7185-D4F9-4889-BAA2-C66F925FD913}" dt="2020-12-21T18:03:59.912" v="27" actId="20577"/>
        <pc:sldMkLst>
          <pc:docMk/>
          <pc:sldMk cId="2720952998" sldId="262"/>
        </pc:sldMkLst>
        <pc:spChg chg="mod">
          <ac:chgData name="Peters, Daniella M." userId="87fb469b-cd7a-4b12-a1ae-bba5f0610088" providerId="ADAL" clId="{C25A7185-D4F9-4889-BAA2-C66F925FD913}" dt="2020-12-21T18:03:32.098" v="25"/>
          <ac:spMkLst>
            <pc:docMk/>
            <pc:sldMk cId="2720952998" sldId="262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C25A7185-D4F9-4889-BAA2-C66F925FD913}" dt="2020-12-21T18:00:40.569" v="17"/>
          <ac:spMkLst>
            <pc:docMk/>
            <pc:sldMk cId="2720952998" sldId="262"/>
            <ac:spMk id="113" creationId="{00000000-0000-0000-0000-000000000000}"/>
          </ac:spMkLst>
        </pc:spChg>
        <pc:graphicFrameChg chg="mod">
          <ac:chgData name="Peters, Daniella M." userId="87fb469b-cd7a-4b12-a1ae-bba5f0610088" providerId="ADAL" clId="{C25A7185-D4F9-4889-BAA2-C66F925FD913}" dt="2020-12-21T17:59:17.807" v="5"/>
          <ac:graphicFrameMkLst>
            <pc:docMk/>
            <pc:sldMk cId="2720952998" sldId="262"/>
            <ac:graphicFrameMk id="125" creationId="{00000000-0000-0000-0000-000000000000}"/>
          </ac:graphicFrameMkLst>
        </pc:graphicFrameChg>
      </pc:sldChg>
      <pc:sldChg chg="modSp add del mod">
        <pc:chgData name="Peters, Daniella M." userId="87fb469b-cd7a-4b12-a1ae-bba5f0610088" providerId="ADAL" clId="{C25A7185-D4F9-4889-BAA2-C66F925FD913}" dt="2020-12-21T18:04:48.623" v="32"/>
        <pc:sldMkLst>
          <pc:docMk/>
          <pc:sldMk cId="530855634" sldId="263"/>
        </pc:sldMkLst>
        <pc:spChg chg="mod">
          <ac:chgData name="Peters, Daniella M." userId="87fb469b-cd7a-4b12-a1ae-bba5f0610088" providerId="ADAL" clId="{C25A7185-D4F9-4889-BAA2-C66F925FD913}" dt="2020-12-21T18:04:48.623" v="32"/>
          <ac:spMkLst>
            <pc:docMk/>
            <pc:sldMk cId="530855634" sldId="263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C25A7185-D4F9-4889-BAA2-C66F925FD913}" dt="2020-12-21T18:04:31.971" v="31"/>
          <ac:spMkLst>
            <pc:docMk/>
            <pc:sldMk cId="530855634" sldId="263"/>
            <ac:spMk id="113" creationId="{00000000-0000-0000-0000-000000000000}"/>
          </ac:spMkLst>
        </pc:spChg>
      </pc:sldChg>
      <pc:sldChg chg="modSp add del mod modNotes modNotesTx">
        <pc:chgData name="Peters, Daniella M." userId="87fb469b-cd7a-4b12-a1ae-bba5f0610088" providerId="ADAL" clId="{C25A7185-D4F9-4889-BAA2-C66F925FD913}" dt="2020-12-21T18:06:08.474" v="37" actId="20577"/>
        <pc:sldMkLst>
          <pc:docMk/>
          <pc:sldMk cId="2584494226" sldId="264"/>
        </pc:sldMkLst>
        <pc:spChg chg="mod">
          <ac:chgData name="Peters, Daniella M." userId="87fb469b-cd7a-4b12-a1ae-bba5f0610088" providerId="ADAL" clId="{C25A7185-D4F9-4889-BAA2-C66F925FD913}" dt="2020-12-21T18:05:51.057" v="35"/>
          <ac:spMkLst>
            <pc:docMk/>
            <pc:sldMk cId="2584494226" sldId="264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C25A7185-D4F9-4889-BAA2-C66F925FD913}" dt="2020-12-21T18:05:33.998" v="34" actId="20577"/>
          <ac:spMkLst>
            <pc:docMk/>
            <pc:sldMk cId="2584494226" sldId="264"/>
            <ac:spMk id="113" creationId="{00000000-0000-0000-0000-000000000000}"/>
          </ac:spMkLst>
        </pc:spChg>
      </pc:sldChg>
      <pc:sldChg chg="modSp add del mod modNotes">
        <pc:chgData name="Peters, Daniella M." userId="87fb469b-cd7a-4b12-a1ae-bba5f0610088" providerId="ADAL" clId="{C25A7185-D4F9-4889-BAA2-C66F925FD913}" dt="2020-12-21T18:06:56.121" v="40"/>
        <pc:sldMkLst>
          <pc:docMk/>
          <pc:sldMk cId="3497068437" sldId="265"/>
        </pc:sldMkLst>
        <pc:spChg chg="mod">
          <ac:chgData name="Peters, Daniella M." userId="87fb469b-cd7a-4b12-a1ae-bba5f0610088" providerId="ADAL" clId="{C25A7185-D4F9-4889-BAA2-C66F925FD913}" dt="2020-12-21T18:06:56.121" v="40"/>
          <ac:spMkLst>
            <pc:docMk/>
            <pc:sldMk cId="3497068437" sldId="265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C25A7185-D4F9-4889-BAA2-C66F925FD913}" dt="2020-12-21T18:06:41.878" v="39" actId="20577"/>
          <ac:spMkLst>
            <pc:docMk/>
            <pc:sldMk cId="3497068437" sldId="265"/>
            <ac:spMk id="113" creationId="{00000000-0000-0000-0000-000000000000}"/>
          </ac:spMkLst>
        </pc:spChg>
      </pc:sldChg>
      <pc:sldChg chg="modSp add mod modNotesTx">
        <pc:chgData name="Peters, Daniella M." userId="87fb469b-cd7a-4b12-a1ae-bba5f0610088" providerId="ADAL" clId="{C25A7185-D4F9-4889-BAA2-C66F925FD913}" dt="2020-12-21T18:08:08.100" v="48" actId="20577"/>
        <pc:sldMkLst>
          <pc:docMk/>
          <pc:sldMk cId="4104292045" sldId="266"/>
        </pc:sldMkLst>
        <pc:spChg chg="mod">
          <ac:chgData name="Peters, Daniella M." userId="87fb469b-cd7a-4b12-a1ae-bba5f0610088" providerId="ADAL" clId="{C25A7185-D4F9-4889-BAA2-C66F925FD913}" dt="2020-12-21T18:07:53.482" v="46" actId="20577"/>
          <ac:spMkLst>
            <pc:docMk/>
            <pc:sldMk cId="4104292045" sldId="266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C25A7185-D4F9-4889-BAA2-C66F925FD913}" dt="2020-12-21T18:07:24.955" v="41"/>
          <ac:spMkLst>
            <pc:docMk/>
            <pc:sldMk cId="4104292045" sldId="266"/>
            <ac:spMk id="113" creationId="{00000000-0000-0000-0000-000000000000}"/>
          </ac:spMkLst>
        </pc:spChg>
      </pc:sldChg>
      <pc:sldChg chg="modSp add mod modNotesTx">
        <pc:chgData name="Peters, Daniella M." userId="87fb469b-cd7a-4b12-a1ae-bba5f0610088" providerId="ADAL" clId="{C25A7185-D4F9-4889-BAA2-C66F925FD913}" dt="2020-12-21T18:09:05.726" v="52" actId="20577"/>
        <pc:sldMkLst>
          <pc:docMk/>
          <pc:sldMk cId="3219063178" sldId="267"/>
        </pc:sldMkLst>
        <pc:spChg chg="mod">
          <ac:chgData name="Peters, Daniella M." userId="87fb469b-cd7a-4b12-a1ae-bba5f0610088" providerId="ADAL" clId="{C25A7185-D4F9-4889-BAA2-C66F925FD913}" dt="2020-12-21T18:08:44.130" v="50"/>
          <ac:spMkLst>
            <pc:docMk/>
            <pc:sldMk cId="3219063178" sldId="267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C25A7185-D4F9-4889-BAA2-C66F925FD913}" dt="2020-12-21T18:08:35.460" v="49"/>
          <ac:spMkLst>
            <pc:docMk/>
            <pc:sldMk cId="3219063178" sldId="267"/>
            <ac:spMk id="113" creationId="{00000000-0000-0000-0000-000000000000}"/>
          </ac:spMkLst>
        </pc:spChg>
      </pc:sldChg>
      <pc:sldChg chg="modSp add mod">
        <pc:chgData name="Peters, Daniella M." userId="87fb469b-cd7a-4b12-a1ae-bba5f0610088" providerId="ADAL" clId="{C25A7185-D4F9-4889-BAA2-C66F925FD913}" dt="2020-12-21T18:10:30.617" v="55"/>
        <pc:sldMkLst>
          <pc:docMk/>
          <pc:sldMk cId="3615603006" sldId="268"/>
        </pc:sldMkLst>
        <pc:spChg chg="mod">
          <ac:chgData name="Peters, Daniella M." userId="87fb469b-cd7a-4b12-a1ae-bba5f0610088" providerId="ADAL" clId="{C25A7185-D4F9-4889-BAA2-C66F925FD913}" dt="2020-12-21T18:10:30.617" v="55"/>
          <ac:spMkLst>
            <pc:docMk/>
            <pc:sldMk cId="3615603006" sldId="268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C25A7185-D4F9-4889-BAA2-C66F925FD913}" dt="2020-12-21T18:09:33.781" v="54" actId="14100"/>
          <ac:spMkLst>
            <pc:docMk/>
            <pc:sldMk cId="3615603006" sldId="268"/>
            <ac:spMk id="113" creationId="{00000000-0000-0000-0000-000000000000}"/>
          </ac:spMkLst>
        </pc:spChg>
      </pc:sldChg>
      <pc:sldChg chg="modSp add mod modNotesTx">
        <pc:chgData name="Peters, Daniella M." userId="87fb469b-cd7a-4b12-a1ae-bba5f0610088" providerId="ADAL" clId="{C25A7185-D4F9-4889-BAA2-C66F925FD913}" dt="2020-12-21T18:11:23.948" v="62" actId="20577"/>
        <pc:sldMkLst>
          <pc:docMk/>
          <pc:sldMk cId="2459465110" sldId="269"/>
        </pc:sldMkLst>
        <pc:spChg chg="mod">
          <ac:chgData name="Peters, Daniella M." userId="87fb469b-cd7a-4b12-a1ae-bba5f0610088" providerId="ADAL" clId="{C25A7185-D4F9-4889-BAA2-C66F925FD913}" dt="2020-12-21T18:11:02.771" v="60" actId="14100"/>
          <ac:spMkLst>
            <pc:docMk/>
            <pc:sldMk cId="2459465110" sldId="269"/>
            <ac:spMk id="113" creationId="{00000000-0000-0000-0000-000000000000}"/>
          </ac:spMkLst>
        </pc:spChg>
      </pc:sldChg>
      <pc:sldChg chg="modSp add mod modNotesTx">
        <pc:chgData name="Peters, Daniella M." userId="87fb469b-cd7a-4b12-a1ae-bba5f0610088" providerId="ADAL" clId="{C25A7185-D4F9-4889-BAA2-C66F925FD913}" dt="2020-12-21T18:12:10.590" v="68" actId="20577"/>
        <pc:sldMkLst>
          <pc:docMk/>
          <pc:sldMk cId="2983123071" sldId="270"/>
        </pc:sldMkLst>
        <pc:spChg chg="mod">
          <ac:chgData name="Peters, Daniella M." userId="87fb469b-cd7a-4b12-a1ae-bba5f0610088" providerId="ADAL" clId="{C25A7185-D4F9-4889-BAA2-C66F925FD913}" dt="2020-12-21T18:12:00.279" v="66" actId="20577"/>
          <ac:spMkLst>
            <pc:docMk/>
            <pc:sldMk cId="2983123071" sldId="270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C25A7185-D4F9-4889-BAA2-C66F925FD913}" dt="2020-12-21T18:11:46.557" v="64" actId="14100"/>
          <ac:spMkLst>
            <pc:docMk/>
            <pc:sldMk cId="2983123071" sldId="270"/>
            <ac:spMk id="113" creationId="{00000000-0000-0000-0000-000000000000}"/>
          </ac:spMkLst>
        </pc:spChg>
      </pc:sldChg>
      <pc:sldChg chg="modSp add mod">
        <pc:chgData name="Peters, Daniella M." userId="87fb469b-cd7a-4b12-a1ae-bba5f0610088" providerId="ADAL" clId="{C25A7185-D4F9-4889-BAA2-C66F925FD913}" dt="2020-12-21T18:12:35.705" v="71" actId="20577"/>
        <pc:sldMkLst>
          <pc:docMk/>
          <pc:sldMk cId="3889497433" sldId="271"/>
        </pc:sldMkLst>
        <pc:spChg chg="mod">
          <ac:chgData name="Peters, Daniella M." userId="87fb469b-cd7a-4b12-a1ae-bba5f0610088" providerId="ADAL" clId="{C25A7185-D4F9-4889-BAA2-C66F925FD913}" dt="2020-12-21T18:12:35.705" v="71" actId="20577"/>
          <ac:spMkLst>
            <pc:docMk/>
            <pc:sldMk cId="3889497433" sldId="271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C25A7185-D4F9-4889-BAA2-C66F925FD913}" dt="2020-12-21T18:12:23.981" v="69"/>
          <ac:spMkLst>
            <pc:docMk/>
            <pc:sldMk cId="3889497433" sldId="271"/>
            <ac:spMk id="113" creationId="{00000000-0000-0000-0000-000000000000}"/>
          </ac:spMkLst>
        </pc:spChg>
      </pc:sldChg>
      <pc:sldChg chg="modSp add mod modNotesTx">
        <pc:chgData name="Peters, Daniella M." userId="87fb469b-cd7a-4b12-a1ae-bba5f0610088" providerId="ADAL" clId="{C25A7185-D4F9-4889-BAA2-C66F925FD913}" dt="2020-12-21T18:13:02.786" v="74" actId="20577"/>
        <pc:sldMkLst>
          <pc:docMk/>
          <pc:sldMk cId="1816441073" sldId="272"/>
        </pc:sldMkLst>
        <pc:spChg chg="mod">
          <ac:chgData name="Peters, Daniella M." userId="87fb469b-cd7a-4b12-a1ae-bba5f0610088" providerId="ADAL" clId="{C25A7185-D4F9-4889-BAA2-C66F925FD913}" dt="2020-12-21T18:12:51.290" v="72"/>
          <ac:spMkLst>
            <pc:docMk/>
            <pc:sldMk cId="1816441073" sldId="272"/>
            <ac:spMk id="113" creationId="{00000000-0000-0000-0000-000000000000}"/>
          </ac:spMkLst>
        </pc:spChg>
      </pc:sldChg>
      <pc:sldMasterChg chg="delSldLayout">
        <pc:chgData name="Peters, Daniella M." userId="87fb469b-cd7a-4b12-a1ae-bba5f0610088" providerId="ADAL" clId="{C25A7185-D4F9-4889-BAA2-C66F925FD913}" dt="2020-12-21T17:59:29.885" v="10" actId="2696"/>
        <pc:sldMasterMkLst>
          <pc:docMk/>
          <pc:sldMasterMk cId="0" sldId="2147483667"/>
        </pc:sldMasterMkLst>
        <pc:sldLayoutChg chg="del">
          <pc:chgData name="Peters, Daniella M." userId="87fb469b-cd7a-4b12-a1ae-bba5f0610088" providerId="ADAL" clId="{C25A7185-D4F9-4889-BAA2-C66F925FD913}" dt="2020-12-21T17:59:24.872" v="7" actId="2696"/>
          <pc:sldLayoutMkLst>
            <pc:docMk/>
            <pc:sldMasterMk cId="0" sldId="2147483667"/>
            <pc:sldLayoutMk cId="0" sldId="2147483650"/>
          </pc:sldLayoutMkLst>
        </pc:sldLayoutChg>
        <pc:sldLayoutChg chg="del">
          <pc:chgData name="Peters, Daniella M." userId="87fb469b-cd7a-4b12-a1ae-bba5f0610088" providerId="ADAL" clId="{C25A7185-D4F9-4889-BAA2-C66F925FD913}" dt="2020-12-21T17:59:27.901" v="9" actId="2696"/>
          <pc:sldLayoutMkLst>
            <pc:docMk/>
            <pc:sldMasterMk cId="0" sldId="2147483667"/>
            <pc:sldLayoutMk cId="0" sldId="2147483651"/>
          </pc:sldLayoutMkLst>
        </pc:sldLayoutChg>
        <pc:sldLayoutChg chg="del">
          <pc:chgData name="Peters, Daniella M." userId="87fb469b-cd7a-4b12-a1ae-bba5f0610088" providerId="ADAL" clId="{C25A7185-D4F9-4889-BAA2-C66F925FD913}" dt="2020-12-21T17:59:29.885" v="10" actId="2696"/>
          <pc:sldLayoutMkLst>
            <pc:docMk/>
            <pc:sldMasterMk cId="0" sldId="2147483667"/>
            <pc:sldLayoutMk cId="0" sldId="2147483652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d9908066f654727934df7bf4f505fb94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YHVPNOHySk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ccc07ea2d6099763c2dbc9d05b00c4b4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Card Sort strategy: </a:t>
            </a:r>
            <a:r>
              <a:rPr lang="en-US" u="sng" dirty="0">
                <a:solidFill>
                  <a:srgbClr val="5D94C1"/>
                </a:solidFill>
              </a:rPr>
              <a:t>https://learn.k20center.ou.edu/strategy/147</a:t>
            </a:r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16743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Tweet Up strategy: </a:t>
            </a:r>
            <a:r>
              <a:rPr lang="en-US" u="sng" dirty="0">
                <a:solidFill>
                  <a:schemeClr val="hlink"/>
                </a:solidFill>
                <a:hlinkClick r:id="rId3"/>
              </a:rPr>
              <a:t>https://learn.k20center.ou.edu/strategy/d9908066f654727934df7bf4f505fb94</a:t>
            </a:r>
            <a:endParaRPr lang="en-US" dirty="0"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24471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97444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On this slide, you can add student responses as they are given if you choose.</a:t>
            </a:r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941000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These are examples of possible answers. You could delete this slide if you choose.</a:t>
            </a:r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246790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444638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On this slide, you can add student responses as they are given if you choose.</a:t>
            </a:r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68748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>
                <a:hlinkClick r:id="rId3"/>
              </a:rPr>
              <a:t>https://www.youtube.com/watch?v=_YHVPNOHySk</a:t>
            </a:r>
            <a:endParaRPr lang="en-US" dirty="0"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589122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Elbow Partner strategy: </a:t>
            </a:r>
            <a:r>
              <a:rPr lang="en-US" u="sng" dirty="0">
                <a:solidFill>
                  <a:schemeClr val="hlink"/>
                </a:solidFill>
                <a:hlinkClick r:id="rId3"/>
              </a:rPr>
              <a:t>https://learn.k20center.ou.edu/strategy/ccc07ea2d6099763c2dbc9d05b00c4b4</a:t>
            </a:r>
            <a:endParaRPr lang="en-US" dirty="0"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636616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678593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Categorical Highlighting strategy: </a:t>
            </a:r>
            <a:r>
              <a:rPr lang="en-US" u="sng" dirty="0">
                <a:solidFill>
                  <a:srgbClr val="5D94C1"/>
                </a:solidFill>
              </a:rPr>
              <a:t>https://learn.k20center.ou.edu/strategy/192</a:t>
            </a:r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23784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77555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1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34" name="Google Shape;34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37" name="Google Shape;37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2" name="Google Shape;42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6" name="Google Shape;46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0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3" name="Google Shape;53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1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228600" algn="l"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51" algn="l"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8" name="Google Shape;58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Click icon to add media</a:t>
            </a:r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_YHVPNOHySk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indent="-355600">
              <a:spcAft>
                <a:spcPts val="1200"/>
              </a:spcAft>
              <a:buSzPts val="2000"/>
            </a:pPr>
            <a:r>
              <a:rPr lang="en-US" dirty="0"/>
              <a:t>With your group members, read through the statements on each card.</a:t>
            </a:r>
          </a:p>
          <a:p>
            <a:pPr lvl="0" indent="-355600">
              <a:spcBef>
                <a:spcPts val="0"/>
              </a:spcBef>
              <a:spcAft>
                <a:spcPts val="1200"/>
              </a:spcAft>
              <a:buSzPts val="2000"/>
            </a:pPr>
            <a:r>
              <a:rPr lang="en-US" dirty="0"/>
              <a:t>As a group, sort each card into either a “Federalist” category or an “Anti-Federalist” category.</a:t>
            </a:r>
          </a:p>
          <a:p>
            <a:pPr lvl="0" indent="-355600">
              <a:spcBef>
                <a:spcPts val="0"/>
              </a:spcBef>
              <a:spcAft>
                <a:spcPts val="1200"/>
              </a:spcAft>
              <a:buSzPts val="2000"/>
            </a:pPr>
            <a:r>
              <a:rPr lang="en-US" dirty="0"/>
              <a:t>Be prepared to share with the class your reasoning for each choice.</a:t>
            </a:r>
          </a:p>
          <a:p>
            <a:pPr marL="0" lvl="0" indent="0" algn="l" rtl="0">
              <a:lnSpc>
                <a:spcPct val="100000"/>
              </a:lnSpc>
              <a:spcBef>
                <a:spcPts val="520"/>
              </a:spcBef>
              <a:spcAft>
                <a:spcPts val="1200"/>
              </a:spcAft>
              <a:buSzPts val="2600"/>
              <a:buNone/>
            </a:pPr>
            <a:endParaRPr lang="en-US"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Federalist vs. Anti-Federalist Card Sort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04292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55600" algn="l" rtl="0">
              <a:lnSpc>
                <a:spcPct val="100000"/>
              </a:lnSpc>
              <a:spcBef>
                <a:spcPts val="520"/>
              </a:spcBef>
              <a:spcAft>
                <a:spcPts val="1200"/>
              </a:spcAft>
              <a:buSzPts val="2000"/>
              <a:buChar char="•"/>
            </a:pPr>
            <a:r>
              <a:rPr lang="en-US" dirty="0"/>
              <a:t>With your group, read Twitter Debate.</a:t>
            </a:r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ts val="2000"/>
              <a:buChar char="•"/>
            </a:pPr>
            <a:r>
              <a:rPr lang="en-US" dirty="0"/>
              <a:t>As a group, create two new tweets: one from Alexander Hamilton’s account and one from George Mason’s account. Make sure both tweets accurately represent each person’s view on ratifying the Constitution.</a:t>
            </a:r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ts val="2000"/>
              <a:buChar char="•"/>
            </a:pPr>
            <a:r>
              <a:rPr lang="en-US" dirty="0"/>
              <a:t>Write your tweets on the Tweet Up handout.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Twitter Debate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19063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1200"/>
              </a:spcAft>
              <a:buSzPts val="2600"/>
              <a:buNone/>
            </a:pPr>
            <a:r>
              <a:rPr lang="en-US" dirty="0"/>
              <a:t>With your group members, take 2 or 3 minutes to answer this question:</a:t>
            </a:r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 i="1" dirty="0"/>
              <a:t>How did the Federalist vs. Anti-Federalist debate over ratification impact the structure and function of our government today?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199" y="307247"/>
            <a:ext cx="8410353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sz="3600" dirty="0"/>
              <a:t>Federalist vs. Anti-Federalist Debate’s Impact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15603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199" y="307247"/>
            <a:ext cx="8410353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sz="3600" dirty="0"/>
              <a:t>Federalist vs. Anti-Federalist Debate’s Impact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594651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600"/>
              </a:spcAft>
              <a:buSzPts val="2600"/>
              <a:buChar char="•"/>
            </a:pPr>
            <a:r>
              <a:rPr lang="en-US" dirty="0"/>
              <a:t>Federalism</a:t>
            </a:r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600"/>
              <a:buChar char="•"/>
            </a:pPr>
            <a:r>
              <a:rPr lang="en-US" dirty="0"/>
              <a:t>Checks and balances</a:t>
            </a:r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600"/>
              <a:buChar char="•"/>
            </a:pPr>
            <a:r>
              <a:rPr lang="en-US" dirty="0"/>
              <a:t>Separation of powers</a:t>
            </a:r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600"/>
              <a:buChar char="•"/>
            </a:pPr>
            <a:r>
              <a:rPr lang="en-US" dirty="0"/>
              <a:t>Bill of Rights</a:t>
            </a:r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600"/>
              <a:buChar char="•"/>
            </a:pPr>
            <a:r>
              <a:rPr lang="en-US" dirty="0"/>
              <a:t>A national government with limited power</a:t>
            </a:r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600"/>
              <a:buChar char="•"/>
            </a:pPr>
            <a:r>
              <a:rPr lang="en-US" dirty="0"/>
              <a:t>Individual rights of citizens are included/protected</a:t>
            </a:r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600"/>
              </a:spcAft>
              <a:buSzPts val="2600"/>
              <a:buNone/>
            </a:pPr>
            <a:endParaRPr lang="en-US"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199" y="307247"/>
            <a:ext cx="8410353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sz="3600" dirty="0"/>
              <a:t>Federalist vs. Anti-Federalist Debate’s Impact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831230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3500" lvl="0" indent="0" algn="l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SzPts val="2600"/>
              <a:buNone/>
            </a:pPr>
            <a:r>
              <a:rPr lang="en-US" dirty="0"/>
              <a:t>With your group members, take 2 or 3 minutes to answer these questions:</a:t>
            </a:r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1200"/>
              </a:spcAft>
              <a:buSzPts val="2600"/>
              <a:buNone/>
            </a:pPr>
            <a:r>
              <a:rPr lang="en-US" i="1" dirty="0"/>
              <a:t>What issues do you see debated today on social media or in other public settings?</a:t>
            </a:r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 i="1" dirty="0"/>
              <a:t>How might these debates influence government structure or policy, and therefore impact our daily lives?</a:t>
            </a:r>
          </a:p>
          <a:p>
            <a:pPr marL="63500" indent="0">
              <a:buNone/>
            </a:pPr>
            <a:endParaRPr lang="en-US"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Current Debates and Their Impact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894974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Current Debates and Their Impact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164410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3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dirty="0"/>
              <a:t>Federalists vs. Anti-Federalists</a:t>
            </a:r>
            <a:endParaRPr dirty="0"/>
          </a:p>
        </p:txBody>
      </p:sp>
      <p:sp>
        <p:nvSpPr>
          <p:cNvPr id="95" name="Google Shape;95;p23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/>
          <a:p>
            <a:pPr marL="0" indent="0">
              <a:spcBef>
                <a:spcPts val="0"/>
              </a:spcBef>
            </a:pPr>
            <a:r>
              <a:rPr lang="en-US" dirty="0"/>
              <a:t>Ratification of the Constitution Debate</a:t>
            </a:r>
            <a:br>
              <a:rPr lang="en-US" dirty="0"/>
            </a:br>
            <a:r>
              <a:rPr lang="en-US" dirty="0"/>
              <a:t>A Lesson for 8</a:t>
            </a:r>
            <a:r>
              <a:rPr lang="en-US" baseline="30000" dirty="0"/>
              <a:t>th</a:t>
            </a:r>
            <a:r>
              <a:rPr lang="en-US" dirty="0"/>
              <a:t>-grade U.S. History</a:t>
            </a:r>
          </a:p>
          <a:p>
            <a:pPr marL="0" marR="34289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lang="en-US" dirty="0"/>
          </a:p>
          <a:p>
            <a:pPr marL="0" marR="34289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Essential Questions</a:t>
            </a:r>
            <a:endParaRPr dirty="0"/>
          </a:p>
        </p:txBody>
      </p:sp>
      <p:sp>
        <p:nvSpPr>
          <p:cNvPr id="101" name="Google Shape;101;p24"/>
          <p:cNvSpPr txBox="1">
            <a:spLocks noGrp="1"/>
          </p:cNvSpPr>
          <p:nvPr>
            <p:ph type="body" idx="1"/>
          </p:nvPr>
        </p:nvSpPr>
        <p:spPr>
          <a:xfrm>
            <a:off x="530352" y="2028497"/>
            <a:ext cx="7772400" cy="22822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512763" lvl="0" indent="-457200" algn="l" rtl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How do citizens, individually or collectively, influence government structure and policy? </a:t>
            </a:r>
          </a:p>
          <a:p>
            <a:pPr marL="512763" lvl="0" indent="-457200" algn="l" rtl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How did the debate of ideas between the Federalists and Anti-Federalists influence the ratification of the U.S. Constitution?</a:t>
            </a:r>
          </a:p>
          <a:p>
            <a:pPr marL="55563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520"/>
              </a:spcBef>
              <a:spcAft>
                <a:spcPts val="1200"/>
              </a:spcAft>
              <a:buSzPts val="2600"/>
              <a:buNone/>
            </a:pPr>
            <a:r>
              <a:rPr lang="en-US" dirty="0"/>
              <a:t>As you listen to the song, underline phrases or statements that might help you answer this question:</a:t>
            </a:r>
          </a:p>
          <a:p>
            <a:pPr marL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 i="1" dirty="0"/>
              <a:t>Why does Hamilton describe the U.S. Constitution as his “client” that needs defending?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Hamilton: “Non-Stop”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Hamilton: “Non-Stop”</a:t>
            </a:r>
            <a:endParaRPr dirty="0"/>
          </a:p>
        </p:txBody>
      </p:sp>
      <p:pic>
        <p:nvPicPr>
          <p:cNvPr id="4" name="Google Shape;92;p3" descr="Hello everyone! I am happy to bring to you one of the best musicals in the past decade, HAMILTON. I also would like to apologize for my tardiness with uploading this musical, some school things came up and that had to go first.&#10;&#10;Disclaimer: I don't own anything in this song, all songs belong to the writer Lin-Manuel Miranda. I am just bringing them to you." title="Hamilton: Non-Stop">
            <a:hlinkClick r:id="rId3"/>
            <a:extLst>
              <a:ext uri="{FF2B5EF4-FFF2-40B4-BE49-F238E27FC236}">
                <a16:creationId xmlns:a16="http://schemas.microsoft.com/office/drawing/2014/main" id="{1C00EB06-7212-425F-88CF-330EA26750F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356124" y="1364494"/>
            <a:ext cx="4431751" cy="33238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2222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1200"/>
              </a:spcAft>
              <a:buSzPts val="2600"/>
              <a:buNone/>
            </a:pPr>
            <a:r>
              <a:rPr lang="en-US" dirty="0"/>
              <a:t>Turn to your elbow partner and discuss your answers to this question:</a:t>
            </a:r>
            <a:endParaRPr lang="en-US" i="1" dirty="0"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600"/>
              <a:buNone/>
            </a:pPr>
            <a:r>
              <a:rPr lang="en-US" i="1" dirty="0"/>
              <a:t>Why does Hamilton describe the U.S. Constitution as his “client” that needs defending?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Hamilton: “Non-Stop”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20952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1200"/>
              </a:spcAft>
              <a:buSzPts val="2600"/>
              <a:buChar char="•"/>
            </a:pPr>
            <a:r>
              <a:rPr lang="en-US" dirty="0"/>
              <a:t>Two major groups formed during the debate over whether the Constitution should be ratified: </a:t>
            </a:r>
            <a:br>
              <a:rPr lang="en-US" dirty="0"/>
            </a:br>
            <a:r>
              <a:rPr lang="en-US" dirty="0"/>
              <a:t>the Federalists and the Anti-Federalists.</a:t>
            </a:r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We will explore the different viewpoints of each group.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Ratification of the Constitution Debate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308556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520"/>
              </a:spcBef>
              <a:spcAft>
                <a:spcPts val="1200"/>
              </a:spcAft>
              <a:buNone/>
            </a:pPr>
            <a:r>
              <a:rPr lang="en-US" dirty="0"/>
              <a:t>Read the “The Debate Over Ratification.” As you read:</a:t>
            </a:r>
          </a:p>
          <a:p>
            <a:pPr marL="457200" lvl="0" indent="-381000" algn="l" rtl="0">
              <a:lnSpc>
                <a:spcPct val="100000"/>
              </a:lnSpc>
              <a:spcBef>
                <a:spcPts val="520"/>
              </a:spcBef>
              <a:spcAft>
                <a:spcPts val="1200"/>
              </a:spcAft>
              <a:buSzPts val="2400"/>
              <a:buChar char="•"/>
            </a:pPr>
            <a:r>
              <a:rPr lang="en-US" b="1" dirty="0"/>
              <a:t>Underline</a:t>
            </a:r>
            <a:r>
              <a:rPr lang="en-US" dirty="0"/>
              <a:t> Federalist viewpoints.</a:t>
            </a:r>
          </a:p>
          <a:p>
            <a:pPr marL="457200" lvl="0" indent="-381000" algn="l" rtl="0">
              <a:lnSpc>
                <a:spcPct val="100000"/>
              </a:lnSpc>
              <a:spcBef>
                <a:spcPts val="520"/>
              </a:spcBef>
              <a:spcAft>
                <a:spcPts val="1200"/>
              </a:spcAft>
              <a:buSzPts val="2400"/>
              <a:buChar char="•"/>
            </a:pPr>
            <a:r>
              <a:rPr lang="en-US" b="1" dirty="0"/>
              <a:t>Circle</a:t>
            </a:r>
            <a:r>
              <a:rPr lang="en-US" dirty="0"/>
              <a:t> Anti-Federalist viewpoints.</a:t>
            </a: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“The Debate Over Ratification” Article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844942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Aft>
                <a:spcPts val="1200"/>
              </a:spcAft>
              <a:buNone/>
            </a:pPr>
            <a:r>
              <a:rPr lang="en-US" dirty="0"/>
              <a:t>With your group, write two viewpoint summaries:</a:t>
            </a:r>
          </a:p>
          <a:p>
            <a:pPr lvl="0" indent="-355600">
              <a:spcBef>
                <a:spcPts val="0"/>
              </a:spcBef>
              <a:spcAft>
                <a:spcPts val="1200"/>
              </a:spcAft>
              <a:buSzPts val="2000"/>
            </a:pPr>
            <a:r>
              <a:rPr lang="en-US" dirty="0"/>
              <a:t>3 to 5 sentences on the </a:t>
            </a:r>
            <a:r>
              <a:rPr lang="en-US" b="1" dirty="0">
                <a:solidFill>
                  <a:schemeClr val="tx1"/>
                </a:solidFill>
              </a:rPr>
              <a:t>Federalist</a:t>
            </a:r>
            <a:r>
              <a:rPr lang="en-US" dirty="0"/>
              <a:t> point of view.</a:t>
            </a:r>
            <a:endParaRPr lang="en-US" sz="2600" dirty="0"/>
          </a:p>
          <a:p>
            <a:pPr lvl="0" indent="-355600">
              <a:spcBef>
                <a:spcPts val="0"/>
              </a:spcBef>
              <a:buSzPts val="2000"/>
            </a:pPr>
            <a:r>
              <a:rPr lang="en-US" dirty="0"/>
              <a:t>3 to 5 sentences on the </a:t>
            </a:r>
            <a:r>
              <a:rPr lang="en-US" b="1" dirty="0">
                <a:solidFill>
                  <a:schemeClr val="tx1"/>
                </a:solidFill>
              </a:rPr>
              <a:t>Anti-Federalist</a:t>
            </a:r>
            <a:r>
              <a:rPr lang="en-US" b="1" dirty="0">
                <a:solidFill>
                  <a:schemeClr val="accent4"/>
                </a:solidFill>
              </a:rPr>
              <a:t> </a:t>
            </a:r>
            <a:r>
              <a:rPr lang="en-US" dirty="0"/>
              <a:t>point of view.</a:t>
            </a:r>
          </a:p>
          <a:p>
            <a:pPr marL="101600" lvl="0" indent="0">
              <a:spcBef>
                <a:spcPts val="0"/>
              </a:spcBef>
              <a:buSzPts val="2000"/>
              <a:buNone/>
            </a:pPr>
            <a:endParaRPr lang="en-US" dirty="0"/>
          </a:p>
          <a:p>
            <a:pPr marL="101600" lvl="0" indent="0">
              <a:spcBef>
                <a:spcPts val="0"/>
              </a:spcBef>
              <a:spcAft>
                <a:spcPts val="1200"/>
              </a:spcAft>
              <a:buSzPts val="2000"/>
              <a:buNone/>
            </a:pPr>
            <a:r>
              <a:rPr lang="en-US" dirty="0"/>
              <a:t>Write the summaries on notebook paper with all group names listed. Be prepared to share with the class.</a:t>
            </a:r>
          </a:p>
          <a:p>
            <a:pPr marL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“The Debate Over Ratification” Summary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970684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.pptx" id="{FB11AECB-DEBB-4565-9502-161921046C3D}" vid="{8C4B9385-8DD8-4ABC-B82D-B601503170C4}"/>
    </a:ext>
  </a:extLst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.pptx" id="{FB11AECB-DEBB-4565-9502-161921046C3D}" vid="{7490C62D-3B0B-4AE8-9E00-D93D1F10E0FE}"/>
    </a:ext>
  </a:extLst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LEARN Slides</Template>
  <TotalTime>18</TotalTime>
  <Words>637</Words>
  <Application>Microsoft Office PowerPoint</Application>
  <PresentationFormat>On-screen Show (16:9)</PresentationFormat>
  <Paragraphs>57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Noto Sans Symbols</vt:lpstr>
      <vt:lpstr>LEARN theme</vt:lpstr>
      <vt:lpstr>LEARN theme</vt:lpstr>
      <vt:lpstr>PowerPoint Presentation</vt:lpstr>
      <vt:lpstr>Federalists vs. Anti-Federalists</vt:lpstr>
      <vt:lpstr>Essential Questions</vt:lpstr>
      <vt:lpstr>Hamilton: “Non-Stop”</vt:lpstr>
      <vt:lpstr>Hamilton: “Non-Stop”</vt:lpstr>
      <vt:lpstr>Hamilton: “Non-Stop”</vt:lpstr>
      <vt:lpstr>Ratification of the Constitution Debate</vt:lpstr>
      <vt:lpstr>“The Debate Over Ratification” Article</vt:lpstr>
      <vt:lpstr>“The Debate Over Ratification” Summary</vt:lpstr>
      <vt:lpstr>Federalist vs. Anti-Federalist Card Sort</vt:lpstr>
      <vt:lpstr>Twitter Debate</vt:lpstr>
      <vt:lpstr>Federalist vs. Anti-Federalist Debate’s Impact</vt:lpstr>
      <vt:lpstr>Federalist vs. Anti-Federalist Debate’s Impact</vt:lpstr>
      <vt:lpstr>Federalist vs. Anti-Federalist Debate’s Impact</vt:lpstr>
      <vt:lpstr>Current Debates and Their Impact</vt:lpstr>
      <vt:lpstr>Current Debates and Their Impact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Federalists vs. Anti-Federalists</dc:title>
  <dc:creator>k20center@ou.edu</dc:creator>
  <cp:lastModifiedBy>Peters, Daniella M.</cp:lastModifiedBy>
  <cp:revision>1</cp:revision>
  <dcterms:created xsi:type="dcterms:W3CDTF">2020-12-21T17:56:38Z</dcterms:created>
  <dcterms:modified xsi:type="dcterms:W3CDTF">2020-12-21T18:15:12Z</dcterms:modified>
</cp:coreProperties>
</file>