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CJdtyczNBnS6m9SDb6Sgt68DU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132" d="100"/>
          <a:sy n="132" d="100"/>
        </p:scale>
        <p:origin x="1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photos/LJrszMj1RJ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SmZ6G2eHwE&amp;t=5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ooks.hamlethub.com/booksink/readers/41999-gilmore-girls-reading-challenge-the-lottery-by-shirley-jacks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San Fermin Pamplona - Navarra. (2018). Unsplash: </a:t>
            </a:r>
            <a:r>
              <a:rPr lang="en-US" sz="1200" u="sng">
                <a:solidFill>
                  <a:schemeClr val="hlink"/>
                </a:solidFill>
                <a:latin typeface="Calibri"/>
                <a:ea typeface="Calibri"/>
                <a:cs typeface="Calibri"/>
                <a:sym typeface="Calibri"/>
                <a:hlinkClick r:id="rId3"/>
              </a:rPr>
              <a:t>https://unsplash.com/photos/LJrszMj1RJc</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9d65ab9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9d65ab9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9d65ab9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9d65ab9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9d65ab9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9d65ab9f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d65ab9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9d65ab9f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9d65ab9f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9d65ab9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9d65ab9f7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9d65ab9f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9d65ab9f7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9d65ab9f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1e52f4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9d65ab9f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e9d65ab9f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HGTV. (2017, Jan 4). </a:t>
            </a:r>
            <a:r>
              <a:rPr lang="en-US" i="1"/>
              <a:t>My Lottery Dream Home with David Bromstead Ep. 1 Preview | My Lottery Dream Home | HGTV.</a:t>
            </a:r>
            <a:r>
              <a:rPr lang="en-US"/>
              <a:t> Retrieved from YouTube:</a:t>
            </a:r>
            <a:r>
              <a:rPr lang="en-US">
                <a:uFill>
                  <a:noFill/>
                </a:uFill>
                <a:hlinkClick r:id="rId3"/>
              </a:rPr>
              <a:t> </a:t>
            </a:r>
            <a:r>
              <a:rPr lang="en-US" u="sng">
                <a:solidFill>
                  <a:schemeClr val="hlink"/>
                </a:solidFill>
                <a:hlinkClick r:id="rId3"/>
              </a:rPr>
              <a:t>https://www.youtube.com/watch?v=kSmZ6G2eHwE&amp;t=5s</a:t>
            </a:r>
            <a:endParaRPr u="sng">
              <a:solidFill>
                <a:schemeClr val="hlink"/>
              </a:solidFill>
            </a:endParaRPr>
          </a:p>
          <a:p>
            <a:pPr marL="0" lvl="0" indent="0" algn="l" rtl="0">
              <a:spcBef>
                <a:spcPts val="1200"/>
              </a:spcBef>
              <a:spcAft>
                <a:spcPts val="0"/>
              </a:spcAft>
              <a:buNone/>
            </a:pPr>
            <a:endParaRPr/>
          </a:p>
        </p:txBody>
      </p:sp>
      <p:sp>
        <p:nvSpPr>
          <p:cNvPr id="175" name="Google Shape;175;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https://books.hamlethub.com/booksink/readers/41999-gilmore-girls-reading-challenge-the-lottery-by-shirley-jackson</a:t>
            </a:r>
            <a:endParaRPr/>
          </a:p>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64"/>
        <p:cNvGrpSpPr/>
        <p:nvPr/>
      </p:nvGrpSpPr>
      <p:grpSpPr>
        <a:xfrm>
          <a:off x="0" y="0"/>
          <a:ext cx="0" cy="0"/>
          <a:chOff x="0" y="0"/>
          <a:chExt cx="0" cy="0"/>
        </a:xfrm>
      </p:grpSpPr>
      <p:sp>
        <p:nvSpPr>
          <p:cNvPr id="65" name="Google Shape;65;ge9d65ab9f7_0_1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ge9d65ab9f7_0_15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7" name="Google Shape;67;ge9d65ab9f7_0_15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8" name="Google Shape;68;ge9d65ab9f7_0_157"/>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9" name="Google Shape;69;ge9d65ab9f7_0_15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ge9d65ab9f7_0_157"/>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ge9d65ab9f7_0_1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9" name="Google Shape;79;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SmZ6G2eHw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“The Dangers of Tradition”</a:t>
            </a:r>
            <a:endParaRPr/>
          </a:p>
        </p:txBody>
      </p:sp>
      <p:sp>
        <p:nvSpPr>
          <p:cNvPr id="205" name="Google Shape;205;p9"/>
          <p:cNvSpPr txBox="1">
            <a:spLocks noGrp="1"/>
          </p:cNvSpPr>
          <p:nvPr>
            <p:ph type="body" idx="1"/>
          </p:nvPr>
        </p:nvSpPr>
        <p:spPr>
          <a:xfrm>
            <a:off x="457200" y="1451610"/>
            <a:ext cx="4114800" cy="3291840"/>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100000"/>
              </a:lnSpc>
              <a:spcBef>
                <a:spcPts val="520"/>
              </a:spcBef>
              <a:spcAft>
                <a:spcPts val="0"/>
              </a:spcAft>
              <a:buSzPts val="2600"/>
              <a:buNone/>
            </a:pPr>
            <a:r>
              <a:rPr lang="en-US"/>
              <a:t>Read the article “The Dangers of Tradition.”</a:t>
            </a:r>
            <a:endParaRPr/>
          </a:p>
          <a:p>
            <a:pPr marL="457200" lvl="0" indent="-393700" algn="l" rtl="0">
              <a:lnSpc>
                <a:spcPct val="100000"/>
              </a:lnSpc>
              <a:spcBef>
                <a:spcPts val="520"/>
              </a:spcBef>
              <a:spcAft>
                <a:spcPts val="0"/>
              </a:spcAft>
              <a:buClr>
                <a:schemeClr val="accent4"/>
              </a:buClr>
              <a:buSzPts val="2600"/>
              <a:buFont typeface="Arial"/>
              <a:buChar char="•"/>
            </a:pPr>
            <a:r>
              <a:rPr lang="en-US"/>
              <a:t>Using information from both the story and the article, continue filling out your iceberg--this time below the waterline.</a:t>
            </a:r>
            <a:endParaRPr/>
          </a:p>
          <a:p>
            <a:pPr marL="457200" lvl="0" indent="0" algn="l" rtl="0">
              <a:lnSpc>
                <a:spcPct val="100000"/>
              </a:lnSpc>
              <a:spcBef>
                <a:spcPts val="520"/>
              </a:spcBef>
              <a:spcAft>
                <a:spcPts val="0"/>
              </a:spcAft>
              <a:buNone/>
            </a:pPr>
            <a:endParaRPr/>
          </a:p>
        </p:txBody>
      </p:sp>
      <p:pic>
        <p:nvPicPr>
          <p:cNvPr id="206" name="Google Shape;206;p9"/>
          <p:cNvPicPr preferRelativeResize="0"/>
          <p:nvPr/>
        </p:nvPicPr>
        <p:blipFill>
          <a:blip r:embed="rId3">
            <a:alphaModFix/>
          </a:blip>
          <a:stretch>
            <a:fillRect/>
          </a:stretch>
        </p:blipFill>
        <p:spPr>
          <a:xfrm>
            <a:off x="5012600" y="1451600"/>
            <a:ext cx="3674199" cy="2448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Fold The Line</a:t>
            </a:r>
            <a:endParaRPr/>
          </a:p>
        </p:txBody>
      </p:sp>
      <p:sp>
        <p:nvSpPr>
          <p:cNvPr id="212" name="Google Shape;212;p10"/>
          <p:cNvSpPr txBox="1">
            <a:spLocks noGrp="1"/>
          </p:cNvSpPr>
          <p:nvPr>
            <p:ph type="body" idx="1"/>
          </p:nvPr>
        </p:nvSpPr>
        <p:spPr>
          <a:xfrm>
            <a:off x="457200" y="1451610"/>
            <a:ext cx="4114800" cy="329184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a:t>Line up according to how much you agree or disagree with the following prompts.</a:t>
            </a:r>
            <a:endParaRPr/>
          </a:p>
          <a:p>
            <a:pPr marL="457200" lvl="0" indent="0" algn="l" rtl="0">
              <a:lnSpc>
                <a:spcPct val="100000"/>
              </a:lnSpc>
              <a:spcBef>
                <a:spcPts val="520"/>
              </a:spcBef>
              <a:spcAft>
                <a:spcPts val="0"/>
              </a:spcAft>
              <a:buNone/>
            </a:pPr>
            <a:endParaRPr/>
          </a:p>
        </p:txBody>
      </p:sp>
      <p:pic>
        <p:nvPicPr>
          <p:cNvPr id="213" name="Google Shape;213;p10"/>
          <p:cNvPicPr preferRelativeResize="0"/>
          <p:nvPr/>
        </p:nvPicPr>
        <p:blipFill rotWithShape="1">
          <a:blip r:embed="rId3">
            <a:alphaModFix/>
          </a:blip>
          <a:srcRect/>
          <a:stretch/>
        </p:blipFill>
        <p:spPr>
          <a:xfrm>
            <a:off x="4572000" y="341884"/>
            <a:ext cx="4597400" cy="4305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e9d65ab9f7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Fold The Line</a:t>
            </a:r>
            <a:endParaRPr/>
          </a:p>
        </p:txBody>
      </p:sp>
      <p:sp>
        <p:nvSpPr>
          <p:cNvPr id="219" name="Google Shape;219;ge9d65ab9f7_0_0"/>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a:p>
          <a:p>
            <a:pPr marL="0" lvl="0" indent="0" algn="l" rtl="0">
              <a:lnSpc>
                <a:spcPct val="100000"/>
              </a:lnSpc>
              <a:spcBef>
                <a:spcPts val="520"/>
              </a:spcBef>
              <a:spcAft>
                <a:spcPts val="0"/>
              </a:spcAft>
              <a:buNone/>
            </a:pPr>
            <a:r>
              <a:rPr lang="en-US"/>
              <a:t>All traditions are good.</a:t>
            </a:r>
            <a:endParaRPr/>
          </a:p>
          <a:p>
            <a:pPr marL="457200" lvl="0" indent="0" algn="l" rtl="0">
              <a:lnSpc>
                <a:spcPct val="100000"/>
              </a:lnSpc>
              <a:spcBef>
                <a:spcPts val="520"/>
              </a:spcBef>
              <a:spcAft>
                <a:spcPts val="0"/>
              </a:spcAft>
              <a:buNone/>
            </a:pPr>
            <a:endParaRPr/>
          </a:p>
        </p:txBody>
      </p:sp>
      <p:pic>
        <p:nvPicPr>
          <p:cNvPr id="220" name="Google Shape;220;ge9d65ab9f7_0_0"/>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9d65ab9f7_0_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Fold The Line</a:t>
            </a:r>
            <a:endParaRPr/>
          </a:p>
        </p:txBody>
      </p:sp>
      <p:sp>
        <p:nvSpPr>
          <p:cNvPr id="226" name="Google Shape;226;ge9d65ab9f7_0_6"/>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All traditions are bad.</a:t>
            </a:r>
            <a:endParaRPr/>
          </a:p>
          <a:p>
            <a:pPr marL="457200" lvl="0" indent="0" algn="l" rtl="0">
              <a:lnSpc>
                <a:spcPct val="100000"/>
              </a:lnSpc>
              <a:spcBef>
                <a:spcPts val="520"/>
              </a:spcBef>
              <a:spcAft>
                <a:spcPts val="0"/>
              </a:spcAft>
              <a:buNone/>
            </a:pPr>
            <a:endParaRPr/>
          </a:p>
        </p:txBody>
      </p:sp>
      <p:pic>
        <p:nvPicPr>
          <p:cNvPr id="227" name="Google Shape;227;ge9d65ab9f7_0_6"/>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e9d65ab9f7_0_1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Fold The Line</a:t>
            </a:r>
            <a:endParaRPr/>
          </a:p>
        </p:txBody>
      </p:sp>
      <p:sp>
        <p:nvSpPr>
          <p:cNvPr id="233" name="Google Shape;233;ge9d65ab9f7_0_12"/>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Traditions are dangerous.</a:t>
            </a:r>
            <a:endParaRPr/>
          </a:p>
          <a:p>
            <a:pPr marL="0" lvl="0" indent="0" algn="l" rtl="0">
              <a:lnSpc>
                <a:spcPct val="100000"/>
              </a:lnSpc>
              <a:spcBef>
                <a:spcPts val="520"/>
              </a:spcBef>
              <a:spcAft>
                <a:spcPts val="0"/>
              </a:spcAft>
              <a:buNone/>
            </a:pPr>
            <a:endParaRPr/>
          </a:p>
        </p:txBody>
      </p:sp>
      <p:pic>
        <p:nvPicPr>
          <p:cNvPr id="234" name="Google Shape;234;ge9d65ab9f7_0_12"/>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9d65ab9f7_0_1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Fold The Line</a:t>
            </a:r>
            <a:endParaRPr/>
          </a:p>
        </p:txBody>
      </p:sp>
      <p:sp>
        <p:nvSpPr>
          <p:cNvPr id="240" name="Google Shape;240;ge9d65ab9f7_0_18"/>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Traditions are pointless.</a:t>
            </a:r>
            <a:endParaRPr/>
          </a:p>
        </p:txBody>
      </p:sp>
      <p:pic>
        <p:nvPicPr>
          <p:cNvPr id="241" name="Google Shape;241;ge9d65ab9f7_0_18"/>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9d65ab9f7_0_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One-Pager</a:t>
            </a:r>
            <a:endParaRPr/>
          </a:p>
        </p:txBody>
      </p:sp>
      <p:sp>
        <p:nvSpPr>
          <p:cNvPr id="247" name="Google Shape;247;ge9d65ab9f7_0_46"/>
          <p:cNvSpPr txBox="1">
            <a:spLocks noGrp="1"/>
          </p:cNvSpPr>
          <p:nvPr>
            <p:ph type="body" idx="1"/>
          </p:nvPr>
        </p:nvSpPr>
        <p:spPr>
          <a:xfrm>
            <a:off x="457200" y="1391425"/>
            <a:ext cx="7978800" cy="494400"/>
          </a:xfrm>
          <a:prstGeom prst="rect">
            <a:avLst/>
          </a:prstGeom>
        </p:spPr>
        <p:txBody>
          <a:bodyPr spcFirstLastPara="1" wrap="square" lIns="45700" tIns="0" rIns="45700" bIns="0" anchor="ctr" anchorCtr="0">
            <a:noAutofit/>
          </a:bodyPr>
          <a:lstStyle/>
          <a:p>
            <a:pPr marL="0" lvl="0" indent="0" algn="l" rtl="0">
              <a:spcBef>
                <a:spcPts val="520"/>
              </a:spcBef>
              <a:spcAft>
                <a:spcPts val="0"/>
              </a:spcAft>
              <a:buNone/>
            </a:pPr>
            <a:r>
              <a:rPr lang="en-US" sz="1800"/>
              <a:t>Petition either for a new school tradition or the removal of an old one. Include the following:</a:t>
            </a:r>
            <a:endParaRPr/>
          </a:p>
        </p:txBody>
      </p:sp>
      <p:sp>
        <p:nvSpPr>
          <p:cNvPr id="248" name="Google Shape;248;ge9d65ab9f7_0_46"/>
          <p:cNvSpPr txBox="1">
            <a:spLocks noGrp="1"/>
          </p:cNvSpPr>
          <p:nvPr>
            <p:ph type="body" idx="3"/>
          </p:nvPr>
        </p:nvSpPr>
        <p:spPr>
          <a:xfrm>
            <a:off x="457200" y="2159575"/>
            <a:ext cx="8107200" cy="2795400"/>
          </a:xfrm>
          <a:prstGeom prst="rect">
            <a:avLst/>
          </a:prstGeom>
        </p:spPr>
        <p:txBody>
          <a:bodyPr spcFirstLastPara="1" wrap="square" lIns="91425" tIns="0" rIns="91425" bIns="45700" anchor="t" anchorCtr="0">
            <a:normAutofit/>
          </a:bodyPr>
          <a:lstStyle/>
          <a:p>
            <a:pPr marL="457200" lvl="0" indent="-342900" algn="l" rtl="0">
              <a:spcBef>
                <a:spcPts val="520"/>
              </a:spcBef>
              <a:spcAft>
                <a:spcPts val="0"/>
              </a:spcAft>
              <a:buSzPts val="1800"/>
              <a:buChar char="•"/>
            </a:pPr>
            <a:r>
              <a:rPr lang="en-US"/>
              <a:t>Title of your proposed new tradition or old one you want removed</a:t>
            </a:r>
            <a:endParaRPr/>
          </a:p>
          <a:p>
            <a:pPr marL="457200" lvl="0" indent="-342900" algn="l" rtl="0">
              <a:spcBef>
                <a:spcPts val="0"/>
              </a:spcBef>
              <a:spcAft>
                <a:spcPts val="0"/>
              </a:spcAft>
              <a:buSzPts val="1800"/>
              <a:buChar char="•"/>
            </a:pPr>
            <a:r>
              <a:rPr lang="en-US"/>
              <a:t>Border around the page that includes one major belief you now hold about tradition</a:t>
            </a:r>
            <a:endParaRPr/>
          </a:p>
          <a:p>
            <a:pPr marL="457200" lvl="0" indent="-342900" algn="l" rtl="0">
              <a:spcBef>
                <a:spcPts val="0"/>
              </a:spcBef>
              <a:spcAft>
                <a:spcPts val="0"/>
              </a:spcAft>
              <a:buSzPts val="1800"/>
              <a:buChar char="•"/>
            </a:pPr>
            <a:r>
              <a:rPr lang="en-US"/>
              <a:t>Image representing your new tradition or the old one you want removed</a:t>
            </a:r>
            <a:endParaRPr/>
          </a:p>
          <a:p>
            <a:pPr marL="457200" lvl="0" indent="-342900" algn="l" rtl="0">
              <a:spcBef>
                <a:spcPts val="0"/>
              </a:spcBef>
              <a:spcAft>
                <a:spcPts val="0"/>
              </a:spcAft>
              <a:buSzPts val="1800"/>
              <a:buChar char="•"/>
            </a:pPr>
            <a:r>
              <a:rPr lang="en-US"/>
              <a:t>Three (3) or more questions about tradition with the answers included</a:t>
            </a:r>
            <a:endParaRPr/>
          </a:p>
          <a:p>
            <a:pPr marL="457200" lvl="0" indent="-342900" algn="l" rtl="0">
              <a:spcBef>
                <a:spcPts val="0"/>
              </a:spcBef>
              <a:spcAft>
                <a:spcPts val="0"/>
              </a:spcAft>
              <a:buSzPts val="1800"/>
              <a:buChar char="•"/>
            </a:pPr>
            <a:r>
              <a:rPr lang="en-US"/>
              <a:t>A statement arguing for your new tradition or against an old one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9d65ab9f7_0_54"/>
          <p:cNvSpPr txBox="1"/>
          <p:nvPr/>
        </p:nvSpPr>
        <p:spPr>
          <a:xfrm>
            <a:off x="3293750" y="268475"/>
            <a:ext cx="2117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Title</a:t>
            </a:r>
            <a:endParaRPr sz="1800">
              <a:latin typeface="Calibri"/>
              <a:ea typeface="Calibri"/>
              <a:cs typeface="Calibri"/>
              <a:sym typeface="Calibri"/>
            </a:endParaRPr>
          </a:p>
        </p:txBody>
      </p:sp>
      <p:sp>
        <p:nvSpPr>
          <p:cNvPr id="254" name="Google Shape;254;ge9d65ab9f7_0_54"/>
          <p:cNvSpPr txBox="1"/>
          <p:nvPr/>
        </p:nvSpPr>
        <p:spPr>
          <a:xfrm>
            <a:off x="2084192" y="4477616"/>
            <a:ext cx="2244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Border</a:t>
            </a:r>
            <a:endParaRPr sz="1800">
              <a:latin typeface="Calibri"/>
              <a:ea typeface="Calibri"/>
              <a:cs typeface="Calibri"/>
              <a:sym typeface="Calibri"/>
            </a:endParaRPr>
          </a:p>
        </p:txBody>
      </p:sp>
      <p:cxnSp>
        <p:nvCxnSpPr>
          <p:cNvPr id="255" name="Google Shape;255;ge9d65ab9f7_0_54"/>
          <p:cNvCxnSpPr>
            <a:stCxn id="254" idx="0"/>
          </p:cNvCxnSpPr>
          <p:nvPr/>
        </p:nvCxnSpPr>
        <p:spPr>
          <a:xfrm rot="10800000" flipH="1">
            <a:off x="3206642" y="4125416"/>
            <a:ext cx="118500" cy="352200"/>
          </a:xfrm>
          <a:prstGeom prst="straightConnector1">
            <a:avLst/>
          </a:prstGeom>
          <a:noFill/>
          <a:ln w="9525" cap="flat" cmpd="sng">
            <a:solidFill>
              <a:srgbClr val="626262"/>
            </a:solidFill>
            <a:prstDash val="solid"/>
            <a:round/>
            <a:headEnd type="none" w="med" len="med"/>
            <a:tailEnd type="triangle" w="med" len="med"/>
          </a:ln>
        </p:spPr>
      </p:cxnSp>
      <p:sp>
        <p:nvSpPr>
          <p:cNvPr id="256" name="Google Shape;256;ge9d65ab9f7_0_54"/>
          <p:cNvSpPr txBox="1"/>
          <p:nvPr/>
        </p:nvSpPr>
        <p:spPr>
          <a:xfrm>
            <a:off x="5586550" y="4324775"/>
            <a:ext cx="2244900" cy="7389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Image representing new tradition</a:t>
            </a:r>
            <a:endParaRPr sz="1800">
              <a:latin typeface="Calibri"/>
              <a:ea typeface="Calibri"/>
              <a:cs typeface="Calibri"/>
              <a:sym typeface="Calibri"/>
            </a:endParaRPr>
          </a:p>
        </p:txBody>
      </p:sp>
      <p:sp>
        <p:nvSpPr>
          <p:cNvPr id="257" name="Google Shape;257;ge9d65ab9f7_0_54"/>
          <p:cNvSpPr txBox="1"/>
          <p:nvPr/>
        </p:nvSpPr>
        <p:spPr>
          <a:xfrm>
            <a:off x="544750" y="350125"/>
            <a:ext cx="1449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1</a:t>
            </a:r>
            <a:endParaRPr sz="1800">
              <a:latin typeface="Calibri"/>
              <a:ea typeface="Calibri"/>
              <a:cs typeface="Calibri"/>
              <a:sym typeface="Calibri"/>
            </a:endParaRPr>
          </a:p>
        </p:txBody>
      </p:sp>
      <p:sp>
        <p:nvSpPr>
          <p:cNvPr id="258" name="Google Shape;258;ge9d65ab9f7_0_54"/>
          <p:cNvSpPr txBox="1"/>
          <p:nvPr/>
        </p:nvSpPr>
        <p:spPr>
          <a:xfrm>
            <a:off x="105117" y="2265875"/>
            <a:ext cx="1445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2</a:t>
            </a:r>
            <a:endParaRPr sz="1800">
              <a:latin typeface="Calibri"/>
              <a:ea typeface="Calibri"/>
              <a:cs typeface="Calibri"/>
              <a:sym typeface="Calibri"/>
            </a:endParaRPr>
          </a:p>
        </p:txBody>
      </p:sp>
      <p:sp>
        <p:nvSpPr>
          <p:cNvPr id="259" name="Google Shape;259;ge9d65ab9f7_0_54"/>
          <p:cNvSpPr txBox="1"/>
          <p:nvPr/>
        </p:nvSpPr>
        <p:spPr>
          <a:xfrm>
            <a:off x="105121" y="3746125"/>
            <a:ext cx="15492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3</a:t>
            </a:r>
            <a:endParaRPr sz="1800">
              <a:latin typeface="Calibri"/>
              <a:ea typeface="Calibri"/>
              <a:cs typeface="Calibri"/>
              <a:sym typeface="Calibri"/>
            </a:endParaRPr>
          </a:p>
        </p:txBody>
      </p:sp>
      <p:sp>
        <p:nvSpPr>
          <p:cNvPr id="260" name="Google Shape;260;ge9d65ab9f7_0_54"/>
          <p:cNvSpPr txBox="1"/>
          <p:nvPr/>
        </p:nvSpPr>
        <p:spPr>
          <a:xfrm>
            <a:off x="7266225" y="119715"/>
            <a:ext cx="1563600" cy="10158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A statement arguing for your tradition</a:t>
            </a:r>
            <a:endParaRPr sz="1800">
              <a:latin typeface="Calibri"/>
              <a:ea typeface="Calibri"/>
              <a:cs typeface="Calibri"/>
              <a:sym typeface="Calibri"/>
            </a:endParaRPr>
          </a:p>
        </p:txBody>
      </p:sp>
      <p:pic>
        <p:nvPicPr>
          <p:cNvPr id="261" name="Google Shape;261;ge9d65ab9f7_0_54"/>
          <p:cNvPicPr preferRelativeResize="0"/>
          <p:nvPr/>
        </p:nvPicPr>
        <p:blipFill>
          <a:blip r:embed="rId3">
            <a:alphaModFix/>
          </a:blip>
          <a:stretch>
            <a:fillRect/>
          </a:stretch>
        </p:blipFill>
        <p:spPr>
          <a:xfrm>
            <a:off x="1951760" y="1097862"/>
            <a:ext cx="5240480" cy="2947775"/>
          </a:xfrm>
          <a:prstGeom prst="rect">
            <a:avLst/>
          </a:prstGeom>
          <a:noFill/>
          <a:ln>
            <a:noFill/>
          </a:ln>
        </p:spPr>
      </p:pic>
      <p:cxnSp>
        <p:nvCxnSpPr>
          <p:cNvPr id="262" name="Google Shape;262;ge9d65ab9f7_0_54"/>
          <p:cNvCxnSpPr/>
          <p:nvPr/>
        </p:nvCxnSpPr>
        <p:spPr>
          <a:xfrm>
            <a:off x="1927575" y="874700"/>
            <a:ext cx="577200" cy="502200"/>
          </a:xfrm>
          <a:prstGeom prst="straightConnector1">
            <a:avLst/>
          </a:prstGeom>
          <a:noFill/>
          <a:ln w="9525" cap="flat" cmpd="sng">
            <a:solidFill>
              <a:srgbClr val="626262"/>
            </a:solidFill>
            <a:prstDash val="solid"/>
            <a:round/>
            <a:headEnd type="none" w="med" len="med"/>
            <a:tailEnd type="triangle" w="med" len="med"/>
          </a:ln>
        </p:spPr>
      </p:cxnSp>
      <p:cxnSp>
        <p:nvCxnSpPr>
          <p:cNvPr id="263" name="Google Shape;263;ge9d65ab9f7_0_54"/>
          <p:cNvCxnSpPr>
            <a:stCxn id="258" idx="3"/>
          </p:cNvCxnSpPr>
          <p:nvPr/>
        </p:nvCxnSpPr>
        <p:spPr>
          <a:xfrm>
            <a:off x="1550217" y="2496725"/>
            <a:ext cx="665100" cy="117900"/>
          </a:xfrm>
          <a:prstGeom prst="straightConnector1">
            <a:avLst/>
          </a:prstGeom>
          <a:noFill/>
          <a:ln w="9525" cap="flat" cmpd="sng">
            <a:solidFill>
              <a:srgbClr val="626262"/>
            </a:solidFill>
            <a:prstDash val="solid"/>
            <a:round/>
            <a:headEnd type="none" w="med" len="med"/>
            <a:tailEnd type="triangle" w="med" len="med"/>
          </a:ln>
        </p:spPr>
      </p:cxnSp>
      <p:cxnSp>
        <p:nvCxnSpPr>
          <p:cNvPr id="264" name="Google Shape;264;ge9d65ab9f7_0_54"/>
          <p:cNvCxnSpPr/>
          <p:nvPr/>
        </p:nvCxnSpPr>
        <p:spPr>
          <a:xfrm rot="10800000" flipH="1">
            <a:off x="1654321" y="3795925"/>
            <a:ext cx="1043400" cy="411900"/>
          </a:xfrm>
          <a:prstGeom prst="straightConnector1">
            <a:avLst/>
          </a:prstGeom>
          <a:noFill/>
          <a:ln w="9525" cap="flat" cmpd="sng">
            <a:solidFill>
              <a:srgbClr val="626262"/>
            </a:solidFill>
            <a:prstDash val="solid"/>
            <a:round/>
            <a:headEnd type="none" w="med" len="med"/>
            <a:tailEnd type="triangle" w="med" len="med"/>
          </a:ln>
        </p:spPr>
      </p:cxnSp>
      <p:cxnSp>
        <p:nvCxnSpPr>
          <p:cNvPr id="265" name="Google Shape;265;ge9d65ab9f7_0_54"/>
          <p:cNvCxnSpPr>
            <a:stCxn id="260" idx="1"/>
          </p:cNvCxnSpPr>
          <p:nvPr/>
        </p:nvCxnSpPr>
        <p:spPr>
          <a:xfrm flipH="1">
            <a:off x="6788325" y="627615"/>
            <a:ext cx="477900" cy="988800"/>
          </a:xfrm>
          <a:prstGeom prst="straightConnector1">
            <a:avLst/>
          </a:prstGeom>
          <a:noFill/>
          <a:ln w="9525" cap="flat" cmpd="sng">
            <a:solidFill>
              <a:srgbClr val="626262"/>
            </a:solidFill>
            <a:prstDash val="solid"/>
            <a:round/>
            <a:headEnd type="none" w="med" len="med"/>
            <a:tailEnd type="triangle" w="med" len="med"/>
          </a:ln>
        </p:spPr>
      </p:cxnSp>
      <p:cxnSp>
        <p:nvCxnSpPr>
          <p:cNvPr id="266" name="Google Shape;266;ge9d65ab9f7_0_54"/>
          <p:cNvCxnSpPr>
            <a:stCxn id="253" idx="3"/>
          </p:cNvCxnSpPr>
          <p:nvPr/>
        </p:nvCxnSpPr>
        <p:spPr>
          <a:xfrm>
            <a:off x="5410850" y="499325"/>
            <a:ext cx="718500" cy="781200"/>
          </a:xfrm>
          <a:prstGeom prst="straightConnector1">
            <a:avLst/>
          </a:prstGeom>
          <a:noFill/>
          <a:ln w="9525" cap="flat" cmpd="sng">
            <a:solidFill>
              <a:srgbClr val="626262"/>
            </a:solidFill>
            <a:prstDash val="solid"/>
            <a:round/>
            <a:headEnd type="none" w="med" len="med"/>
            <a:tailEnd type="triangle" w="med" len="med"/>
          </a:ln>
        </p:spPr>
      </p:cxnSp>
      <p:cxnSp>
        <p:nvCxnSpPr>
          <p:cNvPr id="267" name="Google Shape;267;ge9d65ab9f7_0_54"/>
          <p:cNvCxnSpPr>
            <a:stCxn id="256" idx="0"/>
          </p:cNvCxnSpPr>
          <p:nvPr/>
        </p:nvCxnSpPr>
        <p:spPr>
          <a:xfrm rot="10800000">
            <a:off x="6517000" y="3932675"/>
            <a:ext cx="192000" cy="392100"/>
          </a:xfrm>
          <a:prstGeom prst="straightConnector1">
            <a:avLst/>
          </a:prstGeom>
          <a:noFill/>
          <a:ln w="9525" cap="flat" cmpd="sng">
            <a:solidFill>
              <a:srgbClr val="62626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9d65ab9f7_0_16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One-Pager</a:t>
            </a:r>
            <a:endParaRPr/>
          </a:p>
        </p:txBody>
      </p:sp>
      <p:sp>
        <p:nvSpPr>
          <p:cNvPr id="273" name="Google Shape;273;ge9d65ab9f7_0_168"/>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520"/>
              </a:spcBef>
              <a:spcAft>
                <a:spcPts val="0"/>
              </a:spcAft>
              <a:buNone/>
            </a:pPr>
            <a:r>
              <a:rPr lang="en-US" sz="1800"/>
              <a:t>Petition either for a new school tradition or the removal of an old one. Include the following:</a:t>
            </a:r>
            <a:endParaRPr/>
          </a:p>
        </p:txBody>
      </p:sp>
      <p:sp>
        <p:nvSpPr>
          <p:cNvPr id="274" name="Google Shape;274;ge9d65ab9f7_0_168"/>
          <p:cNvSpPr txBox="1">
            <a:spLocks noGrp="1"/>
          </p:cNvSpPr>
          <p:nvPr>
            <p:ph type="body" idx="2"/>
          </p:nvPr>
        </p:nvSpPr>
        <p:spPr>
          <a:xfrm>
            <a:off x="5225339" y="957445"/>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t>Example One-Pager</a:t>
            </a:r>
            <a:endParaRPr/>
          </a:p>
        </p:txBody>
      </p:sp>
      <p:sp>
        <p:nvSpPr>
          <p:cNvPr id="275" name="Google Shape;275;ge9d65ab9f7_0_168"/>
          <p:cNvSpPr txBox="1">
            <a:spLocks noGrp="1"/>
          </p:cNvSpPr>
          <p:nvPr>
            <p:ph type="body" idx="3"/>
          </p:nvPr>
        </p:nvSpPr>
        <p:spPr>
          <a:xfrm>
            <a:off x="457200" y="2159585"/>
            <a:ext cx="4040100" cy="2795400"/>
          </a:xfrm>
          <a:prstGeom prst="rect">
            <a:avLst/>
          </a:prstGeom>
        </p:spPr>
        <p:txBody>
          <a:bodyPr spcFirstLastPara="1" wrap="square" lIns="91425" tIns="0" rIns="91425" bIns="45700" anchor="t" anchorCtr="0">
            <a:normAutofit lnSpcReduction="20000"/>
          </a:bodyPr>
          <a:lstStyle/>
          <a:p>
            <a:pPr marL="457200" lvl="0" indent="-342900" algn="l" rtl="0">
              <a:spcBef>
                <a:spcPts val="520"/>
              </a:spcBef>
              <a:spcAft>
                <a:spcPts val="0"/>
              </a:spcAft>
              <a:buSzPts val="1800"/>
              <a:buChar char="•"/>
            </a:pPr>
            <a:r>
              <a:rPr lang="en-US"/>
              <a:t>Title of your proposed new tradition or old one you want removed</a:t>
            </a:r>
            <a:endParaRPr/>
          </a:p>
          <a:p>
            <a:pPr marL="457200" lvl="0" indent="-342900" algn="l" rtl="0">
              <a:spcBef>
                <a:spcPts val="0"/>
              </a:spcBef>
              <a:spcAft>
                <a:spcPts val="0"/>
              </a:spcAft>
              <a:buSzPts val="1800"/>
              <a:buChar char="•"/>
            </a:pPr>
            <a:r>
              <a:rPr lang="en-US"/>
              <a:t>Border around the page that includes one major belief you now hold about tradition</a:t>
            </a:r>
            <a:endParaRPr/>
          </a:p>
          <a:p>
            <a:pPr marL="457200" lvl="0" indent="-342900" algn="l" rtl="0">
              <a:spcBef>
                <a:spcPts val="0"/>
              </a:spcBef>
              <a:spcAft>
                <a:spcPts val="0"/>
              </a:spcAft>
              <a:buSzPts val="1800"/>
              <a:buChar char="•"/>
            </a:pPr>
            <a:r>
              <a:rPr lang="en-US"/>
              <a:t>Image representing your new tradition or the old one you want removed</a:t>
            </a:r>
            <a:endParaRPr/>
          </a:p>
          <a:p>
            <a:pPr marL="457200" lvl="0" indent="-342900" algn="l" rtl="0">
              <a:spcBef>
                <a:spcPts val="0"/>
              </a:spcBef>
              <a:spcAft>
                <a:spcPts val="0"/>
              </a:spcAft>
              <a:buSzPts val="1800"/>
              <a:buChar char="•"/>
            </a:pPr>
            <a:r>
              <a:rPr lang="en-US"/>
              <a:t>Three (3) or more questions with the answers included</a:t>
            </a:r>
            <a:endParaRPr/>
          </a:p>
          <a:p>
            <a:pPr marL="457200" lvl="0" indent="-342900" algn="l" rtl="0">
              <a:spcBef>
                <a:spcPts val="0"/>
              </a:spcBef>
              <a:spcAft>
                <a:spcPts val="0"/>
              </a:spcAft>
              <a:buSzPts val="1800"/>
              <a:buChar char="•"/>
            </a:pPr>
            <a:r>
              <a:rPr lang="en-US"/>
              <a:t>A statement arguing for your new tradition or against an old one</a:t>
            </a:r>
            <a:endParaRPr/>
          </a:p>
        </p:txBody>
      </p:sp>
      <p:pic>
        <p:nvPicPr>
          <p:cNvPr id="276" name="Google Shape;276;ge9d65ab9f7_0_168"/>
          <p:cNvPicPr preferRelativeResize="0"/>
          <p:nvPr/>
        </p:nvPicPr>
        <p:blipFill>
          <a:blip r:embed="rId3">
            <a:alphaModFix/>
          </a:blip>
          <a:stretch>
            <a:fillRect/>
          </a:stretch>
        </p:blipFill>
        <p:spPr>
          <a:xfrm>
            <a:off x="4799347" y="1740779"/>
            <a:ext cx="3696550" cy="207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The Dangers of Tradition</a:t>
            </a:r>
            <a:endParaRPr dirty="0"/>
          </a:p>
        </p:txBody>
      </p:sp>
      <p:sp>
        <p:nvSpPr>
          <p:cNvPr id="89" name="Google Shape;89;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The Lottery</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71e52f4b48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5" name="Google Shape;95;g71e52f4b48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How Does Shirley Jackson’s “The Lottery” demonstrate the possible dangers of tradition?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520"/>
              </a:spcBef>
              <a:spcAft>
                <a:spcPts val="0"/>
              </a:spcAft>
              <a:buClr>
                <a:schemeClr val="lt1"/>
              </a:buClr>
              <a:buSzPts val="2600"/>
              <a:buChar char="●"/>
            </a:pPr>
            <a:r>
              <a:rPr lang="en-US"/>
              <a:t>Understand and discuss the value and possible dangers of tradition by synthesizing learning from “The Lottery” and “The Dangers of Tradition.”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9d65ab9f7_0_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Tip of the Iceberg</a:t>
            </a:r>
            <a:endParaRPr/>
          </a:p>
        </p:txBody>
      </p:sp>
      <p:sp>
        <p:nvSpPr>
          <p:cNvPr id="107" name="Google Shape;107;ge9d65ab9f7_0_24"/>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100000"/>
              </a:lnSpc>
              <a:spcBef>
                <a:spcPts val="520"/>
              </a:spcBef>
              <a:spcAft>
                <a:spcPts val="0"/>
              </a:spcAft>
              <a:buSzPts val="2600"/>
              <a:buNone/>
            </a:pPr>
            <a:r>
              <a:rPr lang="en-US"/>
              <a:t>Using the tip of the iceberg handout, write some words that come to mind when you hear the word “Lottery.”</a:t>
            </a:r>
            <a:endParaRPr/>
          </a:p>
          <a:p>
            <a:pPr marL="457200" lvl="0" indent="-393700" algn="l" rtl="0">
              <a:lnSpc>
                <a:spcPct val="100000"/>
              </a:lnSpc>
              <a:spcBef>
                <a:spcPts val="520"/>
              </a:spcBef>
              <a:spcAft>
                <a:spcPts val="0"/>
              </a:spcAft>
              <a:buClr>
                <a:schemeClr val="accent4"/>
              </a:buClr>
              <a:buSzPts val="2600"/>
              <a:buFont typeface="Arial"/>
              <a:buChar char="•"/>
            </a:pPr>
            <a:r>
              <a:rPr lang="en-US"/>
              <a:t>Write these words at the the tip of the iceberg. </a:t>
            </a:r>
            <a:endParaRPr/>
          </a:p>
          <a:p>
            <a:pPr marL="457200" lvl="0" indent="-393700" algn="l" rtl="0">
              <a:lnSpc>
                <a:spcPct val="100000"/>
              </a:lnSpc>
              <a:spcBef>
                <a:spcPts val="520"/>
              </a:spcBef>
              <a:spcAft>
                <a:spcPts val="0"/>
              </a:spcAft>
              <a:buSzPts val="2600"/>
              <a:buChar char="•"/>
            </a:pPr>
            <a:r>
              <a:rPr lang="en-US"/>
              <a:t>Be prepared to share with the class.</a:t>
            </a:r>
            <a:endParaRPr/>
          </a:p>
        </p:txBody>
      </p:sp>
      <p:grpSp>
        <p:nvGrpSpPr>
          <p:cNvPr id="108" name="Google Shape;108;ge9d65ab9f7_0_24"/>
          <p:cNvGrpSpPr/>
          <p:nvPr/>
        </p:nvGrpSpPr>
        <p:grpSpPr>
          <a:xfrm>
            <a:off x="5115662" y="963293"/>
            <a:ext cx="2852665" cy="3216902"/>
            <a:chOff x="1642100" y="397925"/>
            <a:chExt cx="4336675" cy="4911300"/>
          </a:xfrm>
        </p:grpSpPr>
        <p:sp>
          <p:nvSpPr>
            <p:cNvPr id="109" name="Google Shape;109;ge9d65ab9f7_0_24"/>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e9d65ab9f7_0_24"/>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e9d65ab9f7_0_24"/>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e9d65ab9f7_0_24"/>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e9d65ab9f7_0_24"/>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e9d65ab9f7_0_24"/>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e9d65ab9f7_0_24"/>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353175" y="545400"/>
            <a:ext cx="4467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11111"/>
              <a:buFont typeface="Calibri"/>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Collaborative Word Cloud</a:t>
            </a:r>
            <a:endParaRPr/>
          </a:p>
        </p:txBody>
      </p:sp>
      <p:sp>
        <p:nvSpPr>
          <p:cNvPr id="121" name="Google Shape;121;p4"/>
          <p:cNvSpPr txBox="1">
            <a:spLocks noGrp="1"/>
          </p:cNvSpPr>
          <p:nvPr>
            <p:ph type="body" idx="1"/>
          </p:nvPr>
        </p:nvSpPr>
        <p:spPr>
          <a:xfrm>
            <a:off x="457200" y="1451600"/>
            <a:ext cx="7988100" cy="786300"/>
          </a:xfrm>
          <a:prstGeom prst="rect">
            <a:avLst/>
          </a:prstGeom>
          <a:noFill/>
          <a:ln>
            <a:noFill/>
          </a:ln>
        </p:spPr>
        <p:txBody>
          <a:bodyPr spcFirstLastPara="1" wrap="square" lIns="45700" tIns="0" rIns="45700" bIns="0" anchor="t" anchorCtr="0">
            <a:noAutofit/>
          </a:bodyPr>
          <a:lstStyle/>
          <a:p>
            <a:pPr marL="0" lvl="0" indent="0" algn="l" rtl="0">
              <a:lnSpc>
                <a:spcPct val="100000"/>
              </a:lnSpc>
              <a:spcBef>
                <a:spcPts val="0"/>
              </a:spcBef>
              <a:spcAft>
                <a:spcPts val="0"/>
              </a:spcAft>
              <a:buSzPts val="2400"/>
              <a:buNone/>
            </a:pPr>
            <a:r>
              <a:rPr lang="en-US"/>
              <a:t>Use the words you came up with to create a collaborative word cloud with your classmates.</a:t>
            </a:r>
            <a:endParaRPr/>
          </a:p>
        </p:txBody>
      </p:sp>
      <p:grpSp>
        <p:nvGrpSpPr>
          <p:cNvPr id="122" name="Google Shape;122;p4"/>
          <p:cNvGrpSpPr/>
          <p:nvPr/>
        </p:nvGrpSpPr>
        <p:grpSpPr>
          <a:xfrm>
            <a:off x="2113181" y="2348428"/>
            <a:ext cx="4676143" cy="2285658"/>
            <a:chOff x="1269825" y="1370500"/>
            <a:chExt cx="5136925" cy="2812425"/>
          </a:xfrm>
        </p:grpSpPr>
        <p:sp>
          <p:nvSpPr>
            <p:cNvPr id="123" name="Google Shape;123;p4"/>
            <p:cNvSpPr/>
            <p:nvPr/>
          </p:nvSpPr>
          <p:spPr>
            <a:xfrm>
              <a:off x="2595250" y="2816000"/>
              <a:ext cx="396125" cy="580975"/>
            </a:xfrm>
            <a:custGeom>
              <a:avLst/>
              <a:gdLst/>
              <a:ahLst/>
              <a:cxnLst/>
              <a:rect l="l" t="t" r="r" b="b"/>
              <a:pathLst>
                <a:path w="15845" h="23239" extrusionOk="0">
                  <a:moveTo>
                    <a:pt x="0" y="0"/>
                  </a:moveTo>
                  <a:lnTo>
                    <a:pt x="0" y="23239"/>
                  </a:lnTo>
                  <a:lnTo>
                    <a:pt x="15845" y="23239"/>
                  </a:lnTo>
                  <a:lnTo>
                    <a:pt x="15845" y="18712"/>
                  </a:lnTo>
                  <a:lnTo>
                    <a:pt x="5734" y="18712"/>
                  </a:lnTo>
                  <a:lnTo>
                    <a:pt x="5734"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24700" y="2950550"/>
              <a:ext cx="447700" cy="457750"/>
            </a:xfrm>
            <a:custGeom>
              <a:avLst/>
              <a:gdLst/>
              <a:ahLst/>
              <a:cxnLst/>
              <a:rect l="l" t="t" r="r" b="b"/>
              <a:pathLst>
                <a:path w="17908" h="18310" extrusionOk="0">
                  <a:moveTo>
                    <a:pt x="9206" y="3722"/>
                  </a:moveTo>
                  <a:lnTo>
                    <a:pt x="9910" y="3773"/>
                  </a:lnTo>
                  <a:lnTo>
                    <a:pt x="11067" y="4225"/>
                  </a:lnTo>
                  <a:lnTo>
                    <a:pt x="11519" y="4678"/>
                  </a:lnTo>
                  <a:lnTo>
                    <a:pt x="11922" y="5181"/>
                  </a:lnTo>
                  <a:lnTo>
                    <a:pt x="12375" y="6489"/>
                  </a:lnTo>
                  <a:lnTo>
                    <a:pt x="12425" y="7243"/>
                  </a:lnTo>
                  <a:lnTo>
                    <a:pt x="5483" y="7243"/>
                  </a:lnTo>
                  <a:lnTo>
                    <a:pt x="5634" y="6439"/>
                  </a:lnTo>
                  <a:lnTo>
                    <a:pt x="6238" y="5131"/>
                  </a:lnTo>
                  <a:lnTo>
                    <a:pt x="6691" y="4628"/>
                  </a:lnTo>
                  <a:lnTo>
                    <a:pt x="7194" y="4225"/>
                  </a:lnTo>
                  <a:lnTo>
                    <a:pt x="8451" y="3773"/>
                  </a:lnTo>
                  <a:lnTo>
                    <a:pt x="9206" y="3722"/>
                  </a:lnTo>
                  <a:close/>
                  <a:moveTo>
                    <a:pt x="9256" y="0"/>
                  </a:moveTo>
                  <a:lnTo>
                    <a:pt x="8200" y="51"/>
                  </a:lnTo>
                  <a:lnTo>
                    <a:pt x="6238" y="352"/>
                  </a:lnTo>
                  <a:lnTo>
                    <a:pt x="4578" y="956"/>
                  </a:lnTo>
                  <a:lnTo>
                    <a:pt x="3069" y="1861"/>
                  </a:lnTo>
                  <a:lnTo>
                    <a:pt x="2465" y="2465"/>
                  </a:lnTo>
                  <a:lnTo>
                    <a:pt x="1862" y="3069"/>
                  </a:lnTo>
                  <a:lnTo>
                    <a:pt x="956" y="4527"/>
                  </a:lnTo>
                  <a:lnTo>
                    <a:pt x="303" y="6187"/>
                  </a:lnTo>
                  <a:lnTo>
                    <a:pt x="1" y="8099"/>
                  </a:lnTo>
                  <a:lnTo>
                    <a:pt x="1" y="9155"/>
                  </a:lnTo>
                  <a:lnTo>
                    <a:pt x="1" y="10211"/>
                  </a:lnTo>
                  <a:lnTo>
                    <a:pt x="353" y="12123"/>
                  </a:lnTo>
                  <a:lnTo>
                    <a:pt x="956" y="13833"/>
                  </a:lnTo>
                  <a:lnTo>
                    <a:pt x="1912" y="15291"/>
                  </a:lnTo>
                  <a:lnTo>
                    <a:pt x="2516" y="15895"/>
                  </a:lnTo>
                  <a:lnTo>
                    <a:pt x="3119" y="16448"/>
                  </a:lnTo>
                  <a:lnTo>
                    <a:pt x="4679" y="17354"/>
                  </a:lnTo>
                  <a:lnTo>
                    <a:pt x="6439" y="17957"/>
                  </a:lnTo>
                  <a:lnTo>
                    <a:pt x="8451" y="18259"/>
                  </a:lnTo>
                  <a:lnTo>
                    <a:pt x="9558" y="18309"/>
                  </a:lnTo>
                  <a:lnTo>
                    <a:pt x="11419" y="18209"/>
                  </a:lnTo>
                  <a:lnTo>
                    <a:pt x="13330" y="17907"/>
                  </a:lnTo>
                  <a:lnTo>
                    <a:pt x="15242" y="17454"/>
                  </a:lnTo>
                  <a:lnTo>
                    <a:pt x="17103" y="16800"/>
                  </a:lnTo>
                  <a:lnTo>
                    <a:pt x="17103" y="12475"/>
                  </a:lnTo>
                  <a:lnTo>
                    <a:pt x="15292" y="13481"/>
                  </a:lnTo>
                  <a:lnTo>
                    <a:pt x="13481" y="14084"/>
                  </a:lnTo>
                  <a:lnTo>
                    <a:pt x="12626" y="14336"/>
                  </a:lnTo>
                  <a:lnTo>
                    <a:pt x="10866" y="14587"/>
                  </a:lnTo>
                  <a:lnTo>
                    <a:pt x="10061" y="14587"/>
                  </a:lnTo>
                  <a:lnTo>
                    <a:pt x="9055" y="14537"/>
                  </a:lnTo>
                  <a:lnTo>
                    <a:pt x="7395" y="14034"/>
                  </a:lnTo>
                  <a:lnTo>
                    <a:pt x="6791" y="13632"/>
                  </a:lnTo>
                  <a:lnTo>
                    <a:pt x="6238" y="13078"/>
                  </a:lnTo>
                  <a:lnTo>
                    <a:pt x="5584" y="11620"/>
                  </a:lnTo>
                  <a:lnTo>
                    <a:pt x="5433" y="10664"/>
                  </a:lnTo>
                  <a:lnTo>
                    <a:pt x="17908" y="10664"/>
                  </a:lnTo>
                  <a:lnTo>
                    <a:pt x="17908" y="9105"/>
                  </a:lnTo>
                  <a:lnTo>
                    <a:pt x="17908" y="8099"/>
                  </a:lnTo>
                  <a:lnTo>
                    <a:pt x="17606" y="6237"/>
                  </a:lnTo>
                  <a:lnTo>
                    <a:pt x="17002" y="4578"/>
                  </a:lnTo>
                  <a:lnTo>
                    <a:pt x="16097" y="3119"/>
                  </a:lnTo>
                  <a:lnTo>
                    <a:pt x="15543" y="2465"/>
                  </a:lnTo>
                  <a:lnTo>
                    <a:pt x="14940" y="1912"/>
                  </a:lnTo>
                  <a:lnTo>
                    <a:pt x="13582" y="956"/>
                  </a:lnTo>
                  <a:lnTo>
                    <a:pt x="11972" y="352"/>
                  </a:lnTo>
                  <a:lnTo>
                    <a:pt x="10212" y="51"/>
                  </a:lnTo>
                  <a:lnTo>
                    <a:pt x="925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299450" y="2950550"/>
              <a:ext cx="422525" cy="457750"/>
            </a:xfrm>
            <a:custGeom>
              <a:avLst/>
              <a:gdLst/>
              <a:ahLst/>
              <a:cxnLst/>
              <a:rect l="l" t="t" r="r" b="b"/>
              <a:pathLst>
                <a:path w="16901" h="18310" extrusionOk="0">
                  <a:moveTo>
                    <a:pt x="11519" y="10010"/>
                  </a:moveTo>
                  <a:lnTo>
                    <a:pt x="11519" y="10664"/>
                  </a:lnTo>
                  <a:lnTo>
                    <a:pt x="11469" y="11469"/>
                  </a:lnTo>
                  <a:lnTo>
                    <a:pt x="10966" y="12877"/>
                  </a:lnTo>
                  <a:lnTo>
                    <a:pt x="10513" y="13481"/>
                  </a:lnTo>
                  <a:lnTo>
                    <a:pt x="9960" y="13984"/>
                  </a:lnTo>
                  <a:lnTo>
                    <a:pt x="8702" y="14537"/>
                  </a:lnTo>
                  <a:lnTo>
                    <a:pt x="7948" y="14587"/>
                  </a:lnTo>
                  <a:lnTo>
                    <a:pt x="7394" y="14587"/>
                  </a:lnTo>
                  <a:lnTo>
                    <a:pt x="6439" y="14285"/>
                  </a:lnTo>
                  <a:lnTo>
                    <a:pt x="6086" y="13984"/>
                  </a:lnTo>
                  <a:lnTo>
                    <a:pt x="5785" y="13682"/>
                  </a:lnTo>
                  <a:lnTo>
                    <a:pt x="5433" y="12827"/>
                  </a:lnTo>
                  <a:lnTo>
                    <a:pt x="5382" y="12324"/>
                  </a:lnTo>
                  <a:lnTo>
                    <a:pt x="5433" y="11770"/>
                  </a:lnTo>
                  <a:lnTo>
                    <a:pt x="5835" y="10915"/>
                  </a:lnTo>
                  <a:lnTo>
                    <a:pt x="6237" y="10614"/>
                  </a:lnTo>
                  <a:lnTo>
                    <a:pt x="6690" y="10312"/>
                  </a:lnTo>
                  <a:lnTo>
                    <a:pt x="7948" y="10010"/>
                  </a:lnTo>
                  <a:close/>
                  <a:moveTo>
                    <a:pt x="8400" y="0"/>
                  </a:moveTo>
                  <a:lnTo>
                    <a:pt x="6640" y="51"/>
                  </a:lnTo>
                  <a:lnTo>
                    <a:pt x="4930" y="252"/>
                  </a:lnTo>
                  <a:lnTo>
                    <a:pt x="3219" y="503"/>
                  </a:lnTo>
                  <a:lnTo>
                    <a:pt x="1459" y="906"/>
                  </a:lnTo>
                  <a:lnTo>
                    <a:pt x="1459" y="5131"/>
                  </a:lnTo>
                  <a:lnTo>
                    <a:pt x="2767" y="4477"/>
                  </a:lnTo>
                  <a:lnTo>
                    <a:pt x="4225" y="4075"/>
                  </a:lnTo>
                  <a:lnTo>
                    <a:pt x="5734" y="3773"/>
                  </a:lnTo>
                  <a:lnTo>
                    <a:pt x="7394" y="3722"/>
                  </a:lnTo>
                  <a:lnTo>
                    <a:pt x="8451" y="3722"/>
                  </a:lnTo>
                  <a:lnTo>
                    <a:pt x="10010" y="4075"/>
                  </a:lnTo>
                  <a:lnTo>
                    <a:pt x="10513" y="4326"/>
                  </a:lnTo>
                  <a:lnTo>
                    <a:pt x="10966" y="4678"/>
                  </a:lnTo>
                  <a:lnTo>
                    <a:pt x="11469" y="5634"/>
                  </a:lnTo>
                  <a:lnTo>
                    <a:pt x="11519" y="6237"/>
                  </a:lnTo>
                  <a:lnTo>
                    <a:pt x="11519" y="6690"/>
                  </a:lnTo>
                  <a:lnTo>
                    <a:pt x="8400" y="6690"/>
                  </a:lnTo>
                  <a:lnTo>
                    <a:pt x="6338" y="6740"/>
                  </a:lnTo>
                  <a:lnTo>
                    <a:pt x="3873" y="7243"/>
                  </a:lnTo>
                  <a:lnTo>
                    <a:pt x="2565" y="7797"/>
                  </a:lnTo>
                  <a:lnTo>
                    <a:pt x="2012" y="8149"/>
                  </a:lnTo>
                  <a:lnTo>
                    <a:pt x="1559" y="8501"/>
                  </a:lnTo>
                  <a:lnTo>
                    <a:pt x="805" y="9406"/>
                  </a:lnTo>
                  <a:lnTo>
                    <a:pt x="302" y="10563"/>
                  </a:lnTo>
                  <a:lnTo>
                    <a:pt x="50" y="11871"/>
                  </a:lnTo>
                  <a:lnTo>
                    <a:pt x="0" y="12626"/>
                  </a:lnTo>
                  <a:lnTo>
                    <a:pt x="101" y="13833"/>
                  </a:lnTo>
                  <a:lnTo>
                    <a:pt x="906" y="15895"/>
                  </a:lnTo>
                  <a:lnTo>
                    <a:pt x="1610" y="16700"/>
                  </a:lnTo>
                  <a:lnTo>
                    <a:pt x="2465" y="17454"/>
                  </a:lnTo>
                  <a:lnTo>
                    <a:pt x="4577" y="18209"/>
                  </a:lnTo>
                  <a:lnTo>
                    <a:pt x="5835" y="18309"/>
                  </a:lnTo>
                  <a:lnTo>
                    <a:pt x="6791" y="18259"/>
                  </a:lnTo>
                  <a:lnTo>
                    <a:pt x="8400" y="17907"/>
                  </a:lnTo>
                  <a:lnTo>
                    <a:pt x="9104" y="17555"/>
                  </a:lnTo>
                  <a:lnTo>
                    <a:pt x="9758" y="17153"/>
                  </a:lnTo>
                  <a:lnTo>
                    <a:pt x="10966" y="15996"/>
                  </a:lnTo>
                  <a:lnTo>
                    <a:pt x="11519" y="15241"/>
                  </a:lnTo>
                  <a:lnTo>
                    <a:pt x="11519" y="17857"/>
                  </a:lnTo>
                  <a:lnTo>
                    <a:pt x="16901" y="17857"/>
                  </a:lnTo>
                  <a:lnTo>
                    <a:pt x="16901" y="7897"/>
                  </a:lnTo>
                  <a:lnTo>
                    <a:pt x="16901" y="6891"/>
                  </a:lnTo>
                  <a:lnTo>
                    <a:pt x="16650" y="5081"/>
                  </a:lnTo>
                  <a:lnTo>
                    <a:pt x="16147" y="3572"/>
                  </a:lnTo>
                  <a:lnTo>
                    <a:pt x="15392" y="2364"/>
                  </a:lnTo>
                  <a:lnTo>
                    <a:pt x="14889" y="1861"/>
                  </a:lnTo>
                  <a:lnTo>
                    <a:pt x="14386" y="1459"/>
                  </a:lnTo>
                  <a:lnTo>
                    <a:pt x="13078" y="755"/>
                  </a:lnTo>
                  <a:lnTo>
                    <a:pt x="11418" y="252"/>
                  </a:lnTo>
                  <a:lnTo>
                    <a:pt x="9507" y="51"/>
                  </a:lnTo>
                  <a:lnTo>
                    <a:pt x="8400"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758425" y="2950550"/>
              <a:ext cx="309375" cy="446425"/>
            </a:xfrm>
            <a:custGeom>
              <a:avLst/>
              <a:gdLst/>
              <a:ahLst/>
              <a:cxnLst/>
              <a:rect l="l" t="t" r="r" b="b"/>
              <a:pathLst>
                <a:path w="12375" h="17857" extrusionOk="0">
                  <a:moveTo>
                    <a:pt x="10866" y="0"/>
                  </a:moveTo>
                  <a:lnTo>
                    <a:pt x="9960" y="51"/>
                  </a:lnTo>
                  <a:lnTo>
                    <a:pt x="8351" y="453"/>
                  </a:lnTo>
                  <a:lnTo>
                    <a:pt x="7697" y="805"/>
                  </a:lnTo>
                  <a:lnTo>
                    <a:pt x="7043" y="1258"/>
                  </a:lnTo>
                  <a:lnTo>
                    <a:pt x="5836" y="2465"/>
                  </a:lnTo>
                  <a:lnTo>
                    <a:pt x="5333" y="3320"/>
                  </a:lnTo>
                  <a:lnTo>
                    <a:pt x="5333" y="453"/>
                  </a:lnTo>
                  <a:lnTo>
                    <a:pt x="1" y="453"/>
                  </a:lnTo>
                  <a:lnTo>
                    <a:pt x="1" y="17857"/>
                  </a:lnTo>
                  <a:lnTo>
                    <a:pt x="5333" y="17857"/>
                  </a:lnTo>
                  <a:lnTo>
                    <a:pt x="5333" y="9809"/>
                  </a:lnTo>
                  <a:lnTo>
                    <a:pt x="5383" y="8602"/>
                  </a:lnTo>
                  <a:lnTo>
                    <a:pt x="5936" y="6640"/>
                  </a:lnTo>
                  <a:lnTo>
                    <a:pt x="6439" y="5885"/>
                  </a:lnTo>
                  <a:lnTo>
                    <a:pt x="7043" y="5231"/>
                  </a:lnTo>
                  <a:lnTo>
                    <a:pt x="8602" y="4578"/>
                  </a:lnTo>
                  <a:lnTo>
                    <a:pt x="9608" y="4527"/>
                  </a:lnTo>
                  <a:lnTo>
                    <a:pt x="10312" y="4527"/>
                  </a:lnTo>
                  <a:lnTo>
                    <a:pt x="10966" y="4678"/>
                  </a:lnTo>
                  <a:lnTo>
                    <a:pt x="11670" y="4879"/>
                  </a:lnTo>
                  <a:lnTo>
                    <a:pt x="12375" y="5181"/>
                  </a:lnTo>
                  <a:lnTo>
                    <a:pt x="12375" y="151"/>
                  </a:lnTo>
                  <a:lnTo>
                    <a:pt x="11821" y="51"/>
                  </a:lnTo>
                  <a:lnTo>
                    <a:pt x="11469" y="51"/>
                  </a:lnTo>
                  <a:lnTo>
                    <a:pt x="11167"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092925" y="2950550"/>
              <a:ext cx="418775" cy="446425"/>
            </a:xfrm>
            <a:custGeom>
              <a:avLst/>
              <a:gdLst/>
              <a:ahLst/>
              <a:cxnLst/>
              <a:rect l="l" t="t" r="r" b="b"/>
              <a:pathLst>
                <a:path w="16751" h="17857" extrusionOk="0">
                  <a:moveTo>
                    <a:pt x="10865" y="0"/>
                  </a:moveTo>
                  <a:lnTo>
                    <a:pt x="10061" y="51"/>
                  </a:lnTo>
                  <a:lnTo>
                    <a:pt x="8552" y="403"/>
                  </a:lnTo>
                  <a:lnTo>
                    <a:pt x="7898" y="755"/>
                  </a:lnTo>
                  <a:lnTo>
                    <a:pt x="7193" y="1157"/>
                  </a:lnTo>
                  <a:lnTo>
                    <a:pt x="5936" y="2264"/>
                  </a:lnTo>
                  <a:lnTo>
                    <a:pt x="5332" y="2968"/>
                  </a:lnTo>
                  <a:lnTo>
                    <a:pt x="5332" y="453"/>
                  </a:lnTo>
                  <a:lnTo>
                    <a:pt x="1" y="453"/>
                  </a:lnTo>
                  <a:lnTo>
                    <a:pt x="1" y="17857"/>
                  </a:lnTo>
                  <a:lnTo>
                    <a:pt x="5332" y="17857"/>
                  </a:lnTo>
                  <a:lnTo>
                    <a:pt x="5332" y="9255"/>
                  </a:lnTo>
                  <a:lnTo>
                    <a:pt x="5332" y="8149"/>
                  </a:lnTo>
                  <a:lnTo>
                    <a:pt x="5835" y="6288"/>
                  </a:lnTo>
                  <a:lnTo>
                    <a:pt x="6288" y="5584"/>
                  </a:lnTo>
                  <a:lnTo>
                    <a:pt x="6791" y="4930"/>
                  </a:lnTo>
                  <a:lnTo>
                    <a:pt x="8099" y="4276"/>
                  </a:lnTo>
                  <a:lnTo>
                    <a:pt x="8904" y="4225"/>
                  </a:lnTo>
                  <a:lnTo>
                    <a:pt x="9558" y="4276"/>
                  </a:lnTo>
                  <a:lnTo>
                    <a:pt x="10111" y="4527"/>
                  </a:lnTo>
                  <a:lnTo>
                    <a:pt x="10614" y="4879"/>
                  </a:lnTo>
                  <a:lnTo>
                    <a:pt x="10966" y="5382"/>
                  </a:lnTo>
                  <a:lnTo>
                    <a:pt x="11167" y="5835"/>
                  </a:lnTo>
                  <a:lnTo>
                    <a:pt x="11318" y="6640"/>
                  </a:lnTo>
                  <a:lnTo>
                    <a:pt x="11368" y="7696"/>
                  </a:lnTo>
                  <a:lnTo>
                    <a:pt x="11419" y="9708"/>
                  </a:lnTo>
                  <a:lnTo>
                    <a:pt x="11419" y="16096"/>
                  </a:lnTo>
                  <a:lnTo>
                    <a:pt x="11419" y="17857"/>
                  </a:lnTo>
                  <a:lnTo>
                    <a:pt x="16750" y="17857"/>
                  </a:lnTo>
                  <a:lnTo>
                    <a:pt x="16750" y="7243"/>
                  </a:lnTo>
                  <a:lnTo>
                    <a:pt x="16700" y="5533"/>
                  </a:lnTo>
                  <a:lnTo>
                    <a:pt x="16197" y="3471"/>
                  </a:lnTo>
                  <a:lnTo>
                    <a:pt x="15644" y="2364"/>
                  </a:lnTo>
                  <a:lnTo>
                    <a:pt x="15241" y="1861"/>
                  </a:lnTo>
                  <a:lnTo>
                    <a:pt x="14889" y="1409"/>
                  </a:lnTo>
                  <a:lnTo>
                    <a:pt x="13934" y="704"/>
                  </a:lnTo>
                  <a:lnTo>
                    <a:pt x="12877" y="252"/>
                  </a:lnTo>
                  <a:lnTo>
                    <a:pt x="11570" y="51"/>
                  </a:lnTo>
                  <a:lnTo>
                    <a:pt x="10865"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514200" y="2792100"/>
              <a:ext cx="133300" cy="604875"/>
            </a:xfrm>
            <a:custGeom>
              <a:avLst/>
              <a:gdLst/>
              <a:ahLst/>
              <a:cxnLst/>
              <a:rect l="l" t="t" r="r" b="b"/>
              <a:pathLst>
                <a:path w="5332" h="24195" extrusionOk="0">
                  <a:moveTo>
                    <a:pt x="0" y="0"/>
                  </a:moveTo>
                  <a:lnTo>
                    <a:pt x="0" y="4527"/>
                  </a:lnTo>
                  <a:lnTo>
                    <a:pt x="5332" y="4527"/>
                  </a:lnTo>
                  <a:lnTo>
                    <a:pt x="5332" y="0"/>
                  </a:lnTo>
                  <a:close/>
                  <a:moveTo>
                    <a:pt x="0" y="6791"/>
                  </a:moveTo>
                  <a:lnTo>
                    <a:pt x="0" y="24195"/>
                  </a:lnTo>
                  <a:lnTo>
                    <a:pt x="5332" y="24195"/>
                  </a:lnTo>
                  <a:lnTo>
                    <a:pt x="5332" y="679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739275" y="2950550"/>
              <a:ext cx="420025" cy="446425"/>
            </a:xfrm>
            <a:custGeom>
              <a:avLst/>
              <a:gdLst/>
              <a:ahLst/>
              <a:cxnLst/>
              <a:rect l="l" t="t" r="r" b="b"/>
              <a:pathLst>
                <a:path w="16801" h="17857" extrusionOk="0">
                  <a:moveTo>
                    <a:pt x="10916" y="0"/>
                  </a:moveTo>
                  <a:lnTo>
                    <a:pt x="10111" y="51"/>
                  </a:lnTo>
                  <a:lnTo>
                    <a:pt x="8602" y="403"/>
                  </a:lnTo>
                  <a:lnTo>
                    <a:pt x="7898" y="755"/>
                  </a:lnTo>
                  <a:lnTo>
                    <a:pt x="7244" y="1157"/>
                  </a:lnTo>
                  <a:lnTo>
                    <a:pt x="5936" y="2264"/>
                  </a:lnTo>
                  <a:lnTo>
                    <a:pt x="5333" y="2968"/>
                  </a:lnTo>
                  <a:lnTo>
                    <a:pt x="5333" y="453"/>
                  </a:lnTo>
                  <a:lnTo>
                    <a:pt x="1" y="453"/>
                  </a:lnTo>
                  <a:lnTo>
                    <a:pt x="1" y="17857"/>
                  </a:lnTo>
                  <a:lnTo>
                    <a:pt x="5333" y="17857"/>
                  </a:lnTo>
                  <a:lnTo>
                    <a:pt x="5333" y="9255"/>
                  </a:lnTo>
                  <a:lnTo>
                    <a:pt x="5383" y="8149"/>
                  </a:lnTo>
                  <a:lnTo>
                    <a:pt x="5886" y="6288"/>
                  </a:lnTo>
                  <a:lnTo>
                    <a:pt x="6288" y="5584"/>
                  </a:lnTo>
                  <a:lnTo>
                    <a:pt x="6791" y="4930"/>
                  </a:lnTo>
                  <a:lnTo>
                    <a:pt x="8149" y="4276"/>
                  </a:lnTo>
                  <a:lnTo>
                    <a:pt x="8954" y="4225"/>
                  </a:lnTo>
                  <a:lnTo>
                    <a:pt x="9608" y="4276"/>
                  </a:lnTo>
                  <a:lnTo>
                    <a:pt x="10161" y="4527"/>
                  </a:lnTo>
                  <a:lnTo>
                    <a:pt x="10664" y="4879"/>
                  </a:lnTo>
                  <a:lnTo>
                    <a:pt x="11016" y="5382"/>
                  </a:lnTo>
                  <a:lnTo>
                    <a:pt x="11218" y="5835"/>
                  </a:lnTo>
                  <a:lnTo>
                    <a:pt x="11318" y="6640"/>
                  </a:lnTo>
                  <a:lnTo>
                    <a:pt x="11419" y="7696"/>
                  </a:lnTo>
                  <a:lnTo>
                    <a:pt x="11419" y="9708"/>
                  </a:lnTo>
                  <a:lnTo>
                    <a:pt x="11419" y="16096"/>
                  </a:lnTo>
                  <a:lnTo>
                    <a:pt x="11419" y="17857"/>
                  </a:lnTo>
                  <a:lnTo>
                    <a:pt x="16801" y="17857"/>
                  </a:lnTo>
                  <a:lnTo>
                    <a:pt x="16801" y="7243"/>
                  </a:lnTo>
                  <a:lnTo>
                    <a:pt x="16751" y="5533"/>
                  </a:lnTo>
                  <a:lnTo>
                    <a:pt x="16197" y="3471"/>
                  </a:lnTo>
                  <a:lnTo>
                    <a:pt x="15644" y="2364"/>
                  </a:lnTo>
                  <a:lnTo>
                    <a:pt x="15292" y="1861"/>
                  </a:lnTo>
                  <a:lnTo>
                    <a:pt x="14890" y="1409"/>
                  </a:lnTo>
                  <a:lnTo>
                    <a:pt x="13984" y="704"/>
                  </a:lnTo>
                  <a:lnTo>
                    <a:pt x="12878" y="252"/>
                  </a:lnTo>
                  <a:lnTo>
                    <a:pt x="11620" y="51"/>
                  </a:lnTo>
                  <a:lnTo>
                    <a:pt x="1091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5125325" y="2951800"/>
              <a:ext cx="447700" cy="616200"/>
            </a:xfrm>
            <a:custGeom>
              <a:avLst/>
              <a:gdLst/>
              <a:ahLst/>
              <a:cxnLst/>
              <a:rect l="l" t="t" r="r" b="b"/>
              <a:pathLst>
                <a:path w="17908" h="24648" extrusionOk="0">
                  <a:moveTo>
                    <a:pt x="9005" y="4025"/>
                  </a:moveTo>
                  <a:lnTo>
                    <a:pt x="9809" y="4075"/>
                  </a:lnTo>
                  <a:lnTo>
                    <a:pt x="11117" y="4678"/>
                  </a:lnTo>
                  <a:lnTo>
                    <a:pt x="11620" y="5282"/>
                  </a:lnTo>
                  <a:lnTo>
                    <a:pt x="12023" y="5936"/>
                  </a:lnTo>
                  <a:lnTo>
                    <a:pt x="12526" y="7747"/>
                  </a:lnTo>
                  <a:lnTo>
                    <a:pt x="12526" y="8904"/>
                  </a:lnTo>
                  <a:lnTo>
                    <a:pt x="12526" y="10010"/>
                  </a:lnTo>
                  <a:lnTo>
                    <a:pt x="12023" y="11771"/>
                  </a:lnTo>
                  <a:lnTo>
                    <a:pt x="11620" y="12475"/>
                  </a:lnTo>
                  <a:lnTo>
                    <a:pt x="11117" y="13079"/>
                  </a:lnTo>
                  <a:lnTo>
                    <a:pt x="9809" y="13682"/>
                  </a:lnTo>
                  <a:lnTo>
                    <a:pt x="9005" y="13732"/>
                  </a:lnTo>
                  <a:lnTo>
                    <a:pt x="8200" y="13682"/>
                  </a:lnTo>
                  <a:lnTo>
                    <a:pt x="6892" y="13079"/>
                  </a:lnTo>
                  <a:lnTo>
                    <a:pt x="6439" y="12525"/>
                  </a:lnTo>
                  <a:lnTo>
                    <a:pt x="5987" y="11871"/>
                  </a:lnTo>
                  <a:lnTo>
                    <a:pt x="5534" y="10010"/>
                  </a:lnTo>
                  <a:lnTo>
                    <a:pt x="5534" y="8904"/>
                  </a:lnTo>
                  <a:lnTo>
                    <a:pt x="5584" y="7747"/>
                  </a:lnTo>
                  <a:lnTo>
                    <a:pt x="6037" y="5936"/>
                  </a:lnTo>
                  <a:lnTo>
                    <a:pt x="6439" y="5282"/>
                  </a:lnTo>
                  <a:lnTo>
                    <a:pt x="6942" y="4678"/>
                  </a:lnTo>
                  <a:lnTo>
                    <a:pt x="8250" y="4075"/>
                  </a:lnTo>
                  <a:lnTo>
                    <a:pt x="9005" y="4025"/>
                  </a:lnTo>
                  <a:close/>
                  <a:moveTo>
                    <a:pt x="6288" y="1"/>
                  </a:moveTo>
                  <a:lnTo>
                    <a:pt x="4880" y="353"/>
                  </a:lnTo>
                  <a:lnTo>
                    <a:pt x="3622" y="956"/>
                  </a:lnTo>
                  <a:lnTo>
                    <a:pt x="2516" y="1912"/>
                  </a:lnTo>
                  <a:lnTo>
                    <a:pt x="1963" y="2516"/>
                  </a:lnTo>
                  <a:lnTo>
                    <a:pt x="1510" y="3119"/>
                  </a:lnTo>
                  <a:lnTo>
                    <a:pt x="755" y="4578"/>
                  </a:lnTo>
                  <a:lnTo>
                    <a:pt x="252" y="6137"/>
                  </a:lnTo>
                  <a:lnTo>
                    <a:pt x="1" y="7948"/>
                  </a:lnTo>
                  <a:lnTo>
                    <a:pt x="1" y="8904"/>
                  </a:lnTo>
                  <a:lnTo>
                    <a:pt x="1" y="9859"/>
                  </a:lnTo>
                  <a:lnTo>
                    <a:pt x="252" y="11620"/>
                  </a:lnTo>
                  <a:lnTo>
                    <a:pt x="755" y="13229"/>
                  </a:lnTo>
                  <a:lnTo>
                    <a:pt x="1510" y="14638"/>
                  </a:lnTo>
                  <a:lnTo>
                    <a:pt x="1963" y="15292"/>
                  </a:lnTo>
                  <a:lnTo>
                    <a:pt x="2516" y="15895"/>
                  </a:lnTo>
                  <a:lnTo>
                    <a:pt x="3622" y="16801"/>
                  </a:lnTo>
                  <a:lnTo>
                    <a:pt x="4880" y="17455"/>
                  </a:lnTo>
                  <a:lnTo>
                    <a:pt x="6288" y="17756"/>
                  </a:lnTo>
                  <a:lnTo>
                    <a:pt x="7043" y="17807"/>
                  </a:lnTo>
                  <a:lnTo>
                    <a:pt x="7898" y="17756"/>
                  </a:lnTo>
                  <a:lnTo>
                    <a:pt x="9457" y="17404"/>
                  </a:lnTo>
                  <a:lnTo>
                    <a:pt x="10111" y="17052"/>
                  </a:lnTo>
                  <a:lnTo>
                    <a:pt x="10765" y="16700"/>
                  </a:lnTo>
                  <a:lnTo>
                    <a:pt x="11972" y="15543"/>
                  </a:lnTo>
                  <a:lnTo>
                    <a:pt x="12526" y="14839"/>
                  </a:lnTo>
                  <a:lnTo>
                    <a:pt x="12526" y="16046"/>
                  </a:lnTo>
                  <a:lnTo>
                    <a:pt x="12475" y="17253"/>
                  </a:lnTo>
                  <a:lnTo>
                    <a:pt x="11872" y="19115"/>
                  </a:lnTo>
                  <a:lnTo>
                    <a:pt x="11318" y="19768"/>
                  </a:lnTo>
                  <a:lnTo>
                    <a:pt x="10664" y="20322"/>
                  </a:lnTo>
                  <a:lnTo>
                    <a:pt x="8703" y="20925"/>
                  </a:lnTo>
                  <a:lnTo>
                    <a:pt x="7496" y="20976"/>
                  </a:lnTo>
                  <a:lnTo>
                    <a:pt x="6137" y="20925"/>
                  </a:lnTo>
                  <a:lnTo>
                    <a:pt x="4779" y="20573"/>
                  </a:lnTo>
                  <a:lnTo>
                    <a:pt x="3421" y="20070"/>
                  </a:lnTo>
                  <a:lnTo>
                    <a:pt x="2013" y="19316"/>
                  </a:lnTo>
                  <a:lnTo>
                    <a:pt x="2013" y="23642"/>
                  </a:lnTo>
                  <a:lnTo>
                    <a:pt x="3522" y="24094"/>
                  </a:lnTo>
                  <a:lnTo>
                    <a:pt x="4981" y="24396"/>
                  </a:lnTo>
                  <a:lnTo>
                    <a:pt x="6439" y="24597"/>
                  </a:lnTo>
                  <a:lnTo>
                    <a:pt x="7999" y="24648"/>
                  </a:lnTo>
                  <a:lnTo>
                    <a:pt x="9155" y="24648"/>
                  </a:lnTo>
                  <a:lnTo>
                    <a:pt x="11318" y="24346"/>
                  </a:lnTo>
                  <a:lnTo>
                    <a:pt x="13129" y="23792"/>
                  </a:lnTo>
                  <a:lnTo>
                    <a:pt x="14688" y="22988"/>
                  </a:lnTo>
                  <a:lnTo>
                    <a:pt x="15342" y="22434"/>
                  </a:lnTo>
                  <a:lnTo>
                    <a:pt x="15996" y="21881"/>
                  </a:lnTo>
                  <a:lnTo>
                    <a:pt x="16952" y="20523"/>
                  </a:lnTo>
                  <a:lnTo>
                    <a:pt x="17556" y="18913"/>
                  </a:lnTo>
                  <a:lnTo>
                    <a:pt x="17908" y="17052"/>
                  </a:lnTo>
                  <a:lnTo>
                    <a:pt x="17908" y="16046"/>
                  </a:lnTo>
                  <a:lnTo>
                    <a:pt x="17908" y="403"/>
                  </a:lnTo>
                  <a:lnTo>
                    <a:pt x="12526" y="403"/>
                  </a:lnTo>
                  <a:lnTo>
                    <a:pt x="12526" y="2968"/>
                  </a:lnTo>
                  <a:lnTo>
                    <a:pt x="11972" y="2214"/>
                  </a:lnTo>
                  <a:lnTo>
                    <a:pt x="10765" y="1107"/>
                  </a:lnTo>
                  <a:lnTo>
                    <a:pt x="10111" y="705"/>
                  </a:lnTo>
                  <a:lnTo>
                    <a:pt x="9457" y="403"/>
                  </a:lnTo>
                  <a:lnTo>
                    <a:pt x="7898" y="51"/>
                  </a:lnTo>
                  <a:lnTo>
                    <a:pt x="7043" y="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269825" y="2499100"/>
              <a:ext cx="286750" cy="518125"/>
            </a:xfrm>
            <a:custGeom>
              <a:avLst/>
              <a:gdLst/>
              <a:ahLst/>
              <a:cxnLst/>
              <a:rect l="l" t="t" r="r" b="b"/>
              <a:pathLst>
                <a:path w="11470" h="20725" extrusionOk="0">
                  <a:moveTo>
                    <a:pt x="1" y="0"/>
                  </a:moveTo>
                  <a:lnTo>
                    <a:pt x="1" y="20724"/>
                  </a:lnTo>
                  <a:lnTo>
                    <a:pt x="2717" y="20724"/>
                  </a:lnTo>
                  <a:lnTo>
                    <a:pt x="2717" y="10815"/>
                  </a:lnTo>
                  <a:lnTo>
                    <a:pt x="10614" y="10815"/>
                  </a:lnTo>
                  <a:lnTo>
                    <a:pt x="10614" y="8451"/>
                  </a:lnTo>
                  <a:lnTo>
                    <a:pt x="2717" y="8451"/>
                  </a:lnTo>
                  <a:lnTo>
                    <a:pt x="2717" y="2365"/>
                  </a:lnTo>
                  <a:lnTo>
                    <a:pt x="11469" y="2365"/>
                  </a:lnTo>
                  <a:lnTo>
                    <a:pt x="11469"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566600" y="2628625"/>
              <a:ext cx="311900" cy="398650"/>
            </a:xfrm>
            <a:custGeom>
              <a:avLst/>
              <a:gdLst/>
              <a:ahLst/>
              <a:cxnLst/>
              <a:rect l="l" t="t" r="r" b="b"/>
              <a:pathLst>
                <a:path w="12476" h="15946" extrusionOk="0">
                  <a:moveTo>
                    <a:pt x="1" y="0"/>
                  </a:moveTo>
                  <a:lnTo>
                    <a:pt x="1" y="9407"/>
                  </a:lnTo>
                  <a:lnTo>
                    <a:pt x="51" y="10916"/>
                  </a:lnTo>
                  <a:lnTo>
                    <a:pt x="705" y="13380"/>
                  </a:lnTo>
                  <a:lnTo>
                    <a:pt x="1359" y="14286"/>
                  </a:lnTo>
                  <a:lnTo>
                    <a:pt x="1661" y="14638"/>
                  </a:lnTo>
                  <a:lnTo>
                    <a:pt x="2516" y="15292"/>
                  </a:lnTo>
                  <a:lnTo>
                    <a:pt x="4025" y="15845"/>
                  </a:lnTo>
                  <a:lnTo>
                    <a:pt x="5232" y="15946"/>
                  </a:lnTo>
                  <a:lnTo>
                    <a:pt x="5986" y="15895"/>
                  </a:lnTo>
                  <a:lnTo>
                    <a:pt x="7345" y="15543"/>
                  </a:lnTo>
                  <a:lnTo>
                    <a:pt x="7948" y="15241"/>
                  </a:lnTo>
                  <a:lnTo>
                    <a:pt x="8552" y="14889"/>
                  </a:lnTo>
                  <a:lnTo>
                    <a:pt x="9608" y="13833"/>
                  </a:lnTo>
                  <a:lnTo>
                    <a:pt x="10061" y="13129"/>
                  </a:lnTo>
                  <a:lnTo>
                    <a:pt x="10061" y="15543"/>
                  </a:lnTo>
                  <a:lnTo>
                    <a:pt x="12475" y="15543"/>
                  </a:lnTo>
                  <a:lnTo>
                    <a:pt x="12475" y="0"/>
                  </a:lnTo>
                  <a:lnTo>
                    <a:pt x="10061" y="0"/>
                  </a:lnTo>
                  <a:lnTo>
                    <a:pt x="10061" y="8803"/>
                  </a:lnTo>
                  <a:lnTo>
                    <a:pt x="10010" y="9910"/>
                  </a:lnTo>
                  <a:lnTo>
                    <a:pt x="9407" y="11670"/>
                  </a:lnTo>
                  <a:lnTo>
                    <a:pt x="8904" y="12374"/>
                  </a:lnTo>
                  <a:lnTo>
                    <a:pt x="8300" y="12978"/>
                  </a:lnTo>
                  <a:lnTo>
                    <a:pt x="6691" y="13632"/>
                  </a:lnTo>
                  <a:lnTo>
                    <a:pt x="5735" y="13682"/>
                  </a:lnTo>
                  <a:lnTo>
                    <a:pt x="4980" y="13682"/>
                  </a:lnTo>
                  <a:lnTo>
                    <a:pt x="3723" y="13129"/>
                  </a:lnTo>
                  <a:lnTo>
                    <a:pt x="3270" y="12626"/>
                  </a:lnTo>
                  <a:lnTo>
                    <a:pt x="2918" y="12022"/>
                  </a:lnTo>
                  <a:lnTo>
                    <a:pt x="2465" y="10362"/>
                  </a:lnTo>
                  <a:lnTo>
                    <a:pt x="2465" y="9306"/>
                  </a:lnTo>
                  <a:lnTo>
                    <a:pt x="2465"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991650" y="2618550"/>
              <a:ext cx="311875" cy="398675"/>
            </a:xfrm>
            <a:custGeom>
              <a:avLst/>
              <a:gdLst/>
              <a:ahLst/>
              <a:cxnLst/>
              <a:rect l="l" t="t" r="r" b="b"/>
              <a:pathLst>
                <a:path w="12475" h="15947" extrusionOk="0">
                  <a:moveTo>
                    <a:pt x="7243" y="1"/>
                  </a:moveTo>
                  <a:lnTo>
                    <a:pt x="6489" y="51"/>
                  </a:lnTo>
                  <a:lnTo>
                    <a:pt x="5131" y="403"/>
                  </a:lnTo>
                  <a:lnTo>
                    <a:pt x="4527" y="705"/>
                  </a:lnTo>
                  <a:lnTo>
                    <a:pt x="3924" y="1108"/>
                  </a:lnTo>
                  <a:lnTo>
                    <a:pt x="2918" y="2114"/>
                  </a:lnTo>
                  <a:lnTo>
                    <a:pt x="2465" y="2818"/>
                  </a:lnTo>
                  <a:lnTo>
                    <a:pt x="2465" y="403"/>
                  </a:lnTo>
                  <a:lnTo>
                    <a:pt x="0" y="403"/>
                  </a:lnTo>
                  <a:lnTo>
                    <a:pt x="0" y="15946"/>
                  </a:lnTo>
                  <a:lnTo>
                    <a:pt x="2465" y="15946"/>
                  </a:lnTo>
                  <a:lnTo>
                    <a:pt x="2465" y="7144"/>
                  </a:lnTo>
                  <a:lnTo>
                    <a:pt x="2515" y="6037"/>
                  </a:lnTo>
                  <a:lnTo>
                    <a:pt x="3068" y="4276"/>
                  </a:lnTo>
                  <a:lnTo>
                    <a:pt x="3571" y="3572"/>
                  </a:lnTo>
                  <a:lnTo>
                    <a:pt x="4225" y="2969"/>
                  </a:lnTo>
                  <a:lnTo>
                    <a:pt x="5785" y="2315"/>
                  </a:lnTo>
                  <a:lnTo>
                    <a:pt x="6740" y="2214"/>
                  </a:lnTo>
                  <a:lnTo>
                    <a:pt x="7495" y="2264"/>
                  </a:lnTo>
                  <a:lnTo>
                    <a:pt x="8752" y="2818"/>
                  </a:lnTo>
                  <a:lnTo>
                    <a:pt x="9205" y="3321"/>
                  </a:lnTo>
                  <a:lnTo>
                    <a:pt x="9557" y="3924"/>
                  </a:lnTo>
                  <a:lnTo>
                    <a:pt x="10010" y="5584"/>
                  </a:lnTo>
                  <a:lnTo>
                    <a:pt x="10010" y="6641"/>
                  </a:lnTo>
                  <a:lnTo>
                    <a:pt x="10010" y="15946"/>
                  </a:lnTo>
                  <a:lnTo>
                    <a:pt x="12475" y="15946"/>
                  </a:lnTo>
                  <a:lnTo>
                    <a:pt x="12475" y="6540"/>
                  </a:lnTo>
                  <a:lnTo>
                    <a:pt x="12424" y="5031"/>
                  </a:lnTo>
                  <a:lnTo>
                    <a:pt x="11770" y="2566"/>
                  </a:lnTo>
                  <a:lnTo>
                    <a:pt x="11167" y="1661"/>
                  </a:lnTo>
                  <a:lnTo>
                    <a:pt x="10815" y="1258"/>
                  </a:lnTo>
                  <a:lnTo>
                    <a:pt x="10010" y="655"/>
                  </a:lnTo>
                  <a:lnTo>
                    <a:pt x="8501" y="102"/>
                  </a:lnTo>
                  <a:lnTo>
                    <a:pt x="7243" y="1"/>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091675" y="2089150"/>
              <a:ext cx="310625" cy="455250"/>
            </a:xfrm>
            <a:custGeom>
              <a:avLst/>
              <a:gdLst/>
              <a:ahLst/>
              <a:cxnLst/>
              <a:rect l="l" t="t" r="r" b="b"/>
              <a:pathLst>
                <a:path w="12425" h="18210" extrusionOk="0">
                  <a:moveTo>
                    <a:pt x="0" y="1"/>
                  </a:moveTo>
                  <a:lnTo>
                    <a:pt x="0" y="18209"/>
                  </a:lnTo>
                  <a:lnTo>
                    <a:pt x="12424" y="18209"/>
                  </a:lnTo>
                  <a:lnTo>
                    <a:pt x="12424" y="14638"/>
                  </a:lnTo>
                  <a:lnTo>
                    <a:pt x="4477" y="14638"/>
                  </a:lnTo>
                  <a:lnTo>
                    <a:pt x="4477" y="10463"/>
                  </a:lnTo>
                  <a:lnTo>
                    <a:pt x="11720" y="10463"/>
                  </a:lnTo>
                  <a:lnTo>
                    <a:pt x="11720" y="6942"/>
                  </a:lnTo>
                  <a:lnTo>
                    <a:pt x="4477" y="6942"/>
                  </a:lnTo>
                  <a:lnTo>
                    <a:pt x="4477" y="3522"/>
                  </a:lnTo>
                  <a:lnTo>
                    <a:pt x="12173" y="3522"/>
                  </a:lnTo>
                  <a:lnTo>
                    <a:pt x="12173"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378375" y="2202325"/>
              <a:ext cx="368475" cy="342075"/>
            </a:xfrm>
            <a:custGeom>
              <a:avLst/>
              <a:gdLst/>
              <a:ahLst/>
              <a:cxnLst/>
              <a:rect l="l" t="t" r="r" b="b"/>
              <a:pathLst>
                <a:path w="14739" h="13683" extrusionOk="0">
                  <a:moveTo>
                    <a:pt x="252" y="1"/>
                  </a:moveTo>
                  <a:lnTo>
                    <a:pt x="4980" y="6691"/>
                  </a:lnTo>
                  <a:lnTo>
                    <a:pt x="1" y="13682"/>
                  </a:lnTo>
                  <a:lnTo>
                    <a:pt x="4427" y="13682"/>
                  </a:lnTo>
                  <a:lnTo>
                    <a:pt x="7344" y="9356"/>
                  </a:lnTo>
                  <a:lnTo>
                    <a:pt x="10312" y="13682"/>
                  </a:lnTo>
                  <a:lnTo>
                    <a:pt x="14739" y="13682"/>
                  </a:lnTo>
                  <a:lnTo>
                    <a:pt x="9759" y="6640"/>
                  </a:lnTo>
                  <a:lnTo>
                    <a:pt x="14537" y="1"/>
                  </a:lnTo>
                  <a:lnTo>
                    <a:pt x="10061" y="1"/>
                  </a:lnTo>
                  <a:lnTo>
                    <a:pt x="7344" y="4075"/>
                  </a:lnTo>
                  <a:lnTo>
                    <a:pt x="4679"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682700" y="2194775"/>
              <a:ext cx="352125" cy="479150"/>
            </a:xfrm>
            <a:custGeom>
              <a:avLst/>
              <a:gdLst/>
              <a:ahLst/>
              <a:cxnLst/>
              <a:rect l="l" t="t" r="r" b="b"/>
              <a:pathLst>
                <a:path w="14085" h="19166" extrusionOk="0">
                  <a:moveTo>
                    <a:pt x="7596" y="3170"/>
                  </a:moveTo>
                  <a:lnTo>
                    <a:pt x="8652" y="3723"/>
                  </a:lnTo>
                  <a:lnTo>
                    <a:pt x="9004" y="4176"/>
                  </a:lnTo>
                  <a:lnTo>
                    <a:pt x="9356" y="4729"/>
                  </a:lnTo>
                  <a:lnTo>
                    <a:pt x="9708" y="6238"/>
                  </a:lnTo>
                  <a:lnTo>
                    <a:pt x="9708" y="7143"/>
                  </a:lnTo>
                  <a:lnTo>
                    <a:pt x="9708" y="8099"/>
                  </a:lnTo>
                  <a:lnTo>
                    <a:pt x="9356" y="9558"/>
                  </a:lnTo>
                  <a:lnTo>
                    <a:pt x="9004" y="10111"/>
                  </a:lnTo>
                  <a:lnTo>
                    <a:pt x="8652" y="10614"/>
                  </a:lnTo>
                  <a:lnTo>
                    <a:pt x="7596" y="11117"/>
                  </a:lnTo>
                  <a:lnTo>
                    <a:pt x="6992" y="11167"/>
                  </a:lnTo>
                  <a:lnTo>
                    <a:pt x="6338" y="11117"/>
                  </a:lnTo>
                  <a:lnTo>
                    <a:pt x="5282" y="10614"/>
                  </a:lnTo>
                  <a:lnTo>
                    <a:pt x="4879" y="10111"/>
                  </a:lnTo>
                  <a:lnTo>
                    <a:pt x="4578" y="9558"/>
                  </a:lnTo>
                  <a:lnTo>
                    <a:pt x="4225" y="8099"/>
                  </a:lnTo>
                  <a:lnTo>
                    <a:pt x="4175" y="7143"/>
                  </a:lnTo>
                  <a:lnTo>
                    <a:pt x="4225" y="6238"/>
                  </a:lnTo>
                  <a:lnTo>
                    <a:pt x="4578" y="4729"/>
                  </a:lnTo>
                  <a:lnTo>
                    <a:pt x="4879" y="4176"/>
                  </a:lnTo>
                  <a:lnTo>
                    <a:pt x="5282" y="3723"/>
                  </a:lnTo>
                  <a:lnTo>
                    <a:pt x="6338" y="3170"/>
                  </a:lnTo>
                  <a:close/>
                  <a:moveTo>
                    <a:pt x="7847" y="1"/>
                  </a:moveTo>
                  <a:lnTo>
                    <a:pt x="6640" y="303"/>
                  </a:lnTo>
                  <a:lnTo>
                    <a:pt x="6087" y="554"/>
                  </a:lnTo>
                  <a:lnTo>
                    <a:pt x="5584" y="856"/>
                  </a:lnTo>
                  <a:lnTo>
                    <a:pt x="4628" y="1761"/>
                  </a:lnTo>
                  <a:lnTo>
                    <a:pt x="4175" y="2315"/>
                  </a:lnTo>
                  <a:lnTo>
                    <a:pt x="4175" y="303"/>
                  </a:lnTo>
                  <a:lnTo>
                    <a:pt x="0" y="303"/>
                  </a:lnTo>
                  <a:lnTo>
                    <a:pt x="0" y="19165"/>
                  </a:lnTo>
                  <a:lnTo>
                    <a:pt x="4175" y="19165"/>
                  </a:lnTo>
                  <a:lnTo>
                    <a:pt x="4175" y="12023"/>
                  </a:lnTo>
                  <a:lnTo>
                    <a:pt x="4628" y="12576"/>
                  </a:lnTo>
                  <a:lnTo>
                    <a:pt x="5584" y="13481"/>
                  </a:lnTo>
                  <a:lnTo>
                    <a:pt x="6087" y="13783"/>
                  </a:lnTo>
                  <a:lnTo>
                    <a:pt x="6640" y="14035"/>
                  </a:lnTo>
                  <a:lnTo>
                    <a:pt x="7847" y="14286"/>
                  </a:lnTo>
                  <a:lnTo>
                    <a:pt x="8501" y="14336"/>
                  </a:lnTo>
                  <a:lnTo>
                    <a:pt x="9105" y="14286"/>
                  </a:lnTo>
                  <a:lnTo>
                    <a:pt x="10211" y="14085"/>
                  </a:lnTo>
                  <a:lnTo>
                    <a:pt x="11217" y="13582"/>
                  </a:lnTo>
                  <a:lnTo>
                    <a:pt x="12123" y="12827"/>
                  </a:lnTo>
                  <a:lnTo>
                    <a:pt x="12525" y="12324"/>
                  </a:lnTo>
                  <a:lnTo>
                    <a:pt x="12877" y="11821"/>
                  </a:lnTo>
                  <a:lnTo>
                    <a:pt x="13481" y="10664"/>
                  </a:lnTo>
                  <a:lnTo>
                    <a:pt x="13984" y="8703"/>
                  </a:lnTo>
                  <a:lnTo>
                    <a:pt x="14084" y="7143"/>
                  </a:lnTo>
                  <a:lnTo>
                    <a:pt x="13984" y="5634"/>
                  </a:lnTo>
                  <a:lnTo>
                    <a:pt x="13481" y="3673"/>
                  </a:lnTo>
                  <a:lnTo>
                    <a:pt x="12877" y="2516"/>
                  </a:lnTo>
                  <a:lnTo>
                    <a:pt x="12525" y="2013"/>
                  </a:lnTo>
                  <a:lnTo>
                    <a:pt x="12123" y="1510"/>
                  </a:lnTo>
                  <a:lnTo>
                    <a:pt x="11217" y="755"/>
                  </a:lnTo>
                  <a:lnTo>
                    <a:pt x="10211" y="252"/>
                  </a:lnTo>
                  <a:lnTo>
                    <a:pt x="9105"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980725" y="2069025"/>
              <a:ext cx="105650" cy="475375"/>
            </a:xfrm>
            <a:custGeom>
              <a:avLst/>
              <a:gdLst/>
              <a:ahLst/>
              <a:cxnLst/>
              <a:rect l="l" t="t" r="r" b="b"/>
              <a:pathLst>
                <a:path w="4226" h="19015" extrusionOk="0">
                  <a:moveTo>
                    <a:pt x="0" y="1"/>
                  </a:moveTo>
                  <a:lnTo>
                    <a:pt x="0" y="19014"/>
                  </a:lnTo>
                  <a:lnTo>
                    <a:pt x="4226" y="19014"/>
                  </a:lnTo>
                  <a:lnTo>
                    <a:pt x="422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085100" y="2194775"/>
              <a:ext cx="360925" cy="358425"/>
            </a:xfrm>
            <a:custGeom>
              <a:avLst/>
              <a:gdLst/>
              <a:ahLst/>
              <a:cxnLst/>
              <a:rect l="l" t="t" r="r" b="b"/>
              <a:pathLst>
                <a:path w="14437" h="14337" extrusionOk="0">
                  <a:moveTo>
                    <a:pt x="7243" y="3119"/>
                  </a:moveTo>
                  <a:lnTo>
                    <a:pt x="7897" y="3170"/>
                  </a:lnTo>
                  <a:lnTo>
                    <a:pt x="8954" y="3673"/>
                  </a:lnTo>
                  <a:lnTo>
                    <a:pt x="9356" y="4176"/>
                  </a:lnTo>
                  <a:lnTo>
                    <a:pt x="9658" y="4729"/>
                  </a:lnTo>
                  <a:lnTo>
                    <a:pt x="10010" y="6188"/>
                  </a:lnTo>
                  <a:lnTo>
                    <a:pt x="10060" y="7143"/>
                  </a:lnTo>
                  <a:lnTo>
                    <a:pt x="10010" y="8099"/>
                  </a:lnTo>
                  <a:lnTo>
                    <a:pt x="9658" y="9608"/>
                  </a:lnTo>
                  <a:lnTo>
                    <a:pt x="9356" y="10161"/>
                  </a:lnTo>
                  <a:lnTo>
                    <a:pt x="8954" y="10664"/>
                  </a:lnTo>
                  <a:lnTo>
                    <a:pt x="7897" y="11167"/>
                  </a:lnTo>
                  <a:lnTo>
                    <a:pt x="7243" y="11218"/>
                  </a:lnTo>
                  <a:lnTo>
                    <a:pt x="6590" y="11167"/>
                  </a:lnTo>
                  <a:lnTo>
                    <a:pt x="5483" y="10664"/>
                  </a:lnTo>
                  <a:lnTo>
                    <a:pt x="5131" y="10161"/>
                  </a:lnTo>
                  <a:lnTo>
                    <a:pt x="4779" y="9608"/>
                  </a:lnTo>
                  <a:lnTo>
                    <a:pt x="4427" y="8099"/>
                  </a:lnTo>
                  <a:lnTo>
                    <a:pt x="4376" y="7143"/>
                  </a:lnTo>
                  <a:lnTo>
                    <a:pt x="4427" y="6188"/>
                  </a:lnTo>
                  <a:lnTo>
                    <a:pt x="4779" y="4729"/>
                  </a:lnTo>
                  <a:lnTo>
                    <a:pt x="5131" y="4176"/>
                  </a:lnTo>
                  <a:lnTo>
                    <a:pt x="5483" y="3673"/>
                  </a:lnTo>
                  <a:lnTo>
                    <a:pt x="6590" y="3170"/>
                  </a:lnTo>
                  <a:lnTo>
                    <a:pt x="7243" y="3119"/>
                  </a:lnTo>
                  <a:close/>
                  <a:moveTo>
                    <a:pt x="6388" y="1"/>
                  </a:moveTo>
                  <a:lnTo>
                    <a:pt x="4879" y="252"/>
                  </a:lnTo>
                  <a:lnTo>
                    <a:pt x="3572" y="705"/>
                  </a:lnTo>
                  <a:lnTo>
                    <a:pt x="2415" y="1409"/>
                  </a:lnTo>
                  <a:lnTo>
                    <a:pt x="1912" y="1862"/>
                  </a:lnTo>
                  <a:lnTo>
                    <a:pt x="1459" y="2365"/>
                  </a:lnTo>
                  <a:lnTo>
                    <a:pt x="755" y="3522"/>
                  </a:lnTo>
                  <a:lnTo>
                    <a:pt x="252" y="4830"/>
                  </a:lnTo>
                  <a:lnTo>
                    <a:pt x="51" y="6339"/>
                  </a:lnTo>
                  <a:lnTo>
                    <a:pt x="0" y="7143"/>
                  </a:lnTo>
                  <a:lnTo>
                    <a:pt x="51" y="7999"/>
                  </a:lnTo>
                  <a:lnTo>
                    <a:pt x="252" y="9457"/>
                  </a:lnTo>
                  <a:lnTo>
                    <a:pt x="755" y="10815"/>
                  </a:lnTo>
                  <a:lnTo>
                    <a:pt x="1459" y="11922"/>
                  </a:lnTo>
                  <a:lnTo>
                    <a:pt x="1912" y="12425"/>
                  </a:lnTo>
                  <a:lnTo>
                    <a:pt x="2415" y="12878"/>
                  </a:lnTo>
                  <a:lnTo>
                    <a:pt x="3572" y="13582"/>
                  </a:lnTo>
                  <a:lnTo>
                    <a:pt x="4879" y="14085"/>
                  </a:lnTo>
                  <a:lnTo>
                    <a:pt x="6388" y="14336"/>
                  </a:lnTo>
                  <a:lnTo>
                    <a:pt x="8048" y="14336"/>
                  </a:lnTo>
                  <a:lnTo>
                    <a:pt x="9557" y="14085"/>
                  </a:lnTo>
                  <a:lnTo>
                    <a:pt x="10915" y="13582"/>
                  </a:lnTo>
                  <a:lnTo>
                    <a:pt x="12022" y="12878"/>
                  </a:lnTo>
                  <a:lnTo>
                    <a:pt x="12525" y="12425"/>
                  </a:lnTo>
                  <a:lnTo>
                    <a:pt x="12978" y="11922"/>
                  </a:lnTo>
                  <a:lnTo>
                    <a:pt x="13682" y="10815"/>
                  </a:lnTo>
                  <a:lnTo>
                    <a:pt x="14185" y="9457"/>
                  </a:lnTo>
                  <a:lnTo>
                    <a:pt x="14436" y="7999"/>
                  </a:lnTo>
                  <a:lnTo>
                    <a:pt x="14436" y="7143"/>
                  </a:lnTo>
                  <a:lnTo>
                    <a:pt x="14436" y="6339"/>
                  </a:lnTo>
                  <a:lnTo>
                    <a:pt x="14185" y="4830"/>
                  </a:lnTo>
                  <a:lnTo>
                    <a:pt x="13682" y="3522"/>
                  </a:lnTo>
                  <a:lnTo>
                    <a:pt x="12978" y="2365"/>
                  </a:lnTo>
                  <a:lnTo>
                    <a:pt x="12525" y="1862"/>
                  </a:lnTo>
                  <a:lnTo>
                    <a:pt x="12022" y="1409"/>
                  </a:lnTo>
                  <a:lnTo>
                    <a:pt x="10915" y="705"/>
                  </a:lnTo>
                  <a:lnTo>
                    <a:pt x="9557" y="252"/>
                  </a:lnTo>
                  <a:lnTo>
                    <a:pt x="804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404500" y="2194775"/>
              <a:ext cx="243975" cy="349625"/>
            </a:xfrm>
            <a:custGeom>
              <a:avLst/>
              <a:gdLst/>
              <a:ahLst/>
              <a:cxnLst/>
              <a:rect l="l" t="t" r="r" b="b"/>
              <a:pathLst>
                <a:path w="9759" h="13985" extrusionOk="0">
                  <a:moveTo>
                    <a:pt x="7847" y="1"/>
                  </a:moveTo>
                  <a:lnTo>
                    <a:pt x="6590" y="303"/>
                  </a:lnTo>
                  <a:lnTo>
                    <a:pt x="6087" y="604"/>
                  </a:lnTo>
                  <a:lnTo>
                    <a:pt x="5533" y="957"/>
                  </a:lnTo>
                  <a:lnTo>
                    <a:pt x="4628" y="1912"/>
                  </a:lnTo>
                  <a:lnTo>
                    <a:pt x="4226" y="2566"/>
                  </a:lnTo>
                  <a:lnTo>
                    <a:pt x="4226" y="303"/>
                  </a:lnTo>
                  <a:lnTo>
                    <a:pt x="0" y="303"/>
                  </a:lnTo>
                  <a:lnTo>
                    <a:pt x="0" y="13984"/>
                  </a:lnTo>
                  <a:lnTo>
                    <a:pt x="4226" y="13984"/>
                  </a:lnTo>
                  <a:lnTo>
                    <a:pt x="4226" y="7697"/>
                  </a:lnTo>
                  <a:lnTo>
                    <a:pt x="4276" y="6691"/>
                  </a:lnTo>
                  <a:lnTo>
                    <a:pt x="4678" y="5182"/>
                  </a:lnTo>
                  <a:lnTo>
                    <a:pt x="5081" y="4578"/>
                  </a:lnTo>
                  <a:lnTo>
                    <a:pt x="5533" y="4075"/>
                  </a:lnTo>
                  <a:lnTo>
                    <a:pt x="6791" y="3572"/>
                  </a:lnTo>
                  <a:lnTo>
                    <a:pt x="7596" y="3522"/>
                  </a:lnTo>
                  <a:lnTo>
                    <a:pt x="8149" y="3522"/>
                  </a:lnTo>
                  <a:lnTo>
                    <a:pt x="8652" y="3622"/>
                  </a:lnTo>
                  <a:lnTo>
                    <a:pt x="9205" y="3773"/>
                  </a:lnTo>
                  <a:lnTo>
                    <a:pt x="9759" y="4025"/>
                  </a:lnTo>
                  <a:lnTo>
                    <a:pt x="9759" y="51"/>
                  </a:lnTo>
                  <a:lnTo>
                    <a:pt x="930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632100" y="2069025"/>
              <a:ext cx="105650" cy="475375"/>
            </a:xfrm>
            <a:custGeom>
              <a:avLst/>
              <a:gdLst/>
              <a:ahLst/>
              <a:cxnLst/>
              <a:rect l="l" t="t" r="r" b="b"/>
              <a:pathLst>
                <a:path w="4226" h="19015" extrusionOk="0">
                  <a:moveTo>
                    <a:pt x="1" y="1"/>
                  </a:moveTo>
                  <a:lnTo>
                    <a:pt x="1" y="3572"/>
                  </a:lnTo>
                  <a:lnTo>
                    <a:pt x="4226" y="3572"/>
                  </a:lnTo>
                  <a:lnTo>
                    <a:pt x="4226" y="1"/>
                  </a:lnTo>
                  <a:close/>
                  <a:moveTo>
                    <a:pt x="1" y="5333"/>
                  </a:moveTo>
                  <a:lnTo>
                    <a:pt x="1" y="19014"/>
                  </a:lnTo>
                  <a:lnTo>
                    <a:pt x="4226" y="19014"/>
                  </a:lnTo>
                  <a:lnTo>
                    <a:pt x="4226" y="5333"/>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761625" y="2194775"/>
              <a:ext cx="329500" cy="349625"/>
            </a:xfrm>
            <a:custGeom>
              <a:avLst/>
              <a:gdLst/>
              <a:ahLst/>
              <a:cxnLst/>
              <a:rect l="l" t="t" r="r" b="b"/>
              <a:pathLst>
                <a:path w="13180" h="13985" extrusionOk="0">
                  <a:moveTo>
                    <a:pt x="7898" y="1"/>
                  </a:moveTo>
                  <a:lnTo>
                    <a:pt x="6741" y="303"/>
                  </a:lnTo>
                  <a:lnTo>
                    <a:pt x="6188" y="554"/>
                  </a:lnTo>
                  <a:lnTo>
                    <a:pt x="5685" y="856"/>
                  </a:lnTo>
                  <a:lnTo>
                    <a:pt x="4679" y="1761"/>
                  </a:lnTo>
                  <a:lnTo>
                    <a:pt x="4176" y="2315"/>
                  </a:lnTo>
                  <a:lnTo>
                    <a:pt x="4176" y="303"/>
                  </a:lnTo>
                  <a:lnTo>
                    <a:pt x="1" y="303"/>
                  </a:lnTo>
                  <a:lnTo>
                    <a:pt x="1" y="13984"/>
                  </a:lnTo>
                  <a:lnTo>
                    <a:pt x="4176" y="13984"/>
                  </a:lnTo>
                  <a:lnTo>
                    <a:pt x="4176" y="7244"/>
                  </a:lnTo>
                  <a:lnTo>
                    <a:pt x="4226" y="6339"/>
                  </a:lnTo>
                  <a:lnTo>
                    <a:pt x="4578" y="4880"/>
                  </a:lnTo>
                  <a:lnTo>
                    <a:pt x="4930" y="4327"/>
                  </a:lnTo>
                  <a:lnTo>
                    <a:pt x="5332" y="3824"/>
                  </a:lnTo>
                  <a:lnTo>
                    <a:pt x="6338" y="3321"/>
                  </a:lnTo>
                  <a:lnTo>
                    <a:pt x="6992" y="3270"/>
                  </a:lnTo>
                  <a:lnTo>
                    <a:pt x="7495" y="3321"/>
                  </a:lnTo>
                  <a:lnTo>
                    <a:pt x="7948" y="3522"/>
                  </a:lnTo>
                  <a:lnTo>
                    <a:pt x="8350" y="3773"/>
                  </a:lnTo>
                  <a:lnTo>
                    <a:pt x="8602" y="4176"/>
                  </a:lnTo>
                  <a:lnTo>
                    <a:pt x="8803" y="4528"/>
                  </a:lnTo>
                  <a:lnTo>
                    <a:pt x="8904" y="5182"/>
                  </a:lnTo>
                  <a:lnTo>
                    <a:pt x="8954" y="6037"/>
                  </a:lnTo>
                  <a:lnTo>
                    <a:pt x="8954" y="7596"/>
                  </a:lnTo>
                  <a:lnTo>
                    <a:pt x="8954" y="12626"/>
                  </a:lnTo>
                  <a:lnTo>
                    <a:pt x="8954" y="13984"/>
                  </a:lnTo>
                  <a:lnTo>
                    <a:pt x="13179" y="13984"/>
                  </a:lnTo>
                  <a:lnTo>
                    <a:pt x="13179" y="5634"/>
                  </a:lnTo>
                  <a:lnTo>
                    <a:pt x="13129" y="4327"/>
                  </a:lnTo>
                  <a:lnTo>
                    <a:pt x="12525" y="2214"/>
                  </a:lnTo>
                  <a:lnTo>
                    <a:pt x="11972" y="1409"/>
                  </a:lnTo>
                  <a:lnTo>
                    <a:pt x="11368" y="755"/>
                  </a:lnTo>
                  <a:lnTo>
                    <a:pt x="9658" y="51"/>
                  </a:lnTo>
                  <a:lnTo>
                    <a:pt x="8552"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021925" y="2194775"/>
              <a:ext cx="352125" cy="484175"/>
            </a:xfrm>
            <a:custGeom>
              <a:avLst/>
              <a:gdLst/>
              <a:ahLst/>
              <a:cxnLst/>
              <a:rect l="l" t="t" r="r" b="b"/>
              <a:pathLst>
                <a:path w="14085" h="19367" extrusionOk="0">
                  <a:moveTo>
                    <a:pt x="7747" y="3170"/>
                  </a:moveTo>
                  <a:lnTo>
                    <a:pt x="8753" y="3673"/>
                  </a:lnTo>
                  <a:lnTo>
                    <a:pt x="9155" y="4176"/>
                  </a:lnTo>
                  <a:lnTo>
                    <a:pt x="9457" y="4679"/>
                  </a:lnTo>
                  <a:lnTo>
                    <a:pt x="9860" y="6087"/>
                  </a:lnTo>
                  <a:lnTo>
                    <a:pt x="9860" y="6993"/>
                  </a:lnTo>
                  <a:lnTo>
                    <a:pt x="9860" y="7848"/>
                  </a:lnTo>
                  <a:lnTo>
                    <a:pt x="9457" y="9256"/>
                  </a:lnTo>
                  <a:lnTo>
                    <a:pt x="9155" y="9809"/>
                  </a:lnTo>
                  <a:lnTo>
                    <a:pt x="8753" y="10262"/>
                  </a:lnTo>
                  <a:lnTo>
                    <a:pt x="7747" y="10765"/>
                  </a:lnTo>
                  <a:lnTo>
                    <a:pt x="7093" y="10815"/>
                  </a:lnTo>
                  <a:lnTo>
                    <a:pt x="6439" y="10765"/>
                  </a:lnTo>
                  <a:lnTo>
                    <a:pt x="5433" y="10262"/>
                  </a:lnTo>
                  <a:lnTo>
                    <a:pt x="5081" y="9860"/>
                  </a:lnTo>
                  <a:lnTo>
                    <a:pt x="4729" y="9306"/>
                  </a:lnTo>
                  <a:lnTo>
                    <a:pt x="4377" y="7898"/>
                  </a:lnTo>
                  <a:lnTo>
                    <a:pt x="4377" y="6993"/>
                  </a:lnTo>
                  <a:lnTo>
                    <a:pt x="4377" y="6087"/>
                  </a:lnTo>
                  <a:lnTo>
                    <a:pt x="4729" y="4679"/>
                  </a:lnTo>
                  <a:lnTo>
                    <a:pt x="5081" y="4176"/>
                  </a:lnTo>
                  <a:lnTo>
                    <a:pt x="5483" y="3673"/>
                  </a:lnTo>
                  <a:lnTo>
                    <a:pt x="6489" y="3170"/>
                  </a:lnTo>
                  <a:close/>
                  <a:moveTo>
                    <a:pt x="4980" y="1"/>
                  </a:moveTo>
                  <a:lnTo>
                    <a:pt x="3874" y="252"/>
                  </a:lnTo>
                  <a:lnTo>
                    <a:pt x="2868" y="755"/>
                  </a:lnTo>
                  <a:lnTo>
                    <a:pt x="1962" y="1510"/>
                  </a:lnTo>
                  <a:lnTo>
                    <a:pt x="1560" y="1963"/>
                  </a:lnTo>
                  <a:lnTo>
                    <a:pt x="1208" y="2466"/>
                  </a:lnTo>
                  <a:lnTo>
                    <a:pt x="604" y="3572"/>
                  </a:lnTo>
                  <a:lnTo>
                    <a:pt x="101" y="5484"/>
                  </a:lnTo>
                  <a:lnTo>
                    <a:pt x="1" y="6993"/>
                  </a:lnTo>
                  <a:lnTo>
                    <a:pt x="101" y="8451"/>
                  </a:lnTo>
                  <a:lnTo>
                    <a:pt x="604" y="10363"/>
                  </a:lnTo>
                  <a:lnTo>
                    <a:pt x="1208" y="11520"/>
                  </a:lnTo>
                  <a:lnTo>
                    <a:pt x="1560" y="12023"/>
                  </a:lnTo>
                  <a:lnTo>
                    <a:pt x="1962" y="12475"/>
                  </a:lnTo>
                  <a:lnTo>
                    <a:pt x="2868" y="13230"/>
                  </a:lnTo>
                  <a:lnTo>
                    <a:pt x="3874" y="13733"/>
                  </a:lnTo>
                  <a:lnTo>
                    <a:pt x="4980" y="13934"/>
                  </a:lnTo>
                  <a:lnTo>
                    <a:pt x="5534" y="13984"/>
                  </a:lnTo>
                  <a:lnTo>
                    <a:pt x="6238" y="13934"/>
                  </a:lnTo>
                  <a:lnTo>
                    <a:pt x="7445" y="13682"/>
                  </a:lnTo>
                  <a:lnTo>
                    <a:pt x="7948" y="13431"/>
                  </a:lnTo>
                  <a:lnTo>
                    <a:pt x="8502" y="13129"/>
                  </a:lnTo>
                  <a:lnTo>
                    <a:pt x="9457" y="12224"/>
                  </a:lnTo>
                  <a:lnTo>
                    <a:pt x="9860" y="11670"/>
                  </a:lnTo>
                  <a:lnTo>
                    <a:pt x="9860" y="12576"/>
                  </a:lnTo>
                  <a:lnTo>
                    <a:pt x="9860" y="13532"/>
                  </a:lnTo>
                  <a:lnTo>
                    <a:pt x="9357" y="15041"/>
                  </a:lnTo>
                  <a:lnTo>
                    <a:pt x="8904" y="15544"/>
                  </a:lnTo>
                  <a:lnTo>
                    <a:pt x="8401" y="15946"/>
                  </a:lnTo>
                  <a:lnTo>
                    <a:pt x="6892" y="16449"/>
                  </a:lnTo>
                  <a:lnTo>
                    <a:pt x="5886" y="16499"/>
                  </a:lnTo>
                  <a:lnTo>
                    <a:pt x="4830" y="16449"/>
                  </a:lnTo>
                  <a:lnTo>
                    <a:pt x="3773" y="16147"/>
                  </a:lnTo>
                  <a:lnTo>
                    <a:pt x="2717" y="15795"/>
                  </a:lnTo>
                  <a:lnTo>
                    <a:pt x="1610" y="15191"/>
                  </a:lnTo>
                  <a:lnTo>
                    <a:pt x="1610" y="18562"/>
                  </a:lnTo>
                  <a:lnTo>
                    <a:pt x="2767" y="18964"/>
                  </a:lnTo>
                  <a:lnTo>
                    <a:pt x="3924" y="19165"/>
                  </a:lnTo>
                  <a:lnTo>
                    <a:pt x="5081" y="19316"/>
                  </a:lnTo>
                  <a:lnTo>
                    <a:pt x="6288" y="19366"/>
                  </a:lnTo>
                  <a:lnTo>
                    <a:pt x="7244" y="19366"/>
                  </a:lnTo>
                  <a:lnTo>
                    <a:pt x="8904" y="19115"/>
                  </a:lnTo>
                  <a:lnTo>
                    <a:pt x="10363" y="18712"/>
                  </a:lnTo>
                  <a:lnTo>
                    <a:pt x="11570" y="18059"/>
                  </a:lnTo>
                  <a:lnTo>
                    <a:pt x="12073" y="17606"/>
                  </a:lnTo>
                  <a:lnTo>
                    <a:pt x="12576" y="17153"/>
                  </a:lnTo>
                  <a:lnTo>
                    <a:pt x="13330" y="16097"/>
                  </a:lnTo>
                  <a:lnTo>
                    <a:pt x="13833" y="14839"/>
                  </a:lnTo>
                  <a:lnTo>
                    <a:pt x="14085" y="13381"/>
                  </a:lnTo>
                  <a:lnTo>
                    <a:pt x="14085" y="12576"/>
                  </a:lnTo>
                  <a:lnTo>
                    <a:pt x="14085" y="303"/>
                  </a:lnTo>
                  <a:lnTo>
                    <a:pt x="9860" y="303"/>
                  </a:lnTo>
                  <a:lnTo>
                    <a:pt x="9860" y="2315"/>
                  </a:lnTo>
                  <a:lnTo>
                    <a:pt x="9457" y="1761"/>
                  </a:lnTo>
                  <a:lnTo>
                    <a:pt x="8502" y="856"/>
                  </a:lnTo>
                  <a:lnTo>
                    <a:pt x="7948" y="554"/>
                  </a:lnTo>
                  <a:lnTo>
                    <a:pt x="7445" y="303"/>
                  </a:lnTo>
                  <a:lnTo>
                    <a:pt x="623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547750" y="1837650"/>
              <a:ext cx="404925" cy="472850"/>
            </a:xfrm>
            <a:custGeom>
              <a:avLst/>
              <a:gdLst/>
              <a:ahLst/>
              <a:cxnLst/>
              <a:rect l="l" t="t" r="r" b="b"/>
              <a:pathLst>
                <a:path w="16197" h="18914" extrusionOk="0">
                  <a:moveTo>
                    <a:pt x="8702" y="2013"/>
                  </a:moveTo>
                  <a:lnTo>
                    <a:pt x="9859" y="2264"/>
                  </a:lnTo>
                  <a:lnTo>
                    <a:pt x="10915" y="2767"/>
                  </a:lnTo>
                  <a:lnTo>
                    <a:pt x="11770" y="3522"/>
                  </a:lnTo>
                  <a:lnTo>
                    <a:pt x="12173" y="4025"/>
                  </a:lnTo>
                  <a:lnTo>
                    <a:pt x="12525" y="4528"/>
                  </a:lnTo>
                  <a:lnTo>
                    <a:pt x="13078" y="5735"/>
                  </a:lnTo>
                  <a:lnTo>
                    <a:pt x="13632" y="7797"/>
                  </a:lnTo>
                  <a:lnTo>
                    <a:pt x="13682" y="9457"/>
                  </a:lnTo>
                  <a:lnTo>
                    <a:pt x="13632" y="11117"/>
                  </a:lnTo>
                  <a:lnTo>
                    <a:pt x="13078" y="13230"/>
                  </a:lnTo>
                  <a:lnTo>
                    <a:pt x="12525" y="14386"/>
                  </a:lnTo>
                  <a:lnTo>
                    <a:pt x="12173" y="14889"/>
                  </a:lnTo>
                  <a:lnTo>
                    <a:pt x="11770" y="15392"/>
                  </a:lnTo>
                  <a:lnTo>
                    <a:pt x="10915" y="16147"/>
                  </a:lnTo>
                  <a:lnTo>
                    <a:pt x="9859" y="16650"/>
                  </a:lnTo>
                  <a:lnTo>
                    <a:pt x="8702" y="16901"/>
                  </a:lnTo>
                  <a:lnTo>
                    <a:pt x="7445" y="16901"/>
                  </a:lnTo>
                  <a:lnTo>
                    <a:pt x="6288" y="16650"/>
                  </a:lnTo>
                  <a:lnTo>
                    <a:pt x="5282" y="16147"/>
                  </a:lnTo>
                  <a:lnTo>
                    <a:pt x="4376" y="15392"/>
                  </a:lnTo>
                  <a:lnTo>
                    <a:pt x="3974" y="14889"/>
                  </a:lnTo>
                  <a:lnTo>
                    <a:pt x="3622" y="14386"/>
                  </a:lnTo>
                  <a:lnTo>
                    <a:pt x="3069" y="13230"/>
                  </a:lnTo>
                  <a:lnTo>
                    <a:pt x="2566" y="11117"/>
                  </a:lnTo>
                  <a:lnTo>
                    <a:pt x="2465" y="9457"/>
                  </a:lnTo>
                  <a:lnTo>
                    <a:pt x="2566" y="7797"/>
                  </a:lnTo>
                  <a:lnTo>
                    <a:pt x="3069" y="5735"/>
                  </a:lnTo>
                  <a:lnTo>
                    <a:pt x="3622" y="4528"/>
                  </a:lnTo>
                  <a:lnTo>
                    <a:pt x="3974" y="4025"/>
                  </a:lnTo>
                  <a:lnTo>
                    <a:pt x="4376" y="3522"/>
                  </a:lnTo>
                  <a:lnTo>
                    <a:pt x="5282" y="2767"/>
                  </a:lnTo>
                  <a:lnTo>
                    <a:pt x="6288" y="2264"/>
                  </a:lnTo>
                  <a:lnTo>
                    <a:pt x="7445" y="2013"/>
                  </a:lnTo>
                  <a:close/>
                  <a:moveTo>
                    <a:pt x="8099" y="1"/>
                  </a:moveTo>
                  <a:lnTo>
                    <a:pt x="7193" y="51"/>
                  </a:lnTo>
                  <a:lnTo>
                    <a:pt x="5533" y="353"/>
                  </a:lnTo>
                  <a:lnTo>
                    <a:pt x="4024" y="1007"/>
                  </a:lnTo>
                  <a:lnTo>
                    <a:pt x="2767" y="1962"/>
                  </a:lnTo>
                  <a:lnTo>
                    <a:pt x="2163" y="2566"/>
                  </a:lnTo>
                  <a:lnTo>
                    <a:pt x="1660" y="3220"/>
                  </a:lnTo>
                  <a:lnTo>
                    <a:pt x="855" y="4729"/>
                  </a:lnTo>
                  <a:lnTo>
                    <a:pt x="302" y="6489"/>
                  </a:lnTo>
                  <a:lnTo>
                    <a:pt x="0" y="8401"/>
                  </a:lnTo>
                  <a:lnTo>
                    <a:pt x="0" y="9457"/>
                  </a:lnTo>
                  <a:lnTo>
                    <a:pt x="0" y="10513"/>
                  </a:lnTo>
                  <a:lnTo>
                    <a:pt x="302" y="12475"/>
                  </a:lnTo>
                  <a:lnTo>
                    <a:pt x="855" y="14185"/>
                  </a:lnTo>
                  <a:lnTo>
                    <a:pt x="1660" y="15694"/>
                  </a:lnTo>
                  <a:lnTo>
                    <a:pt x="2163" y="16348"/>
                  </a:lnTo>
                  <a:lnTo>
                    <a:pt x="2767" y="16952"/>
                  </a:lnTo>
                  <a:lnTo>
                    <a:pt x="4024" y="17907"/>
                  </a:lnTo>
                  <a:lnTo>
                    <a:pt x="5533" y="18561"/>
                  </a:lnTo>
                  <a:lnTo>
                    <a:pt x="7193" y="18913"/>
                  </a:lnTo>
                  <a:lnTo>
                    <a:pt x="9004" y="18913"/>
                  </a:lnTo>
                  <a:lnTo>
                    <a:pt x="10664" y="18561"/>
                  </a:lnTo>
                  <a:lnTo>
                    <a:pt x="12123" y="17907"/>
                  </a:lnTo>
                  <a:lnTo>
                    <a:pt x="13430" y="16952"/>
                  </a:lnTo>
                  <a:lnTo>
                    <a:pt x="13984" y="16348"/>
                  </a:lnTo>
                  <a:lnTo>
                    <a:pt x="14487" y="15694"/>
                  </a:lnTo>
                  <a:lnTo>
                    <a:pt x="15342" y="14185"/>
                  </a:lnTo>
                  <a:lnTo>
                    <a:pt x="15895" y="12475"/>
                  </a:lnTo>
                  <a:lnTo>
                    <a:pt x="16147" y="10513"/>
                  </a:lnTo>
                  <a:lnTo>
                    <a:pt x="16197" y="9457"/>
                  </a:lnTo>
                  <a:lnTo>
                    <a:pt x="16147" y="8401"/>
                  </a:lnTo>
                  <a:lnTo>
                    <a:pt x="15895" y="6489"/>
                  </a:lnTo>
                  <a:lnTo>
                    <a:pt x="15342" y="4729"/>
                  </a:lnTo>
                  <a:lnTo>
                    <a:pt x="14487" y="3220"/>
                  </a:lnTo>
                  <a:lnTo>
                    <a:pt x="13984" y="2566"/>
                  </a:lnTo>
                  <a:lnTo>
                    <a:pt x="13430" y="1962"/>
                  </a:lnTo>
                  <a:lnTo>
                    <a:pt x="12123" y="1007"/>
                  </a:lnTo>
                  <a:lnTo>
                    <a:pt x="10664" y="353"/>
                  </a:lnTo>
                  <a:lnTo>
                    <a:pt x="9004" y="51"/>
                  </a:lnTo>
                  <a:lnTo>
                    <a:pt x="809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996675" y="1826325"/>
              <a:ext cx="294275" cy="484175"/>
            </a:xfrm>
            <a:custGeom>
              <a:avLst/>
              <a:gdLst/>
              <a:ahLst/>
              <a:cxnLst/>
              <a:rect l="l" t="t" r="r" b="b"/>
              <a:pathLst>
                <a:path w="11771" h="19367" extrusionOk="0">
                  <a:moveTo>
                    <a:pt x="5835" y="6892"/>
                  </a:moveTo>
                  <a:lnTo>
                    <a:pt x="6690" y="6942"/>
                  </a:lnTo>
                  <a:lnTo>
                    <a:pt x="7998" y="7647"/>
                  </a:lnTo>
                  <a:lnTo>
                    <a:pt x="8551" y="8300"/>
                  </a:lnTo>
                  <a:lnTo>
                    <a:pt x="9004" y="9055"/>
                  </a:lnTo>
                  <a:lnTo>
                    <a:pt x="9457" y="11017"/>
                  </a:lnTo>
                  <a:lnTo>
                    <a:pt x="9507" y="12174"/>
                  </a:lnTo>
                  <a:lnTo>
                    <a:pt x="9457" y="13381"/>
                  </a:lnTo>
                  <a:lnTo>
                    <a:pt x="9004" y="15342"/>
                  </a:lnTo>
                  <a:lnTo>
                    <a:pt x="8551" y="16097"/>
                  </a:lnTo>
                  <a:lnTo>
                    <a:pt x="7998" y="16751"/>
                  </a:lnTo>
                  <a:lnTo>
                    <a:pt x="6690" y="17455"/>
                  </a:lnTo>
                  <a:lnTo>
                    <a:pt x="5835" y="17505"/>
                  </a:lnTo>
                  <a:lnTo>
                    <a:pt x="5030" y="17455"/>
                  </a:lnTo>
                  <a:lnTo>
                    <a:pt x="3672" y="16751"/>
                  </a:lnTo>
                  <a:lnTo>
                    <a:pt x="3169" y="16097"/>
                  </a:lnTo>
                  <a:lnTo>
                    <a:pt x="2717" y="15342"/>
                  </a:lnTo>
                  <a:lnTo>
                    <a:pt x="2214" y="13381"/>
                  </a:lnTo>
                  <a:lnTo>
                    <a:pt x="2163" y="12174"/>
                  </a:lnTo>
                  <a:lnTo>
                    <a:pt x="2214" y="11017"/>
                  </a:lnTo>
                  <a:lnTo>
                    <a:pt x="2717" y="9055"/>
                  </a:lnTo>
                  <a:lnTo>
                    <a:pt x="3169" y="8300"/>
                  </a:lnTo>
                  <a:lnTo>
                    <a:pt x="3672" y="7647"/>
                  </a:lnTo>
                  <a:lnTo>
                    <a:pt x="5030" y="6942"/>
                  </a:lnTo>
                  <a:lnTo>
                    <a:pt x="5835" y="6892"/>
                  </a:lnTo>
                  <a:close/>
                  <a:moveTo>
                    <a:pt x="0" y="1"/>
                  </a:moveTo>
                  <a:lnTo>
                    <a:pt x="0" y="19014"/>
                  </a:lnTo>
                  <a:lnTo>
                    <a:pt x="2163" y="19014"/>
                  </a:lnTo>
                  <a:lnTo>
                    <a:pt x="2163" y="16952"/>
                  </a:lnTo>
                  <a:lnTo>
                    <a:pt x="2515" y="17556"/>
                  </a:lnTo>
                  <a:lnTo>
                    <a:pt x="3370" y="18461"/>
                  </a:lnTo>
                  <a:lnTo>
                    <a:pt x="3873" y="18763"/>
                  </a:lnTo>
                  <a:lnTo>
                    <a:pt x="4427" y="19065"/>
                  </a:lnTo>
                  <a:lnTo>
                    <a:pt x="5684" y="19366"/>
                  </a:lnTo>
                  <a:lnTo>
                    <a:pt x="6942" y="19366"/>
                  </a:lnTo>
                  <a:lnTo>
                    <a:pt x="8048" y="19115"/>
                  </a:lnTo>
                  <a:lnTo>
                    <a:pt x="9004" y="18612"/>
                  </a:lnTo>
                  <a:lnTo>
                    <a:pt x="9859" y="17857"/>
                  </a:lnTo>
                  <a:lnTo>
                    <a:pt x="10262" y="17405"/>
                  </a:lnTo>
                  <a:lnTo>
                    <a:pt x="10614" y="16902"/>
                  </a:lnTo>
                  <a:lnTo>
                    <a:pt x="11167" y="15745"/>
                  </a:lnTo>
                  <a:lnTo>
                    <a:pt x="11670" y="13733"/>
                  </a:lnTo>
                  <a:lnTo>
                    <a:pt x="11771" y="12174"/>
                  </a:lnTo>
                  <a:lnTo>
                    <a:pt x="11670" y="10614"/>
                  </a:lnTo>
                  <a:lnTo>
                    <a:pt x="11167" y="8653"/>
                  </a:lnTo>
                  <a:lnTo>
                    <a:pt x="10614" y="7496"/>
                  </a:lnTo>
                  <a:lnTo>
                    <a:pt x="10262" y="6993"/>
                  </a:lnTo>
                  <a:lnTo>
                    <a:pt x="9859" y="6540"/>
                  </a:lnTo>
                  <a:lnTo>
                    <a:pt x="9004" y="5785"/>
                  </a:lnTo>
                  <a:lnTo>
                    <a:pt x="8048" y="5282"/>
                  </a:lnTo>
                  <a:lnTo>
                    <a:pt x="6942" y="5031"/>
                  </a:lnTo>
                  <a:lnTo>
                    <a:pt x="5684" y="5031"/>
                  </a:lnTo>
                  <a:lnTo>
                    <a:pt x="4427" y="5333"/>
                  </a:lnTo>
                  <a:lnTo>
                    <a:pt x="3873" y="5635"/>
                  </a:lnTo>
                  <a:lnTo>
                    <a:pt x="3370" y="5936"/>
                  </a:lnTo>
                  <a:lnTo>
                    <a:pt x="2515" y="6842"/>
                  </a:lnTo>
                  <a:lnTo>
                    <a:pt x="2163" y="7395"/>
                  </a:lnTo>
                  <a:lnTo>
                    <a:pt x="216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19250" y="1952075"/>
              <a:ext cx="251525" cy="358425"/>
            </a:xfrm>
            <a:custGeom>
              <a:avLst/>
              <a:gdLst/>
              <a:ahLst/>
              <a:cxnLst/>
              <a:rect l="l" t="t" r="r" b="b"/>
              <a:pathLst>
                <a:path w="10061" h="14337" extrusionOk="0">
                  <a:moveTo>
                    <a:pt x="5131" y="1"/>
                  </a:moveTo>
                  <a:lnTo>
                    <a:pt x="3974" y="51"/>
                  </a:lnTo>
                  <a:lnTo>
                    <a:pt x="2113" y="554"/>
                  </a:lnTo>
                  <a:lnTo>
                    <a:pt x="1409" y="1057"/>
                  </a:lnTo>
                  <a:lnTo>
                    <a:pt x="805" y="1611"/>
                  </a:lnTo>
                  <a:lnTo>
                    <a:pt x="151" y="3069"/>
                  </a:lnTo>
                  <a:lnTo>
                    <a:pt x="101" y="4025"/>
                  </a:lnTo>
                  <a:lnTo>
                    <a:pt x="151" y="4779"/>
                  </a:lnTo>
                  <a:lnTo>
                    <a:pt x="604" y="6037"/>
                  </a:lnTo>
                  <a:lnTo>
                    <a:pt x="1006" y="6540"/>
                  </a:lnTo>
                  <a:lnTo>
                    <a:pt x="1459" y="6942"/>
                  </a:lnTo>
                  <a:lnTo>
                    <a:pt x="2918" y="7596"/>
                  </a:lnTo>
                  <a:lnTo>
                    <a:pt x="3874" y="7848"/>
                  </a:lnTo>
                  <a:lnTo>
                    <a:pt x="4628" y="8049"/>
                  </a:lnTo>
                  <a:lnTo>
                    <a:pt x="5584" y="8250"/>
                  </a:lnTo>
                  <a:lnTo>
                    <a:pt x="6892" y="8753"/>
                  </a:lnTo>
                  <a:lnTo>
                    <a:pt x="7244" y="9005"/>
                  </a:lnTo>
                  <a:lnTo>
                    <a:pt x="7495" y="9256"/>
                  </a:lnTo>
                  <a:lnTo>
                    <a:pt x="7797" y="9960"/>
                  </a:lnTo>
                  <a:lnTo>
                    <a:pt x="7797" y="10363"/>
                  </a:lnTo>
                  <a:lnTo>
                    <a:pt x="7797" y="10866"/>
                  </a:lnTo>
                  <a:lnTo>
                    <a:pt x="7395" y="11620"/>
                  </a:lnTo>
                  <a:lnTo>
                    <a:pt x="6992" y="11922"/>
                  </a:lnTo>
                  <a:lnTo>
                    <a:pt x="6539" y="12174"/>
                  </a:lnTo>
                  <a:lnTo>
                    <a:pt x="5383" y="12425"/>
                  </a:lnTo>
                  <a:lnTo>
                    <a:pt x="4678" y="12475"/>
                  </a:lnTo>
                  <a:lnTo>
                    <a:pt x="3521" y="12425"/>
                  </a:lnTo>
                  <a:lnTo>
                    <a:pt x="2365" y="12123"/>
                  </a:lnTo>
                  <a:lnTo>
                    <a:pt x="1208" y="11771"/>
                  </a:lnTo>
                  <a:lnTo>
                    <a:pt x="0" y="11168"/>
                  </a:lnTo>
                  <a:lnTo>
                    <a:pt x="0" y="13481"/>
                  </a:lnTo>
                  <a:lnTo>
                    <a:pt x="1258" y="13884"/>
                  </a:lnTo>
                  <a:lnTo>
                    <a:pt x="2415" y="14135"/>
                  </a:lnTo>
                  <a:lnTo>
                    <a:pt x="3521" y="14286"/>
                  </a:lnTo>
                  <a:lnTo>
                    <a:pt x="4628" y="14336"/>
                  </a:lnTo>
                  <a:lnTo>
                    <a:pt x="5835" y="14286"/>
                  </a:lnTo>
                  <a:lnTo>
                    <a:pt x="7797" y="13733"/>
                  </a:lnTo>
                  <a:lnTo>
                    <a:pt x="8602" y="13230"/>
                  </a:lnTo>
                  <a:lnTo>
                    <a:pt x="9256" y="12626"/>
                  </a:lnTo>
                  <a:lnTo>
                    <a:pt x="9960" y="11117"/>
                  </a:lnTo>
                  <a:lnTo>
                    <a:pt x="10060" y="10212"/>
                  </a:lnTo>
                  <a:lnTo>
                    <a:pt x="10010" y="9407"/>
                  </a:lnTo>
                  <a:lnTo>
                    <a:pt x="9507" y="8099"/>
                  </a:lnTo>
                  <a:lnTo>
                    <a:pt x="9054" y="7596"/>
                  </a:lnTo>
                  <a:lnTo>
                    <a:pt x="8551" y="7144"/>
                  </a:lnTo>
                  <a:lnTo>
                    <a:pt x="6892" y="6439"/>
                  </a:lnTo>
                  <a:lnTo>
                    <a:pt x="5785" y="6138"/>
                  </a:lnTo>
                  <a:lnTo>
                    <a:pt x="5081" y="5987"/>
                  </a:lnTo>
                  <a:lnTo>
                    <a:pt x="3521" y="5584"/>
                  </a:lnTo>
                  <a:lnTo>
                    <a:pt x="2767" y="5132"/>
                  </a:lnTo>
                  <a:lnTo>
                    <a:pt x="2515" y="4930"/>
                  </a:lnTo>
                  <a:lnTo>
                    <a:pt x="2214" y="4276"/>
                  </a:lnTo>
                  <a:lnTo>
                    <a:pt x="2163" y="3924"/>
                  </a:lnTo>
                  <a:lnTo>
                    <a:pt x="2214" y="3421"/>
                  </a:lnTo>
                  <a:lnTo>
                    <a:pt x="2616" y="2667"/>
                  </a:lnTo>
                  <a:lnTo>
                    <a:pt x="2968" y="2365"/>
                  </a:lnTo>
                  <a:lnTo>
                    <a:pt x="3421" y="2164"/>
                  </a:lnTo>
                  <a:lnTo>
                    <a:pt x="4628" y="1862"/>
                  </a:lnTo>
                  <a:lnTo>
                    <a:pt x="5383" y="1862"/>
                  </a:lnTo>
                  <a:lnTo>
                    <a:pt x="6439" y="1912"/>
                  </a:lnTo>
                  <a:lnTo>
                    <a:pt x="7445" y="2114"/>
                  </a:lnTo>
                  <a:lnTo>
                    <a:pt x="8401" y="2415"/>
                  </a:lnTo>
                  <a:lnTo>
                    <a:pt x="9356" y="2818"/>
                  </a:lnTo>
                  <a:lnTo>
                    <a:pt x="9356" y="705"/>
                  </a:lnTo>
                  <a:lnTo>
                    <a:pt x="8401" y="403"/>
                  </a:lnTo>
                  <a:lnTo>
                    <a:pt x="7395" y="152"/>
                  </a:lnTo>
                  <a:lnTo>
                    <a:pt x="6288"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475775" y="1952075"/>
              <a:ext cx="304350" cy="358425"/>
            </a:xfrm>
            <a:custGeom>
              <a:avLst/>
              <a:gdLst/>
              <a:ahLst/>
              <a:cxnLst/>
              <a:rect l="l" t="t" r="r" b="b"/>
              <a:pathLst>
                <a:path w="12174" h="14337" extrusionOk="0">
                  <a:moveTo>
                    <a:pt x="7244" y="1912"/>
                  </a:moveTo>
                  <a:lnTo>
                    <a:pt x="8501" y="2466"/>
                  </a:lnTo>
                  <a:lnTo>
                    <a:pt x="9004" y="2969"/>
                  </a:lnTo>
                  <a:lnTo>
                    <a:pt x="9457" y="3572"/>
                  </a:lnTo>
                  <a:lnTo>
                    <a:pt x="9960" y="5031"/>
                  </a:lnTo>
                  <a:lnTo>
                    <a:pt x="10010" y="5936"/>
                  </a:lnTo>
                  <a:lnTo>
                    <a:pt x="2314" y="5936"/>
                  </a:lnTo>
                  <a:lnTo>
                    <a:pt x="2415" y="5031"/>
                  </a:lnTo>
                  <a:lnTo>
                    <a:pt x="3069" y="3522"/>
                  </a:lnTo>
                  <a:lnTo>
                    <a:pt x="3572" y="2969"/>
                  </a:lnTo>
                  <a:lnTo>
                    <a:pt x="4125" y="2466"/>
                  </a:lnTo>
                  <a:lnTo>
                    <a:pt x="5584" y="1912"/>
                  </a:lnTo>
                  <a:close/>
                  <a:moveTo>
                    <a:pt x="5685" y="1"/>
                  </a:moveTo>
                  <a:lnTo>
                    <a:pt x="4377" y="252"/>
                  </a:lnTo>
                  <a:lnTo>
                    <a:pt x="3220" y="755"/>
                  </a:lnTo>
                  <a:lnTo>
                    <a:pt x="2164" y="1510"/>
                  </a:lnTo>
                  <a:lnTo>
                    <a:pt x="1711" y="1963"/>
                  </a:lnTo>
                  <a:lnTo>
                    <a:pt x="1308" y="2466"/>
                  </a:lnTo>
                  <a:lnTo>
                    <a:pt x="655" y="3623"/>
                  </a:lnTo>
                  <a:lnTo>
                    <a:pt x="252" y="4930"/>
                  </a:lnTo>
                  <a:lnTo>
                    <a:pt x="1" y="6439"/>
                  </a:lnTo>
                  <a:lnTo>
                    <a:pt x="1" y="7294"/>
                  </a:lnTo>
                  <a:lnTo>
                    <a:pt x="1" y="8099"/>
                  </a:lnTo>
                  <a:lnTo>
                    <a:pt x="252" y="9558"/>
                  </a:lnTo>
                  <a:lnTo>
                    <a:pt x="705" y="10815"/>
                  </a:lnTo>
                  <a:lnTo>
                    <a:pt x="1409" y="11922"/>
                  </a:lnTo>
                  <a:lnTo>
                    <a:pt x="1811" y="12425"/>
                  </a:lnTo>
                  <a:lnTo>
                    <a:pt x="2314" y="12878"/>
                  </a:lnTo>
                  <a:lnTo>
                    <a:pt x="3371" y="13582"/>
                  </a:lnTo>
                  <a:lnTo>
                    <a:pt x="4628" y="14085"/>
                  </a:lnTo>
                  <a:lnTo>
                    <a:pt x="6037" y="14336"/>
                  </a:lnTo>
                  <a:lnTo>
                    <a:pt x="6791" y="14336"/>
                  </a:lnTo>
                  <a:lnTo>
                    <a:pt x="8049" y="14286"/>
                  </a:lnTo>
                  <a:lnTo>
                    <a:pt x="9256" y="14085"/>
                  </a:lnTo>
                  <a:lnTo>
                    <a:pt x="10463" y="13783"/>
                  </a:lnTo>
                  <a:lnTo>
                    <a:pt x="11670" y="13280"/>
                  </a:lnTo>
                  <a:lnTo>
                    <a:pt x="11670" y="11168"/>
                  </a:lnTo>
                  <a:lnTo>
                    <a:pt x="10513" y="11771"/>
                  </a:lnTo>
                  <a:lnTo>
                    <a:pt x="9356" y="12123"/>
                  </a:lnTo>
                  <a:lnTo>
                    <a:pt x="8149" y="12375"/>
                  </a:lnTo>
                  <a:lnTo>
                    <a:pt x="6942" y="12425"/>
                  </a:lnTo>
                  <a:lnTo>
                    <a:pt x="5886" y="12375"/>
                  </a:lnTo>
                  <a:lnTo>
                    <a:pt x="4226" y="11771"/>
                  </a:lnTo>
                  <a:lnTo>
                    <a:pt x="3572" y="11218"/>
                  </a:lnTo>
                  <a:lnTo>
                    <a:pt x="3019" y="10564"/>
                  </a:lnTo>
                  <a:lnTo>
                    <a:pt x="2365" y="8803"/>
                  </a:lnTo>
                  <a:lnTo>
                    <a:pt x="2264" y="7697"/>
                  </a:lnTo>
                  <a:lnTo>
                    <a:pt x="12173" y="7697"/>
                  </a:lnTo>
                  <a:lnTo>
                    <a:pt x="12173" y="6590"/>
                  </a:lnTo>
                  <a:lnTo>
                    <a:pt x="12073" y="5132"/>
                  </a:lnTo>
                  <a:lnTo>
                    <a:pt x="11570" y="3270"/>
                  </a:lnTo>
                  <a:lnTo>
                    <a:pt x="10966" y="2214"/>
                  </a:lnTo>
                  <a:lnTo>
                    <a:pt x="10614" y="1761"/>
                  </a:lnTo>
                  <a:lnTo>
                    <a:pt x="10212" y="1359"/>
                  </a:lnTo>
                  <a:lnTo>
                    <a:pt x="9306" y="655"/>
                  </a:lnTo>
                  <a:lnTo>
                    <a:pt x="8250" y="202"/>
                  </a:lnTo>
                  <a:lnTo>
                    <a:pt x="709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749925" y="1952075"/>
              <a:ext cx="192400" cy="349625"/>
            </a:xfrm>
            <a:custGeom>
              <a:avLst/>
              <a:gdLst/>
              <a:ahLst/>
              <a:cxnLst/>
              <a:rect l="l" t="t" r="r" b="b"/>
              <a:pathLst>
                <a:path w="7696" h="13985" extrusionOk="0">
                  <a:moveTo>
                    <a:pt x="5835" y="1"/>
                  </a:moveTo>
                  <a:lnTo>
                    <a:pt x="4527" y="303"/>
                  </a:lnTo>
                  <a:lnTo>
                    <a:pt x="3923" y="605"/>
                  </a:lnTo>
                  <a:lnTo>
                    <a:pt x="3420" y="906"/>
                  </a:lnTo>
                  <a:lnTo>
                    <a:pt x="2515" y="1862"/>
                  </a:lnTo>
                  <a:lnTo>
                    <a:pt x="2163" y="2415"/>
                  </a:lnTo>
                  <a:lnTo>
                    <a:pt x="2163" y="303"/>
                  </a:lnTo>
                  <a:lnTo>
                    <a:pt x="0" y="303"/>
                  </a:lnTo>
                  <a:lnTo>
                    <a:pt x="0" y="13984"/>
                  </a:lnTo>
                  <a:lnTo>
                    <a:pt x="2163" y="13984"/>
                  </a:lnTo>
                  <a:lnTo>
                    <a:pt x="2163" y="6791"/>
                  </a:lnTo>
                  <a:lnTo>
                    <a:pt x="2213" y="5685"/>
                  </a:lnTo>
                  <a:lnTo>
                    <a:pt x="2716" y="3874"/>
                  </a:lnTo>
                  <a:lnTo>
                    <a:pt x="3169" y="3220"/>
                  </a:lnTo>
                  <a:lnTo>
                    <a:pt x="3672" y="2667"/>
                  </a:lnTo>
                  <a:lnTo>
                    <a:pt x="5080" y="2063"/>
                  </a:lnTo>
                  <a:lnTo>
                    <a:pt x="5986" y="1963"/>
                  </a:lnTo>
                  <a:lnTo>
                    <a:pt x="6438" y="2013"/>
                  </a:lnTo>
                  <a:lnTo>
                    <a:pt x="6891" y="2114"/>
                  </a:lnTo>
                  <a:lnTo>
                    <a:pt x="7344" y="2214"/>
                  </a:lnTo>
                  <a:lnTo>
                    <a:pt x="7696" y="2415"/>
                  </a:lnTo>
                  <a:lnTo>
                    <a:pt x="7696" y="102"/>
                  </a:lnTo>
                  <a:lnTo>
                    <a:pt x="7344" y="51"/>
                  </a:lnTo>
                  <a:lnTo>
                    <a:pt x="709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917150" y="1959625"/>
              <a:ext cx="319450" cy="342075"/>
            </a:xfrm>
            <a:custGeom>
              <a:avLst/>
              <a:gdLst/>
              <a:ahLst/>
              <a:cxnLst/>
              <a:rect l="l" t="t" r="r" b="b"/>
              <a:pathLst>
                <a:path w="12778" h="13683" extrusionOk="0">
                  <a:moveTo>
                    <a:pt x="1" y="1"/>
                  </a:moveTo>
                  <a:lnTo>
                    <a:pt x="4930" y="13682"/>
                  </a:lnTo>
                  <a:lnTo>
                    <a:pt x="7848" y="13682"/>
                  </a:lnTo>
                  <a:lnTo>
                    <a:pt x="12777" y="1"/>
                  </a:lnTo>
                  <a:lnTo>
                    <a:pt x="10514" y="1"/>
                  </a:lnTo>
                  <a:lnTo>
                    <a:pt x="6389" y="11469"/>
                  </a:lnTo>
                  <a:lnTo>
                    <a:pt x="2315"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2800" y="1826325"/>
              <a:ext cx="54100" cy="475375"/>
            </a:xfrm>
            <a:custGeom>
              <a:avLst/>
              <a:gdLst/>
              <a:ahLst/>
              <a:cxnLst/>
              <a:rect l="l" t="t" r="r" b="b"/>
              <a:pathLst>
                <a:path w="2164" h="19015" extrusionOk="0">
                  <a:moveTo>
                    <a:pt x="0" y="1"/>
                  </a:moveTo>
                  <a:lnTo>
                    <a:pt x="0" y="2868"/>
                  </a:lnTo>
                  <a:lnTo>
                    <a:pt x="2163" y="2868"/>
                  </a:lnTo>
                  <a:lnTo>
                    <a:pt x="2163" y="1"/>
                  </a:lnTo>
                  <a:close/>
                  <a:moveTo>
                    <a:pt x="0" y="5333"/>
                  </a:moveTo>
                  <a:lnTo>
                    <a:pt x="0" y="19014"/>
                  </a:lnTo>
                  <a:lnTo>
                    <a:pt x="2163" y="19014"/>
                  </a:lnTo>
                  <a:lnTo>
                    <a:pt x="2163" y="5333"/>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335900" y="1952075"/>
              <a:ext cx="275425" cy="349625"/>
            </a:xfrm>
            <a:custGeom>
              <a:avLst/>
              <a:gdLst/>
              <a:ahLst/>
              <a:cxnLst/>
              <a:rect l="l" t="t" r="r" b="b"/>
              <a:pathLst>
                <a:path w="11017" h="13985" extrusionOk="0">
                  <a:moveTo>
                    <a:pt x="5735" y="1"/>
                  </a:moveTo>
                  <a:lnTo>
                    <a:pt x="4528" y="303"/>
                  </a:lnTo>
                  <a:lnTo>
                    <a:pt x="4025" y="605"/>
                  </a:lnTo>
                  <a:lnTo>
                    <a:pt x="3472" y="906"/>
                  </a:lnTo>
                  <a:lnTo>
                    <a:pt x="2566" y="1862"/>
                  </a:lnTo>
                  <a:lnTo>
                    <a:pt x="2164" y="2415"/>
                  </a:lnTo>
                  <a:lnTo>
                    <a:pt x="2164" y="303"/>
                  </a:lnTo>
                  <a:lnTo>
                    <a:pt x="1" y="303"/>
                  </a:lnTo>
                  <a:lnTo>
                    <a:pt x="1" y="13984"/>
                  </a:lnTo>
                  <a:lnTo>
                    <a:pt x="2164" y="13984"/>
                  </a:lnTo>
                  <a:lnTo>
                    <a:pt x="2164" y="6238"/>
                  </a:lnTo>
                  <a:lnTo>
                    <a:pt x="2214" y="5282"/>
                  </a:lnTo>
                  <a:lnTo>
                    <a:pt x="2717" y="3723"/>
                  </a:lnTo>
                  <a:lnTo>
                    <a:pt x="3170" y="3120"/>
                  </a:lnTo>
                  <a:lnTo>
                    <a:pt x="3723" y="2566"/>
                  </a:lnTo>
                  <a:lnTo>
                    <a:pt x="5081" y="1963"/>
                  </a:lnTo>
                  <a:lnTo>
                    <a:pt x="6640" y="1963"/>
                  </a:lnTo>
                  <a:lnTo>
                    <a:pt x="7747" y="2466"/>
                  </a:lnTo>
                  <a:lnTo>
                    <a:pt x="8149" y="2918"/>
                  </a:lnTo>
                  <a:lnTo>
                    <a:pt x="8451" y="3421"/>
                  </a:lnTo>
                  <a:lnTo>
                    <a:pt x="8803" y="4880"/>
                  </a:lnTo>
                  <a:lnTo>
                    <a:pt x="8854" y="5785"/>
                  </a:lnTo>
                  <a:lnTo>
                    <a:pt x="8854" y="13984"/>
                  </a:lnTo>
                  <a:lnTo>
                    <a:pt x="11017" y="13984"/>
                  </a:lnTo>
                  <a:lnTo>
                    <a:pt x="11017" y="5735"/>
                  </a:lnTo>
                  <a:lnTo>
                    <a:pt x="10966" y="4377"/>
                  </a:lnTo>
                  <a:lnTo>
                    <a:pt x="10363" y="2214"/>
                  </a:lnTo>
                  <a:lnTo>
                    <a:pt x="9860" y="1460"/>
                  </a:lnTo>
                  <a:lnTo>
                    <a:pt x="9206" y="755"/>
                  </a:lnTo>
                  <a:lnTo>
                    <a:pt x="7496" y="51"/>
                  </a:lnTo>
                  <a:lnTo>
                    <a:pt x="643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589925" y="1952075"/>
              <a:ext cx="293025" cy="479150"/>
            </a:xfrm>
            <a:custGeom>
              <a:avLst/>
              <a:gdLst/>
              <a:ahLst/>
              <a:cxnLst/>
              <a:rect l="l" t="t" r="r" b="b"/>
              <a:pathLst>
                <a:path w="11721" h="19166" extrusionOk="0">
                  <a:moveTo>
                    <a:pt x="5886" y="1862"/>
                  </a:moveTo>
                  <a:lnTo>
                    <a:pt x="6741" y="1912"/>
                  </a:lnTo>
                  <a:lnTo>
                    <a:pt x="8099" y="2617"/>
                  </a:lnTo>
                  <a:lnTo>
                    <a:pt x="8602" y="3220"/>
                  </a:lnTo>
                  <a:lnTo>
                    <a:pt x="9055" y="3924"/>
                  </a:lnTo>
                  <a:lnTo>
                    <a:pt x="9558" y="5836"/>
                  </a:lnTo>
                  <a:lnTo>
                    <a:pt x="9608" y="6993"/>
                  </a:lnTo>
                  <a:lnTo>
                    <a:pt x="9558" y="8150"/>
                  </a:lnTo>
                  <a:lnTo>
                    <a:pt x="9055" y="10061"/>
                  </a:lnTo>
                  <a:lnTo>
                    <a:pt x="8602" y="10765"/>
                  </a:lnTo>
                  <a:lnTo>
                    <a:pt x="8099" y="11369"/>
                  </a:lnTo>
                  <a:lnTo>
                    <a:pt x="6741" y="12073"/>
                  </a:lnTo>
                  <a:lnTo>
                    <a:pt x="5886" y="12123"/>
                  </a:lnTo>
                  <a:lnTo>
                    <a:pt x="5081" y="12073"/>
                  </a:lnTo>
                  <a:lnTo>
                    <a:pt x="3723" y="11369"/>
                  </a:lnTo>
                  <a:lnTo>
                    <a:pt x="3220" y="10765"/>
                  </a:lnTo>
                  <a:lnTo>
                    <a:pt x="2767" y="10061"/>
                  </a:lnTo>
                  <a:lnTo>
                    <a:pt x="2264" y="8150"/>
                  </a:lnTo>
                  <a:lnTo>
                    <a:pt x="2264" y="6993"/>
                  </a:lnTo>
                  <a:lnTo>
                    <a:pt x="2264" y="5836"/>
                  </a:lnTo>
                  <a:lnTo>
                    <a:pt x="2767" y="3924"/>
                  </a:lnTo>
                  <a:lnTo>
                    <a:pt x="3220" y="3220"/>
                  </a:lnTo>
                  <a:lnTo>
                    <a:pt x="3723" y="2617"/>
                  </a:lnTo>
                  <a:lnTo>
                    <a:pt x="5081" y="1912"/>
                  </a:lnTo>
                  <a:lnTo>
                    <a:pt x="5886" y="1862"/>
                  </a:lnTo>
                  <a:close/>
                  <a:moveTo>
                    <a:pt x="4779" y="1"/>
                  </a:moveTo>
                  <a:lnTo>
                    <a:pt x="3672" y="252"/>
                  </a:lnTo>
                  <a:lnTo>
                    <a:pt x="2717" y="705"/>
                  </a:lnTo>
                  <a:lnTo>
                    <a:pt x="1862" y="1460"/>
                  </a:lnTo>
                  <a:lnTo>
                    <a:pt x="1510" y="1912"/>
                  </a:lnTo>
                  <a:lnTo>
                    <a:pt x="805" y="2918"/>
                  </a:lnTo>
                  <a:lnTo>
                    <a:pt x="101" y="5433"/>
                  </a:lnTo>
                  <a:lnTo>
                    <a:pt x="0" y="6993"/>
                  </a:lnTo>
                  <a:lnTo>
                    <a:pt x="101" y="8502"/>
                  </a:lnTo>
                  <a:lnTo>
                    <a:pt x="805" y="11067"/>
                  </a:lnTo>
                  <a:lnTo>
                    <a:pt x="1510" y="12073"/>
                  </a:lnTo>
                  <a:lnTo>
                    <a:pt x="1862" y="12526"/>
                  </a:lnTo>
                  <a:lnTo>
                    <a:pt x="2717" y="13230"/>
                  </a:lnTo>
                  <a:lnTo>
                    <a:pt x="3672" y="13733"/>
                  </a:lnTo>
                  <a:lnTo>
                    <a:pt x="4779" y="13984"/>
                  </a:lnTo>
                  <a:lnTo>
                    <a:pt x="6087" y="13984"/>
                  </a:lnTo>
                  <a:lnTo>
                    <a:pt x="7344" y="13683"/>
                  </a:lnTo>
                  <a:lnTo>
                    <a:pt x="7898" y="13381"/>
                  </a:lnTo>
                  <a:lnTo>
                    <a:pt x="8401" y="13079"/>
                  </a:lnTo>
                  <a:lnTo>
                    <a:pt x="9256" y="12174"/>
                  </a:lnTo>
                  <a:lnTo>
                    <a:pt x="9608" y="11570"/>
                  </a:lnTo>
                  <a:lnTo>
                    <a:pt x="9608" y="12677"/>
                  </a:lnTo>
                  <a:lnTo>
                    <a:pt x="9558" y="13833"/>
                  </a:lnTo>
                  <a:lnTo>
                    <a:pt x="9004" y="15544"/>
                  </a:lnTo>
                  <a:lnTo>
                    <a:pt x="8552" y="16147"/>
                  </a:lnTo>
                  <a:lnTo>
                    <a:pt x="7948" y="16701"/>
                  </a:lnTo>
                  <a:lnTo>
                    <a:pt x="6389" y="17304"/>
                  </a:lnTo>
                  <a:lnTo>
                    <a:pt x="5332" y="17354"/>
                  </a:lnTo>
                  <a:lnTo>
                    <a:pt x="4427" y="17304"/>
                  </a:lnTo>
                  <a:lnTo>
                    <a:pt x="3471" y="17053"/>
                  </a:lnTo>
                  <a:lnTo>
                    <a:pt x="2566" y="16751"/>
                  </a:lnTo>
                  <a:lnTo>
                    <a:pt x="1610" y="16298"/>
                  </a:lnTo>
                  <a:lnTo>
                    <a:pt x="1610" y="18461"/>
                  </a:lnTo>
                  <a:lnTo>
                    <a:pt x="2566" y="18813"/>
                  </a:lnTo>
                  <a:lnTo>
                    <a:pt x="3572" y="19014"/>
                  </a:lnTo>
                  <a:lnTo>
                    <a:pt x="4578" y="19165"/>
                  </a:lnTo>
                  <a:lnTo>
                    <a:pt x="6439" y="19165"/>
                  </a:lnTo>
                  <a:lnTo>
                    <a:pt x="7797" y="18964"/>
                  </a:lnTo>
                  <a:lnTo>
                    <a:pt x="8904" y="18511"/>
                  </a:lnTo>
                  <a:lnTo>
                    <a:pt x="9859" y="17908"/>
                  </a:lnTo>
                  <a:lnTo>
                    <a:pt x="10262" y="17455"/>
                  </a:lnTo>
                  <a:lnTo>
                    <a:pt x="10614" y="17053"/>
                  </a:lnTo>
                  <a:lnTo>
                    <a:pt x="11167" y="15946"/>
                  </a:lnTo>
                  <a:lnTo>
                    <a:pt x="11670" y="13984"/>
                  </a:lnTo>
                  <a:lnTo>
                    <a:pt x="11720" y="12274"/>
                  </a:lnTo>
                  <a:lnTo>
                    <a:pt x="11720" y="303"/>
                  </a:lnTo>
                  <a:lnTo>
                    <a:pt x="9608" y="303"/>
                  </a:lnTo>
                  <a:lnTo>
                    <a:pt x="9608" y="2365"/>
                  </a:lnTo>
                  <a:lnTo>
                    <a:pt x="9256" y="1812"/>
                  </a:lnTo>
                  <a:lnTo>
                    <a:pt x="8401" y="906"/>
                  </a:lnTo>
                  <a:lnTo>
                    <a:pt x="7898" y="605"/>
                  </a:lnTo>
                  <a:lnTo>
                    <a:pt x="7344" y="303"/>
                  </a:lnTo>
                  <a:lnTo>
                    <a:pt x="6087"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347222" y="1371125"/>
              <a:ext cx="289250" cy="387325"/>
            </a:xfrm>
            <a:custGeom>
              <a:avLst/>
              <a:gdLst/>
              <a:ahLst/>
              <a:cxnLst/>
              <a:rect l="l" t="t" r="r" b="b"/>
              <a:pathLst>
                <a:path w="11570" h="15493" extrusionOk="0">
                  <a:moveTo>
                    <a:pt x="6993" y="0"/>
                  </a:moveTo>
                  <a:lnTo>
                    <a:pt x="6188" y="51"/>
                  </a:lnTo>
                  <a:lnTo>
                    <a:pt x="4729" y="302"/>
                  </a:lnTo>
                  <a:lnTo>
                    <a:pt x="3472" y="805"/>
                  </a:lnTo>
                  <a:lnTo>
                    <a:pt x="2365" y="1610"/>
                  </a:lnTo>
                  <a:lnTo>
                    <a:pt x="1862" y="2113"/>
                  </a:lnTo>
                  <a:lnTo>
                    <a:pt x="1460" y="2616"/>
                  </a:lnTo>
                  <a:lnTo>
                    <a:pt x="755" y="3873"/>
                  </a:lnTo>
                  <a:lnTo>
                    <a:pt x="252" y="5282"/>
                  </a:lnTo>
                  <a:lnTo>
                    <a:pt x="51" y="6891"/>
                  </a:lnTo>
                  <a:lnTo>
                    <a:pt x="1" y="7747"/>
                  </a:lnTo>
                  <a:lnTo>
                    <a:pt x="51" y="8652"/>
                  </a:lnTo>
                  <a:lnTo>
                    <a:pt x="252" y="10262"/>
                  </a:lnTo>
                  <a:lnTo>
                    <a:pt x="755" y="11670"/>
                  </a:lnTo>
                  <a:lnTo>
                    <a:pt x="1460" y="12877"/>
                  </a:lnTo>
                  <a:lnTo>
                    <a:pt x="1862" y="13430"/>
                  </a:lnTo>
                  <a:lnTo>
                    <a:pt x="2365" y="13933"/>
                  </a:lnTo>
                  <a:lnTo>
                    <a:pt x="3472" y="14688"/>
                  </a:lnTo>
                  <a:lnTo>
                    <a:pt x="4729" y="15191"/>
                  </a:lnTo>
                  <a:lnTo>
                    <a:pt x="6188" y="15442"/>
                  </a:lnTo>
                  <a:lnTo>
                    <a:pt x="6993" y="15493"/>
                  </a:lnTo>
                  <a:lnTo>
                    <a:pt x="8250" y="15442"/>
                  </a:lnTo>
                  <a:lnTo>
                    <a:pt x="9407" y="15141"/>
                  </a:lnTo>
                  <a:lnTo>
                    <a:pt x="10514" y="14688"/>
                  </a:lnTo>
                  <a:lnTo>
                    <a:pt x="11570" y="14034"/>
                  </a:lnTo>
                  <a:lnTo>
                    <a:pt x="11570" y="11921"/>
                  </a:lnTo>
                  <a:lnTo>
                    <a:pt x="11067" y="12374"/>
                  </a:lnTo>
                  <a:lnTo>
                    <a:pt x="10011" y="13129"/>
                  </a:lnTo>
                  <a:lnTo>
                    <a:pt x="9457" y="13380"/>
                  </a:lnTo>
                  <a:lnTo>
                    <a:pt x="8904" y="13581"/>
                  </a:lnTo>
                  <a:lnTo>
                    <a:pt x="7747" y="13833"/>
                  </a:lnTo>
                  <a:lnTo>
                    <a:pt x="7093" y="13833"/>
                  </a:lnTo>
                  <a:lnTo>
                    <a:pt x="5936" y="13783"/>
                  </a:lnTo>
                  <a:lnTo>
                    <a:pt x="4478" y="13229"/>
                  </a:lnTo>
                  <a:lnTo>
                    <a:pt x="3723" y="12626"/>
                  </a:lnTo>
                  <a:lnTo>
                    <a:pt x="3371" y="12274"/>
                  </a:lnTo>
                  <a:lnTo>
                    <a:pt x="2767" y="11418"/>
                  </a:lnTo>
                  <a:lnTo>
                    <a:pt x="2113" y="9155"/>
                  </a:lnTo>
                  <a:lnTo>
                    <a:pt x="2063" y="7747"/>
                  </a:lnTo>
                  <a:lnTo>
                    <a:pt x="2113" y="6338"/>
                  </a:lnTo>
                  <a:lnTo>
                    <a:pt x="2767" y="4075"/>
                  </a:lnTo>
                  <a:lnTo>
                    <a:pt x="3371" y="3220"/>
                  </a:lnTo>
                  <a:lnTo>
                    <a:pt x="3723" y="2867"/>
                  </a:lnTo>
                  <a:lnTo>
                    <a:pt x="4478" y="2264"/>
                  </a:lnTo>
                  <a:lnTo>
                    <a:pt x="5936" y="1761"/>
                  </a:lnTo>
                  <a:lnTo>
                    <a:pt x="7093" y="1660"/>
                  </a:lnTo>
                  <a:lnTo>
                    <a:pt x="7747" y="1711"/>
                  </a:lnTo>
                  <a:lnTo>
                    <a:pt x="8904" y="1912"/>
                  </a:lnTo>
                  <a:lnTo>
                    <a:pt x="9457" y="2163"/>
                  </a:lnTo>
                  <a:lnTo>
                    <a:pt x="10011" y="2415"/>
                  </a:lnTo>
                  <a:lnTo>
                    <a:pt x="11067" y="3119"/>
                  </a:lnTo>
                  <a:lnTo>
                    <a:pt x="11570" y="3572"/>
                  </a:lnTo>
                  <a:lnTo>
                    <a:pt x="11570" y="1459"/>
                  </a:lnTo>
                  <a:lnTo>
                    <a:pt x="10514" y="805"/>
                  </a:lnTo>
                  <a:lnTo>
                    <a:pt x="9407" y="352"/>
                  </a:lnTo>
                  <a:lnTo>
                    <a:pt x="8250" y="101"/>
                  </a:lnTo>
                  <a:lnTo>
                    <a:pt x="6993"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637700" y="1464175"/>
              <a:ext cx="157225" cy="286725"/>
            </a:xfrm>
            <a:custGeom>
              <a:avLst/>
              <a:gdLst/>
              <a:ahLst/>
              <a:cxnLst/>
              <a:rect l="l" t="t" r="r" b="b"/>
              <a:pathLst>
                <a:path w="6289" h="11469" extrusionOk="0">
                  <a:moveTo>
                    <a:pt x="5383" y="1"/>
                  </a:moveTo>
                  <a:lnTo>
                    <a:pt x="4779" y="51"/>
                  </a:lnTo>
                  <a:lnTo>
                    <a:pt x="3673" y="302"/>
                  </a:lnTo>
                  <a:lnTo>
                    <a:pt x="3220" y="504"/>
                  </a:lnTo>
                  <a:lnTo>
                    <a:pt x="2818" y="805"/>
                  </a:lnTo>
                  <a:lnTo>
                    <a:pt x="2063" y="1560"/>
                  </a:lnTo>
                  <a:lnTo>
                    <a:pt x="1761" y="2013"/>
                  </a:lnTo>
                  <a:lnTo>
                    <a:pt x="1761" y="302"/>
                  </a:lnTo>
                  <a:lnTo>
                    <a:pt x="1" y="302"/>
                  </a:lnTo>
                  <a:lnTo>
                    <a:pt x="1" y="11469"/>
                  </a:lnTo>
                  <a:lnTo>
                    <a:pt x="1761" y="11469"/>
                  </a:lnTo>
                  <a:lnTo>
                    <a:pt x="1761" y="5584"/>
                  </a:lnTo>
                  <a:lnTo>
                    <a:pt x="1812" y="4678"/>
                  </a:lnTo>
                  <a:lnTo>
                    <a:pt x="2214" y="3220"/>
                  </a:lnTo>
                  <a:lnTo>
                    <a:pt x="2566" y="2666"/>
                  </a:lnTo>
                  <a:lnTo>
                    <a:pt x="3019" y="2214"/>
                  </a:lnTo>
                  <a:lnTo>
                    <a:pt x="4176" y="1711"/>
                  </a:lnTo>
                  <a:lnTo>
                    <a:pt x="4880" y="1660"/>
                  </a:lnTo>
                  <a:lnTo>
                    <a:pt x="5282" y="1660"/>
                  </a:lnTo>
                  <a:lnTo>
                    <a:pt x="5635" y="1761"/>
                  </a:lnTo>
                  <a:lnTo>
                    <a:pt x="5987" y="1862"/>
                  </a:lnTo>
                  <a:lnTo>
                    <a:pt x="6288" y="2013"/>
                  </a:lnTo>
                  <a:lnTo>
                    <a:pt x="6288" y="101"/>
                  </a:lnTo>
                  <a:lnTo>
                    <a:pt x="6037" y="51"/>
                  </a:lnTo>
                  <a:lnTo>
                    <a:pt x="5584" y="51"/>
                  </a:lnTo>
                  <a:lnTo>
                    <a:pt x="5383"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764077" y="1460400"/>
              <a:ext cx="249025" cy="294275"/>
            </a:xfrm>
            <a:custGeom>
              <a:avLst/>
              <a:gdLst/>
              <a:ahLst/>
              <a:cxnLst/>
              <a:rect l="l" t="t" r="r" b="b"/>
              <a:pathLst>
                <a:path w="9961" h="11771" extrusionOk="0">
                  <a:moveTo>
                    <a:pt x="5282" y="1560"/>
                  </a:moveTo>
                  <a:lnTo>
                    <a:pt x="5936" y="1610"/>
                  </a:lnTo>
                  <a:lnTo>
                    <a:pt x="6992" y="2063"/>
                  </a:lnTo>
                  <a:lnTo>
                    <a:pt x="7395" y="2465"/>
                  </a:lnTo>
                  <a:lnTo>
                    <a:pt x="7747" y="2968"/>
                  </a:lnTo>
                  <a:lnTo>
                    <a:pt x="8149" y="4175"/>
                  </a:lnTo>
                  <a:lnTo>
                    <a:pt x="8200" y="4880"/>
                  </a:lnTo>
                  <a:lnTo>
                    <a:pt x="1912" y="4880"/>
                  </a:lnTo>
                  <a:lnTo>
                    <a:pt x="2013" y="4125"/>
                  </a:lnTo>
                  <a:lnTo>
                    <a:pt x="2516" y="2918"/>
                  </a:lnTo>
                  <a:lnTo>
                    <a:pt x="2918" y="2465"/>
                  </a:lnTo>
                  <a:lnTo>
                    <a:pt x="3421" y="2063"/>
                  </a:lnTo>
                  <a:lnTo>
                    <a:pt x="4578" y="1610"/>
                  </a:lnTo>
                  <a:lnTo>
                    <a:pt x="5282" y="1560"/>
                  </a:lnTo>
                  <a:close/>
                  <a:moveTo>
                    <a:pt x="5282" y="1"/>
                  </a:moveTo>
                  <a:lnTo>
                    <a:pt x="4125" y="101"/>
                  </a:lnTo>
                  <a:lnTo>
                    <a:pt x="2616" y="654"/>
                  </a:lnTo>
                  <a:lnTo>
                    <a:pt x="1812" y="1258"/>
                  </a:lnTo>
                  <a:lnTo>
                    <a:pt x="1459" y="1660"/>
                  </a:lnTo>
                  <a:lnTo>
                    <a:pt x="806" y="2465"/>
                  </a:lnTo>
                  <a:lnTo>
                    <a:pt x="101" y="4678"/>
                  </a:lnTo>
                  <a:lnTo>
                    <a:pt x="1" y="5986"/>
                  </a:lnTo>
                  <a:lnTo>
                    <a:pt x="101" y="7294"/>
                  </a:lnTo>
                  <a:lnTo>
                    <a:pt x="806" y="9407"/>
                  </a:lnTo>
                  <a:lnTo>
                    <a:pt x="1510" y="10211"/>
                  </a:lnTo>
                  <a:lnTo>
                    <a:pt x="1912" y="10564"/>
                  </a:lnTo>
                  <a:lnTo>
                    <a:pt x="2767" y="11167"/>
                  </a:lnTo>
                  <a:lnTo>
                    <a:pt x="4327" y="11720"/>
                  </a:lnTo>
                  <a:lnTo>
                    <a:pt x="5584" y="11771"/>
                  </a:lnTo>
                  <a:lnTo>
                    <a:pt x="6590" y="11720"/>
                  </a:lnTo>
                  <a:lnTo>
                    <a:pt x="7596" y="11570"/>
                  </a:lnTo>
                  <a:lnTo>
                    <a:pt x="8602" y="11318"/>
                  </a:lnTo>
                  <a:lnTo>
                    <a:pt x="9558" y="10916"/>
                  </a:lnTo>
                  <a:lnTo>
                    <a:pt x="9558" y="9155"/>
                  </a:lnTo>
                  <a:lnTo>
                    <a:pt x="8602" y="9658"/>
                  </a:lnTo>
                  <a:lnTo>
                    <a:pt x="7646" y="9960"/>
                  </a:lnTo>
                  <a:lnTo>
                    <a:pt x="6691" y="10161"/>
                  </a:lnTo>
                  <a:lnTo>
                    <a:pt x="5685" y="10211"/>
                  </a:lnTo>
                  <a:lnTo>
                    <a:pt x="4830" y="10161"/>
                  </a:lnTo>
                  <a:lnTo>
                    <a:pt x="3471" y="9658"/>
                  </a:lnTo>
                  <a:lnTo>
                    <a:pt x="2968" y="9205"/>
                  </a:lnTo>
                  <a:lnTo>
                    <a:pt x="2516" y="8702"/>
                  </a:lnTo>
                  <a:lnTo>
                    <a:pt x="1962" y="7244"/>
                  </a:lnTo>
                  <a:lnTo>
                    <a:pt x="1862" y="6338"/>
                  </a:lnTo>
                  <a:lnTo>
                    <a:pt x="9960" y="6338"/>
                  </a:lnTo>
                  <a:lnTo>
                    <a:pt x="9960" y="5433"/>
                  </a:lnTo>
                  <a:lnTo>
                    <a:pt x="9910" y="4226"/>
                  </a:lnTo>
                  <a:lnTo>
                    <a:pt x="9306" y="2264"/>
                  </a:lnTo>
                  <a:lnTo>
                    <a:pt x="8703" y="1459"/>
                  </a:lnTo>
                  <a:lnTo>
                    <a:pt x="8049" y="805"/>
                  </a:lnTo>
                  <a:lnTo>
                    <a:pt x="6339" y="101"/>
                  </a:lnTo>
                  <a:lnTo>
                    <a:pt x="528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20296" y="1460400"/>
              <a:ext cx="226375" cy="294275"/>
            </a:xfrm>
            <a:custGeom>
              <a:avLst/>
              <a:gdLst/>
              <a:ahLst/>
              <a:cxnLst/>
              <a:rect l="l" t="t" r="r" b="b"/>
              <a:pathLst>
                <a:path w="9055" h="11771" extrusionOk="0">
                  <a:moveTo>
                    <a:pt x="7294" y="5835"/>
                  </a:moveTo>
                  <a:lnTo>
                    <a:pt x="7294" y="6238"/>
                  </a:lnTo>
                  <a:lnTo>
                    <a:pt x="7294" y="7143"/>
                  </a:lnTo>
                  <a:lnTo>
                    <a:pt x="6841" y="8552"/>
                  </a:lnTo>
                  <a:lnTo>
                    <a:pt x="6439" y="9155"/>
                  </a:lnTo>
                  <a:lnTo>
                    <a:pt x="5936" y="9658"/>
                  </a:lnTo>
                  <a:lnTo>
                    <a:pt x="4779" y="10161"/>
                  </a:lnTo>
                  <a:lnTo>
                    <a:pt x="4075" y="10211"/>
                  </a:lnTo>
                  <a:lnTo>
                    <a:pt x="3572" y="10211"/>
                  </a:lnTo>
                  <a:lnTo>
                    <a:pt x="2717" y="9910"/>
                  </a:lnTo>
                  <a:lnTo>
                    <a:pt x="2365" y="9658"/>
                  </a:lnTo>
                  <a:lnTo>
                    <a:pt x="2113" y="9356"/>
                  </a:lnTo>
                  <a:lnTo>
                    <a:pt x="1811" y="8552"/>
                  </a:lnTo>
                  <a:lnTo>
                    <a:pt x="1761" y="8099"/>
                  </a:lnTo>
                  <a:lnTo>
                    <a:pt x="1811" y="7495"/>
                  </a:lnTo>
                  <a:lnTo>
                    <a:pt x="2214" y="6640"/>
                  </a:lnTo>
                  <a:lnTo>
                    <a:pt x="2616" y="6338"/>
                  </a:lnTo>
                  <a:lnTo>
                    <a:pt x="3069" y="6137"/>
                  </a:lnTo>
                  <a:lnTo>
                    <a:pt x="4528" y="5886"/>
                  </a:lnTo>
                  <a:lnTo>
                    <a:pt x="5534" y="5835"/>
                  </a:lnTo>
                  <a:close/>
                  <a:moveTo>
                    <a:pt x="4427" y="1"/>
                  </a:moveTo>
                  <a:lnTo>
                    <a:pt x="3572" y="51"/>
                  </a:lnTo>
                  <a:lnTo>
                    <a:pt x="2667" y="202"/>
                  </a:lnTo>
                  <a:lnTo>
                    <a:pt x="1761" y="453"/>
                  </a:lnTo>
                  <a:lnTo>
                    <a:pt x="805" y="805"/>
                  </a:lnTo>
                  <a:lnTo>
                    <a:pt x="805" y="2516"/>
                  </a:lnTo>
                  <a:lnTo>
                    <a:pt x="1610" y="2063"/>
                  </a:lnTo>
                  <a:lnTo>
                    <a:pt x="2465" y="1811"/>
                  </a:lnTo>
                  <a:lnTo>
                    <a:pt x="3371" y="1610"/>
                  </a:lnTo>
                  <a:lnTo>
                    <a:pt x="4276" y="1560"/>
                  </a:lnTo>
                  <a:lnTo>
                    <a:pt x="4980" y="1610"/>
                  </a:lnTo>
                  <a:lnTo>
                    <a:pt x="6087" y="1962"/>
                  </a:lnTo>
                  <a:lnTo>
                    <a:pt x="6489" y="2264"/>
                  </a:lnTo>
                  <a:lnTo>
                    <a:pt x="6892" y="2666"/>
                  </a:lnTo>
                  <a:lnTo>
                    <a:pt x="7294" y="3622"/>
                  </a:lnTo>
                  <a:lnTo>
                    <a:pt x="7294" y="4226"/>
                  </a:lnTo>
                  <a:lnTo>
                    <a:pt x="7294" y="4427"/>
                  </a:lnTo>
                  <a:lnTo>
                    <a:pt x="4829" y="4427"/>
                  </a:lnTo>
                  <a:lnTo>
                    <a:pt x="3673" y="4477"/>
                  </a:lnTo>
                  <a:lnTo>
                    <a:pt x="1862" y="4930"/>
                  </a:lnTo>
                  <a:lnTo>
                    <a:pt x="1208" y="5383"/>
                  </a:lnTo>
                  <a:lnTo>
                    <a:pt x="655" y="5886"/>
                  </a:lnTo>
                  <a:lnTo>
                    <a:pt x="51" y="7294"/>
                  </a:lnTo>
                  <a:lnTo>
                    <a:pt x="1" y="8199"/>
                  </a:lnTo>
                  <a:lnTo>
                    <a:pt x="51" y="9004"/>
                  </a:lnTo>
                  <a:lnTo>
                    <a:pt x="504" y="10312"/>
                  </a:lnTo>
                  <a:lnTo>
                    <a:pt x="956" y="10815"/>
                  </a:lnTo>
                  <a:lnTo>
                    <a:pt x="1510" y="11268"/>
                  </a:lnTo>
                  <a:lnTo>
                    <a:pt x="2817" y="11720"/>
                  </a:lnTo>
                  <a:lnTo>
                    <a:pt x="3622" y="11771"/>
                  </a:lnTo>
                  <a:lnTo>
                    <a:pt x="4226" y="11771"/>
                  </a:lnTo>
                  <a:lnTo>
                    <a:pt x="5332" y="11519"/>
                  </a:lnTo>
                  <a:lnTo>
                    <a:pt x="5785" y="11268"/>
                  </a:lnTo>
                  <a:lnTo>
                    <a:pt x="6238" y="11016"/>
                  </a:lnTo>
                  <a:lnTo>
                    <a:pt x="6992" y="10262"/>
                  </a:lnTo>
                  <a:lnTo>
                    <a:pt x="7294" y="9759"/>
                  </a:lnTo>
                  <a:lnTo>
                    <a:pt x="7294" y="11469"/>
                  </a:lnTo>
                  <a:lnTo>
                    <a:pt x="9055" y="11469"/>
                  </a:lnTo>
                  <a:lnTo>
                    <a:pt x="9055" y="5081"/>
                  </a:lnTo>
                  <a:lnTo>
                    <a:pt x="9004" y="3874"/>
                  </a:lnTo>
                  <a:lnTo>
                    <a:pt x="8451" y="1962"/>
                  </a:lnTo>
                  <a:lnTo>
                    <a:pt x="7898" y="1258"/>
                  </a:lnTo>
                  <a:lnTo>
                    <a:pt x="7294" y="705"/>
                  </a:lnTo>
                  <a:lnTo>
                    <a:pt x="5534" y="51"/>
                  </a:lnTo>
                  <a:lnTo>
                    <a:pt x="442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275722" y="1385575"/>
              <a:ext cx="167275" cy="358400"/>
            </a:xfrm>
            <a:custGeom>
              <a:avLst/>
              <a:gdLst/>
              <a:ahLst/>
              <a:cxnLst/>
              <a:rect l="l" t="t" r="r" b="b"/>
              <a:pathLst>
                <a:path w="6691" h="14336" extrusionOk="0">
                  <a:moveTo>
                    <a:pt x="1308" y="0"/>
                  </a:moveTo>
                  <a:lnTo>
                    <a:pt x="1308" y="3169"/>
                  </a:lnTo>
                  <a:lnTo>
                    <a:pt x="0" y="3169"/>
                  </a:lnTo>
                  <a:lnTo>
                    <a:pt x="0" y="4578"/>
                  </a:lnTo>
                  <a:lnTo>
                    <a:pt x="1308" y="4578"/>
                  </a:lnTo>
                  <a:lnTo>
                    <a:pt x="1308" y="10664"/>
                  </a:lnTo>
                  <a:lnTo>
                    <a:pt x="1308" y="11670"/>
                  </a:lnTo>
                  <a:lnTo>
                    <a:pt x="1711" y="13078"/>
                  </a:lnTo>
                  <a:lnTo>
                    <a:pt x="2063" y="13531"/>
                  </a:lnTo>
                  <a:lnTo>
                    <a:pt x="2515" y="13934"/>
                  </a:lnTo>
                  <a:lnTo>
                    <a:pt x="3924" y="14286"/>
                  </a:lnTo>
                  <a:lnTo>
                    <a:pt x="4880" y="14336"/>
                  </a:lnTo>
                  <a:lnTo>
                    <a:pt x="6690" y="14336"/>
                  </a:lnTo>
                  <a:lnTo>
                    <a:pt x="6690" y="12827"/>
                  </a:lnTo>
                  <a:lnTo>
                    <a:pt x="4880" y="12827"/>
                  </a:lnTo>
                  <a:lnTo>
                    <a:pt x="4377" y="12777"/>
                  </a:lnTo>
                  <a:lnTo>
                    <a:pt x="3622" y="12575"/>
                  </a:lnTo>
                  <a:lnTo>
                    <a:pt x="3421" y="12425"/>
                  </a:lnTo>
                  <a:lnTo>
                    <a:pt x="3270" y="12173"/>
                  </a:lnTo>
                  <a:lnTo>
                    <a:pt x="3069" y="11318"/>
                  </a:lnTo>
                  <a:lnTo>
                    <a:pt x="3069" y="10664"/>
                  </a:lnTo>
                  <a:lnTo>
                    <a:pt x="3069" y="4578"/>
                  </a:lnTo>
                  <a:lnTo>
                    <a:pt x="6690" y="4578"/>
                  </a:lnTo>
                  <a:lnTo>
                    <a:pt x="6690" y="3169"/>
                  </a:lnTo>
                  <a:lnTo>
                    <a:pt x="3069" y="3169"/>
                  </a:lnTo>
                  <a:lnTo>
                    <a:pt x="3069"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472045" y="1370500"/>
              <a:ext cx="44050" cy="388575"/>
            </a:xfrm>
            <a:custGeom>
              <a:avLst/>
              <a:gdLst/>
              <a:ahLst/>
              <a:cxnLst/>
              <a:rect l="l" t="t" r="r" b="b"/>
              <a:pathLst>
                <a:path w="1762" h="15543" extrusionOk="0">
                  <a:moveTo>
                    <a:pt x="1" y="0"/>
                  </a:moveTo>
                  <a:lnTo>
                    <a:pt x="1" y="2314"/>
                  </a:lnTo>
                  <a:lnTo>
                    <a:pt x="1761" y="2314"/>
                  </a:lnTo>
                  <a:lnTo>
                    <a:pt x="1761" y="0"/>
                  </a:lnTo>
                  <a:close/>
                  <a:moveTo>
                    <a:pt x="1" y="4376"/>
                  </a:moveTo>
                  <a:lnTo>
                    <a:pt x="1" y="15543"/>
                  </a:lnTo>
                  <a:lnTo>
                    <a:pt x="1761" y="15543"/>
                  </a:lnTo>
                  <a:lnTo>
                    <a:pt x="1761" y="4376"/>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590904" y="1464175"/>
              <a:ext cx="223850" cy="286725"/>
            </a:xfrm>
            <a:custGeom>
              <a:avLst/>
              <a:gdLst/>
              <a:ahLst/>
              <a:cxnLst/>
              <a:rect l="l" t="t" r="r" b="b"/>
              <a:pathLst>
                <a:path w="8954" h="11469" extrusionOk="0">
                  <a:moveTo>
                    <a:pt x="5232" y="1"/>
                  </a:moveTo>
                  <a:lnTo>
                    <a:pt x="4678" y="51"/>
                  </a:lnTo>
                  <a:lnTo>
                    <a:pt x="3672" y="302"/>
                  </a:lnTo>
                  <a:lnTo>
                    <a:pt x="3270" y="504"/>
                  </a:lnTo>
                  <a:lnTo>
                    <a:pt x="2817" y="805"/>
                  </a:lnTo>
                  <a:lnTo>
                    <a:pt x="2063" y="1560"/>
                  </a:lnTo>
                  <a:lnTo>
                    <a:pt x="1761" y="2013"/>
                  </a:lnTo>
                  <a:lnTo>
                    <a:pt x="1761" y="302"/>
                  </a:lnTo>
                  <a:lnTo>
                    <a:pt x="1" y="302"/>
                  </a:lnTo>
                  <a:lnTo>
                    <a:pt x="1" y="11469"/>
                  </a:lnTo>
                  <a:lnTo>
                    <a:pt x="1761" y="11469"/>
                  </a:lnTo>
                  <a:lnTo>
                    <a:pt x="1761" y="5131"/>
                  </a:lnTo>
                  <a:lnTo>
                    <a:pt x="1811" y="4377"/>
                  </a:lnTo>
                  <a:lnTo>
                    <a:pt x="2214" y="3069"/>
                  </a:lnTo>
                  <a:lnTo>
                    <a:pt x="2566" y="2566"/>
                  </a:lnTo>
                  <a:lnTo>
                    <a:pt x="3019" y="2113"/>
                  </a:lnTo>
                  <a:lnTo>
                    <a:pt x="4125" y="1660"/>
                  </a:lnTo>
                  <a:lnTo>
                    <a:pt x="4829" y="1610"/>
                  </a:lnTo>
                  <a:lnTo>
                    <a:pt x="5383" y="1660"/>
                  </a:lnTo>
                  <a:lnTo>
                    <a:pt x="6288" y="2063"/>
                  </a:lnTo>
                  <a:lnTo>
                    <a:pt x="6640" y="2415"/>
                  </a:lnTo>
                  <a:lnTo>
                    <a:pt x="6892" y="2817"/>
                  </a:lnTo>
                  <a:lnTo>
                    <a:pt x="7193" y="4025"/>
                  </a:lnTo>
                  <a:lnTo>
                    <a:pt x="7193" y="4779"/>
                  </a:lnTo>
                  <a:lnTo>
                    <a:pt x="7193" y="11469"/>
                  </a:lnTo>
                  <a:lnTo>
                    <a:pt x="8954" y="11469"/>
                  </a:lnTo>
                  <a:lnTo>
                    <a:pt x="8954" y="4729"/>
                  </a:lnTo>
                  <a:lnTo>
                    <a:pt x="8954" y="3622"/>
                  </a:lnTo>
                  <a:lnTo>
                    <a:pt x="8451" y="1862"/>
                  </a:lnTo>
                  <a:lnTo>
                    <a:pt x="8049" y="1208"/>
                  </a:lnTo>
                  <a:lnTo>
                    <a:pt x="7495" y="654"/>
                  </a:lnTo>
                  <a:lnTo>
                    <a:pt x="6137" y="51"/>
                  </a:lnTo>
                  <a:lnTo>
                    <a:pt x="523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823507" y="1464175"/>
              <a:ext cx="238950" cy="393625"/>
            </a:xfrm>
            <a:custGeom>
              <a:avLst/>
              <a:gdLst/>
              <a:ahLst/>
              <a:cxnLst/>
              <a:rect l="l" t="t" r="r" b="b"/>
              <a:pathLst>
                <a:path w="9558" h="15745" extrusionOk="0">
                  <a:moveTo>
                    <a:pt x="4779" y="1560"/>
                  </a:moveTo>
                  <a:lnTo>
                    <a:pt x="5483" y="1610"/>
                  </a:lnTo>
                  <a:lnTo>
                    <a:pt x="6590" y="2163"/>
                  </a:lnTo>
                  <a:lnTo>
                    <a:pt x="6992" y="2666"/>
                  </a:lnTo>
                  <a:lnTo>
                    <a:pt x="7395" y="3220"/>
                  </a:lnTo>
                  <a:lnTo>
                    <a:pt x="7797" y="4779"/>
                  </a:lnTo>
                  <a:lnTo>
                    <a:pt x="7797" y="5735"/>
                  </a:lnTo>
                  <a:lnTo>
                    <a:pt x="7797" y="6690"/>
                  </a:lnTo>
                  <a:lnTo>
                    <a:pt x="7395" y="8250"/>
                  </a:lnTo>
                  <a:lnTo>
                    <a:pt x="6992" y="8853"/>
                  </a:lnTo>
                  <a:lnTo>
                    <a:pt x="6590" y="9356"/>
                  </a:lnTo>
                  <a:lnTo>
                    <a:pt x="5483" y="9910"/>
                  </a:lnTo>
                  <a:lnTo>
                    <a:pt x="4779" y="9960"/>
                  </a:lnTo>
                  <a:lnTo>
                    <a:pt x="4125" y="9910"/>
                  </a:lnTo>
                  <a:lnTo>
                    <a:pt x="3019" y="9356"/>
                  </a:lnTo>
                  <a:lnTo>
                    <a:pt x="2566" y="8853"/>
                  </a:lnTo>
                  <a:lnTo>
                    <a:pt x="2214" y="8250"/>
                  </a:lnTo>
                  <a:lnTo>
                    <a:pt x="1811" y="6690"/>
                  </a:lnTo>
                  <a:lnTo>
                    <a:pt x="1811" y="5735"/>
                  </a:lnTo>
                  <a:lnTo>
                    <a:pt x="1811" y="4779"/>
                  </a:lnTo>
                  <a:lnTo>
                    <a:pt x="2214" y="3220"/>
                  </a:lnTo>
                  <a:lnTo>
                    <a:pt x="2566" y="2666"/>
                  </a:lnTo>
                  <a:lnTo>
                    <a:pt x="3019" y="2163"/>
                  </a:lnTo>
                  <a:lnTo>
                    <a:pt x="4125" y="1610"/>
                  </a:lnTo>
                  <a:lnTo>
                    <a:pt x="4779" y="1560"/>
                  </a:lnTo>
                  <a:close/>
                  <a:moveTo>
                    <a:pt x="4377" y="1"/>
                  </a:moveTo>
                  <a:lnTo>
                    <a:pt x="3421" y="101"/>
                  </a:lnTo>
                  <a:lnTo>
                    <a:pt x="1811" y="856"/>
                  </a:lnTo>
                  <a:lnTo>
                    <a:pt x="1208" y="1610"/>
                  </a:lnTo>
                  <a:lnTo>
                    <a:pt x="654" y="2415"/>
                  </a:lnTo>
                  <a:lnTo>
                    <a:pt x="51" y="4477"/>
                  </a:lnTo>
                  <a:lnTo>
                    <a:pt x="1" y="5735"/>
                  </a:lnTo>
                  <a:lnTo>
                    <a:pt x="51" y="6992"/>
                  </a:lnTo>
                  <a:lnTo>
                    <a:pt x="654" y="9105"/>
                  </a:lnTo>
                  <a:lnTo>
                    <a:pt x="1208" y="9910"/>
                  </a:lnTo>
                  <a:lnTo>
                    <a:pt x="1811" y="10614"/>
                  </a:lnTo>
                  <a:lnTo>
                    <a:pt x="3421" y="11419"/>
                  </a:lnTo>
                  <a:lnTo>
                    <a:pt x="4377" y="11469"/>
                  </a:lnTo>
                  <a:lnTo>
                    <a:pt x="4930" y="11469"/>
                  </a:lnTo>
                  <a:lnTo>
                    <a:pt x="5986" y="11217"/>
                  </a:lnTo>
                  <a:lnTo>
                    <a:pt x="6389" y="10966"/>
                  </a:lnTo>
                  <a:lnTo>
                    <a:pt x="6841" y="10714"/>
                  </a:lnTo>
                  <a:lnTo>
                    <a:pt x="7546" y="9960"/>
                  </a:lnTo>
                  <a:lnTo>
                    <a:pt x="7797" y="9507"/>
                  </a:lnTo>
                  <a:lnTo>
                    <a:pt x="7797" y="10413"/>
                  </a:lnTo>
                  <a:lnTo>
                    <a:pt x="7747" y="11318"/>
                  </a:lnTo>
                  <a:lnTo>
                    <a:pt x="7344" y="12777"/>
                  </a:lnTo>
                  <a:lnTo>
                    <a:pt x="6942" y="13280"/>
                  </a:lnTo>
                  <a:lnTo>
                    <a:pt x="6489" y="13682"/>
                  </a:lnTo>
                  <a:lnTo>
                    <a:pt x="5181" y="14185"/>
                  </a:lnTo>
                  <a:lnTo>
                    <a:pt x="4326" y="14235"/>
                  </a:lnTo>
                  <a:lnTo>
                    <a:pt x="3572" y="14185"/>
                  </a:lnTo>
                  <a:lnTo>
                    <a:pt x="2817" y="13984"/>
                  </a:lnTo>
                  <a:lnTo>
                    <a:pt x="2063" y="13732"/>
                  </a:lnTo>
                  <a:lnTo>
                    <a:pt x="1258" y="13330"/>
                  </a:lnTo>
                  <a:lnTo>
                    <a:pt x="1258" y="15141"/>
                  </a:lnTo>
                  <a:lnTo>
                    <a:pt x="2063" y="15392"/>
                  </a:lnTo>
                  <a:lnTo>
                    <a:pt x="2868" y="15594"/>
                  </a:lnTo>
                  <a:lnTo>
                    <a:pt x="3723" y="15694"/>
                  </a:lnTo>
                  <a:lnTo>
                    <a:pt x="4628" y="15744"/>
                  </a:lnTo>
                  <a:lnTo>
                    <a:pt x="5835" y="15694"/>
                  </a:lnTo>
                  <a:lnTo>
                    <a:pt x="7696" y="14990"/>
                  </a:lnTo>
                  <a:lnTo>
                    <a:pt x="8350" y="14336"/>
                  </a:lnTo>
                  <a:lnTo>
                    <a:pt x="8904" y="13582"/>
                  </a:lnTo>
                  <a:lnTo>
                    <a:pt x="9507" y="11469"/>
                  </a:lnTo>
                  <a:lnTo>
                    <a:pt x="9558" y="10111"/>
                  </a:lnTo>
                  <a:lnTo>
                    <a:pt x="9558" y="302"/>
                  </a:lnTo>
                  <a:lnTo>
                    <a:pt x="7797" y="302"/>
                  </a:lnTo>
                  <a:lnTo>
                    <a:pt x="7797" y="2013"/>
                  </a:lnTo>
                  <a:lnTo>
                    <a:pt x="7546" y="1510"/>
                  </a:lnTo>
                  <a:lnTo>
                    <a:pt x="6841" y="755"/>
                  </a:lnTo>
                  <a:lnTo>
                    <a:pt x="6389" y="504"/>
                  </a:lnTo>
                  <a:lnTo>
                    <a:pt x="5986" y="302"/>
                  </a:lnTo>
                  <a:lnTo>
                    <a:pt x="4930" y="51"/>
                  </a:lnTo>
                  <a:lnTo>
                    <a:pt x="437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504425" y="3752825"/>
              <a:ext cx="261575" cy="332000"/>
            </a:xfrm>
            <a:custGeom>
              <a:avLst/>
              <a:gdLst/>
              <a:ahLst/>
              <a:cxnLst/>
              <a:rect l="l" t="t" r="r" b="b"/>
              <a:pathLst>
                <a:path w="10463" h="13280" extrusionOk="0">
                  <a:moveTo>
                    <a:pt x="5131" y="2314"/>
                  </a:moveTo>
                  <a:lnTo>
                    <a:pt x="5835" y="2415"/>
                  </a:lnTo>
                  <a:lnTo>
                    <a:pt x="6288" y="2717"/>
                  </a:lnTo>
                  <a:lnTo>
                    <a:pt x="6489" y="2918"/>
                  </a:lnTo>
                  <a:lnTo>
                    <a:pt x="6690" y="3421"/>
                  </a:lnTo>
                  <a:lnTo>
                    <a:pt x="6690" y="3723"/>
                  </a:lnTo>
                  <a:lnTo>
                    <a:pt x="6690" y="4075"/>
                  </a:lnTo>
                  <a:lnTo>
                    <a:pt x="6489" y="4578"/>
                  </a:lnTo>
                  <a:lnTo>
                    <a:pt x="6288" y="4779"/>
                  </a:lnTo>
                  <a:lnTo>
                    <a:pt x="5835" y="5081"/>
                  </a:lnTo>
                  <a:lnTo>
                    <a:pt x="5131" y="5131"/>
                  </a:lnTo>
                  <a:lnTo>
                    <a:pt x="3270" y="5131"/>
                  </a:lnTo>
                  <a:lnTo>
                    <a:pt x="3270" y="2314"/>
                  </a:lnTo>
                  <a:close/>
                  <a:moveTo>
                    <a:pt x="5231" y="7445"/>
                  </a:moveTo>
                  <a:lnTo>
                    <a:pt x="5684" y="7495"/>
                  </a:lnTo>
                  <a:lnTo>
                    <a:pt x="6439" y="7697"/>
                  </a:lnTo>
                  <a:lnTo>
                    <a:pt x="6690" y="7898"/>
                  </a:lnTo>
                  <a:lnTo>
                    <a:pt x="6942" y="8149"/>
                  </a:lnTo>
                  <a:lnTo>
                    <a:pt x="7193" y="8803"/>
                  </a:lnTo>
                  <a:lnTo>
                    <a:pt x="7193" y="9206"/>
                  </a:lnTo>
                  <a:lnTo>
                    <a:pt x="7193" y="9608"/>
                  </a:lnTo>
                  <a:lnTo>
                    <a:pt x="6942" y="10262"/>
                  </a:lnTo>
                  <a:lnTo>
                    <a:pt x="6690" y="10513"/>
                  </a:lnTo>
                  <a:lnTo>
                    <a:pt x="6439" y="10715"/>
                  </a:lnTo>
                  <a:lnTo>
                    <a:pt x="5684" y="10916"/>
                  </a:lnTo>
                  <a:lnTo>
                    <a:pt x="3270" y="10916"/>
                  </a:lnTo>
                  <a:lnTo>
                    <a:pt x="3270" y="7445"/>
                  </a:lnTo>
                  <a:close/>
                  <a:moveTo>
                    <a:pt x="0" y="1"/>
                  </a:moveTo>
                  <a:lnTo>
                    <a:pt x="0" y="13280"/>
                  </a:lnTo>
                  <a:lnTo>
                    <a:pt x="5483" y="13280"/>
                  </a:lnTo>
                  <a:lnTo>
                    <a:pt x="6690" y="13230"/>
                  </a:lnTo>
                  <a:lnTo>
                    <a:pt x="8551" y="12777"/>
                  </a:lnTo>
                  <a:lnTo>
                    <a:pt x="9255" y="12324"/>
                  </a:lnTo>
                  <a:lnTo>
                    <a:pt x="9809" y="11821"/>
                  </a:lnTo>
                  <a:lnTo>
                    <a:pt x="10412" y="10362"/>
                  </a:lnTo>
                  <a:lnTo>
                    <a:pt x="10463" y="9457"/>
                  </a:lnTo>
                  <a:lnTo>
                    <a:pt x="10463" y="8853"/>
                  </a:lnTo>
                  <a:lnTo>
                    <a:pt x="10161" y="7797"/>
                  </a:lnTo>
                  <a:lnTo>
                    <a:pt x="9909" y="7344"/>
                  </a:lnTo>
                  <a:lnTo>
                    <a:pt x="9607" y="6942"/>
                  </a:lnTo>
                  <a:lnTo>
                    <a:pt x="8803" y="6338"/>
                  </a:lnTo>
                  <a:lnTo>
                    <a:pt x="8249" y="6188"/>
                  </a:lnTo>
                  <a:lnTo>
                    <a:pt x="8652" y="5986"/>
                  </a:lnTo>
                  <a:lnTo>
                    <a:pt x="9306" y="5483"/>
                  </a:lnTo>
                  <a:lnTo>
                    <a:pt x="9507" y="5182"/>
                  </a:lnTo>
                  <a:lnTo>
                    <a:pt x="9708" y="4829"/>
                  </a:lnTo>
                  <a:lnTo>
                    <a:pt x="9960" y="3974"/>
                  </a:lnTo>
                  <a:lnTo>
                    <a:pt x="9960" y="3522"/>
                  </a:lnTo>
                  <a:lnTo>
                    <a:pt x="9909" y="2667"/>
                  </a:lnTo>
                  <a:lnTo>
                    <a:pt x="9306" y="1308"/>
                  </a:lnTo>
                  <a:lnTo>
                    <a:pt x="8752" y="856"/>
                  </a:lnTo>
                  <a:lnTo>
                    <a:pt x="8098" y="453"/>
                  </a:lnTo>
                  <a:lnTo>
                    <a:pt x="6187" y="51"/>
                  </a:lnTo>
                  <a:lnTo>
                    <a:pt x="4930"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799925" y="3829525"/>
              <a:ext cx="177325" cy="255300"/>
            </a:xfrm>
            <a:custGeom>
              <a:avLst/>
              <a:gdLst/>
              <a:ahLst/>
              <a:cxnLst/>
              <a:rect l="l" t="t" r="r" b="b"/>
              <a:pathLst>
                <a:path w="7093" h="10212" extrusionOk="0">
                  <a:moveTo>
                    <a:pt x="6238" y="1"/>
                  </a:moveTo>
                  <a:lnTo>
                    <a:pt x="5735" y="51"/>
                  </a:lnTo>
                  <a:lnTo>
                    <a:pt x="4779" y="252"/>
                  </a:lnTo>
                  <a:lnTo>
                    <a:pt x="4427" y="454"/>
                  </a:lnTo>
                  <a:lnTo>
                    <a:pt x="4025" y="705"/>
                  </a:lnTo>
                  <a:lnTo>
                    <a:pt x="3371" y="1409"/>
                  </a:lnTo>
                  <a:lnTo>
                    <a:pt x="3069" y="1912"/>
                  </a:lnTo>
                  <a:lnTo>
                    <a:pt x="3069" y="252"/>
                  </a:lnTo>
                  <a:lnTo>
                    <a:pt x="1" y="252"/>
                  </a:lnTo>
                  <a:lnTo>
                    <a:pt x="1" y="10212"/>
                  </a:lnTo>
                  <a:lnTo>
                    <a:pt x="3069" y="10212"/>
                  </a:lnTo>
                  <a:lnTo>
                    <a:pt x="3069" y="5635"/>
                  </a:lnTo>
                  <a:lnTo>
                    <a:pt x="3069" y="4930"/>
                  </a:lnTo>
                  <a:lnTo>
                    <a:pt x="3421" y="3773"/>
                  </a:lnTo>
                  <a:lnTo>
                    <a:pt x="3673" y="3371"/>
                  </a:lnTo>
                  <a:lnTo>
                    <a:pt x="4025" y="3019"/>
                  </a:lnTo>
                  <a:lnTo>
                    <a:pt x="4930" y="2617"/>
                  </a:lnTo>
                  <a:lnTo>
                    <a:pt x="5483" y="2566"/>
                  </a:lnTo>
                  <a:lnTo>
                    <a:pt x="5886" y="2617"/>
                  </a:lnTo>
                  <a:lnTo>
                    <a:pt x="6288" y="2667"/>
                  </a:lnTo>
                  <a:lnTo>
                    <a:pt x="6691" y="2767"/>
                  </a:lnTo>
                  <a:lnTo>
                    <a:pt x="7093" y="2969"/>
                  </a:lnTo>
                  <a:lnTo>
                    <a:pt x="7093" y="102"/>
                  </a:lnTo>
                  <a:lnTo>
                    <a:pt x="6791" y="51"/>
                  </a:lnTo>
                  <a:lnTo>
                    <a:pt x="6590" y="51"/>
                  </a:lnTo>
                  <a:lnTo>
                    <a:pt x="638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3953350" y="3829525"/>
              <a:ext cx="240200" cy="261600"/>
            </a:xfrm>
            <a:custGeom>
              <a:avLst/>
              <a:gdLst/>
              <a:ahLst/>
              <a:cxnLst/>
              <a:rect l="l" t="t" r="r" b="b"/>
              <a:pathLst>
                <a:path w="9608" h="10464" extrusionOk="0">
                  <a:moveTo>
                    <a:pt x="6539" y="5735"/>
                  </a:moveTo>
                  <a:lnTo>
                    <a:pt x="6539" y="6087"/>
                  </a:lnTo>
                  <a:lnTo>
                    <a:pt x="6539" y="6540"/>
                  </a:lnTo>
                  <a:lnTo>
                    <a:pt x="6237" y="7345"/>
                  </a:lnTo>
                  <a:lnTo>
                    <a:pt x="5986" y="7697"/>
                  </a:lnTo>
                  <a:lnTo>
                    <a:pt x="5684" y="7999"/>
                  </a:lnTo>
                  <a:lnTo>
                    <a:pt x="4930" y="8300"/>
                  </a:lnTo>
                  <a:lnTo>
                    <a:pt x="4527" y="8351"/>
                  </a:lnTo>
                  <a:lnTo>
                    <a:pt x="3873" y="8300"/>
                  </a:lnTo>
                  <a:lnTo>
                    <a:pt x="3421" y="7999"/>
                  </a:lnTo>
                  <a:lnTo>
                    <a:pt x="3119" y="7596"/>
                  </a:lnTo>
                  <a:lnTo>
                    <a:pt x="3069" y="7043"/>
                  </a:lnTo>
                  <a:lnTo>
                    <a:pt x="3069" y="6741"/>
                  </a:lnTo>
                  <a:lnTo>
                    <a:pt x="3320" y="6238"/>
                  </a:lnTo>
                  <a:lnTo>
                    <a:pt x="3521" y="6037"/>
                  </a:lnTo>
                  <a:lnTo>
                    <a:pt x="4075" y="5785"/>
                  </a:lnTo>
                  <a:lnTo>
                    <a:pt x="4980" y="5735"/>
                  </a:lnTo>
                  <a:close/>
                  <a:moveTo>
                    <a:pt x="4779" y="1"/>
                  </a:moveTo>
                  <a:lnTo>
                    <a:pt x="3773" y="51"/>
                  </a:lnTo>
                  <a:lnTo>
                    <a:pt x="2767" y="152"/>
                  </a:lnTo>
                  <a:lnTo>
                    <a:pt x="1811" y="303"/>
                  </a:lnTo>
                  <a:lnTo>
                    <a:pt x="805" y="504"/>
                  </a:lnTo>
                  <a:lnTo>
                    <a:pt x="805" y="2969"/>
                  </a:lnTo>
                  <a:lnTo>
                    <a:pt x="1560" y="2566"/>
                  </a:lnTo>
                  <a:lnTo>
                    <a:pt x="2364" y="2315"/>
                  </a:lnTo>
                  <a:lnTo>
                    <a:pt x="3270" y="2164"/>
                  </a:lnTo>
                  <a:lnTo>
                    <a:pt x="4225" y="2114"/>
                  </a:lnTo>
                  <a:lnTo>
                    <a:pt x="4779" y="2164"/>
                  </a:lnTo>
                  <a:lnTo>
                    <a:pt x="5684" y="2315"/>
                  </a:lnTo>
                  <a:lnTo>
                    <a:pt x="5986" y="2466"/>
                  </a:lnTo>
                  <a:lnTo>
                    <a:pt x="6237" y="2667"/>
                  </a:lnTo>
                  <a:lnTo>
                    <a:pt x="6539" y="3220"/>
                  </a:lnTo>
                  <a:lnTo>
                    <a:pt x="6539" y="3572"/>
                  </a:lnTo>
                  <a:lnTo>
                    <a:pt x="6539" y="3824"/>
                  </a:lnTo>
                  <a:lnTo>
                    <a:pt x="4779" y="3824"/>
                  </a:lnTo>
                  <a:lnTo>
                    <a:pt x="3572" y="3874"/>
                  </a:lnTo>
                  <a:lnTo>
                    <a:pt x="1761" y="4276"/>
                  </a:lnTo>
                  <a:lnTo>
                    <a:pt x="1107" y="4629"/>
                  </a:lnTo>
                  <a:lnTo>
                    <a:pt x="604" y="5081"/>
                  </a:lnTo>
                  <a:lnTo>
                    <a:pt x="51" y="6389"/>
                  </a:lnTo>
                  <a:lnTo>
                    <a:pt x="0" y="7194"/>
                  </a:lnTo>
                  <a:lnTo>
                    <a:pt x="0" y="7898"/>
                  </a:lnTo>
                  <a:lnTo>
                    <a:pt x="453" y="9105"/>
                  </a:lnTo>
                  <a:lnTo>
                    <a:pt x="906" y="9558"/>
                  </a:lnTo>
                  <a:lnTo>
                    <a:pt x="1409" y="9960"/>
                  </a:lnTo>
                  <a:lnTo>
                    <a:pt x="2616" y="10413"/>
                  </a:lnTo>
                  <a:lnTo>
                    <a:pt x="3320" y="10463"/>
                  </a:lnTo>
                  <a:lnTo>
                    <a:pt x="4376" y="10363"/>
                  </a:lnTo>
                  <a:lnTo>
                    <a:pt x="5181" y="10061"/>
                  </a:lnTo>
                  <a:lnTo>
                    <a:pt x="5936" y="9558"/>
                  </a:lnTo>
                  <a:lnTo>
                    <a:pt x="6539" y="8703"/>
                  </a:lnTo>
                  <a:lnTo>
                    <a:pt x="6539" y="10212"/>
                  </a:lnTo>
                  <a:lnTo>
                    <a:pt x="9608" y="10212"/>
                  </a:lnTo>
                  <a:lnTo>
                    <a:pt x="9608" y="4528"/>
                  </a:lnTo>
                  <a:lnTo>
                    <a:pt x="9608" y="3371"/>
                  </a:lnTo>
                  <a:lnTo>
                    <a:pt x="9004" y="1661"/>
                  </a:lnTo>
                  <a:lnTo>
                    <a:pt x="8501" y="1057"/>
                  </a:lnTo>
                  <a:lnTo>
                    <a:pt x="7847" y="605"/>
                  </a:lnTo>
                  <a:lnTo>
                    <a:pt x="5986" y="51"/>
                  </a:lnTo>
                  <a:lnTo>
                    <a:pt x="477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194775" y="3739000"/>
              <a:ext cx="76750" cy="345825"/>
            </a:xfrm>
            <a:custGeom>
              <a:avLst/>
              <a:gdLst/>
              <a:ahLst/>
              <a:cxnLst/>
              <a:rect l="l" t="t" r="r" b="b"/>
              <a:pathLst>
                <a:path w="3070" h="13833" extrusionOk="0">
                  <a:moveTo>
                    <a:pt x="1" y="0"/>
                  </a:moveTo>
                  <a:lnTo>
                    <a:pt x="1" y="2616"/>
                  </a:lnTo>
                  <a:lnTo>
                    <a:pt x="3069" y="2616"/>
                  </a:lnTo>
                  <a:lnTo>
                    <a:pt x="3069" y="0"/>
                  </a:lnTo>
                  <a:close/>
                  <a:moveTo>
                    <a:pt x="1" y="3873"/>
                  </a:moveTo>
                  <a:lnTo>
                    <a:pt x="1" y="13833"/>
                  </a:lnTo>
                  <a:lnTo>
                    <a:pt x="3069" y="13833"/>
                  </a:lnTo>
                  <a:lnTo>
                    <a:pt x="306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338150" y="3829525"/>
              <a:ext cx="240200" cy="255300"/>
            </a:xfrm>
            <a:custGeom>
              <a:avLst/>
              <a:gdLst/>
              <a:ahLst/>
              <a:cxnLst/>
              <a:rect l="l" t="t" r="r" b="b"/>
              <a:pathLst>
                <a:path w="9608" h="10212" extrusionOk="0">
                  <a:moveTo>
                    <a:pt x="6237" y="1"/>
                  </a:moveTo>
                  <a:lnTo>
                    <a:pt x="5332" y="102"/>
                  </a:lnTo>
                  <a:lnTo>
                    <a:pt x="4527" y="454"/>
                  </a:lnTo>
                  <a:lnTo>
                    <a:pt x="3773" y="906"/>
                  </a:lnTo>
                  <a:lnTo>
                    <a:pt x="3068" y="1711"/>
                  </a:lnTo>
                  <a:lnTo>
                    <a:pt x="3068" y="252"/>
                  </a:lnTo>
                  <a:lnTo>
                    <a:pt x="0" y="252"/>
                  </a:lnTo>
                  <a:lnTo>
                    <a:pt x="0" y="10212"/>
                  </a:lnTo>
                  <a:lnTo>
                    <a:pt x="3068" y="10212"/>
                  </a:lnTo>
                  <a:lnTo>
                    <a:pt x="3068" y="5282"/>
                  </a:lnTo>
                  <a:lnTo>
                    <a:pt x="3068" y="4629"/>
                  </a:lnTo>
                  <a:lnTo>
                    <a:pt x="3370" y="3572"/>
                  </a:lnTo>
                  <a:lnTo>
                    <a:pt x="3622" y="3170"/>
                  </a:lnTo>
                  <a:lnTo>
                    <a:pt x="3873" y="2818"/>
                  </a:lnTo>
                  <a:lnTo>
                    <a:pt x="4628" y="2466"/>
                  </a:lnTo>
                  <a:lnTo>
                    <a:pt x="5131" y="2415"/>
                  </a:lnTo>
                  <a:lnTo>
                    <a:pt x="5483" y="2466"/>
                  </a:lnTo>
                  <a:lnTo>
                    <a:pt x="5785" y="2566"/>
                  </a:lnTo>
                  <a:lnTo>
                    <a:pt x="6086" y="2767"/>
                  </a:lnTo>
                  <a:lnTo>
                    <a:pt x="6288" y="3069"/>
                  </a:lnTo>
                  <a:lnTo>
                    <a:pt x="6388" y="3321"/>
                  </a:lnTo>
                  <a:lnTo>
                    <a:pt x="6489" y="3773"/>
                  </a:lnTo>
                  <a:lnTo>
                    <a:pt x="6539" y="4427"/>
                  </a:lnTo>
                  <a:lnTo>
                    <a:pt x="6539" y="5584"/>
                  </a:lnTo>
                  <a:lnTo>
                    <a:pt x="6539" y="9206"/>
                  </a:lnTo>
                  <a:lnTo>
                    <a:pt x="6539" y="10212"/>
                  </a:lnTo>
                  <a:lnTo>
                    <a:pt x="9607" y="10212"/>
                  </a:lnTo>
                  <a:lnTo>
                    <a:pt x="9607" y="4126"/>
                  </a:lnTo>
                  <a:lnTo>
                    <a:pt x="9557" y="3170"/>
                  </a:lnTo>
                  <a:lnTo>
                    <a:pt x="9155" y="1661"/>
                  </a:lnTo>
                  <a:lnTo>
                    <a:pt x="8752" y="1057"/>
                  </a:lnTo>
                  <a:lnTo>
                    <a:pt x="8300" y="605"/>
                  </a:lnTo>
                  <a:lnTo>
                    <a:pt x="7042" y="51"/>
                  </a:lnTo>
                  <a:lnTo>
                    <a:pt x="6237"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616050" y="3829525"/>
              <a:ext cx="217575" cy="261600"/>
            </a:xfrm>
            <a:custGeom>
              <a:avLst/>
              <a:gdLst/>
              <a:ahLst/>
              <a:cxnLst/>
              <a:rect l="l" t="t" r="r" b="b"/>
              <a:pathLst>
                <a:path w="8703" h="10464" extrusionOk="0">
                  <a:moveTo>
                    <a:pt x="4226" y="1"/>
                  </a:moveTo>
                  <a:lnTo>
                    <a:pt x="3220" y="51"/>
                  </a:lnTo>
                  <a:lnTo>
                    <a:pt x="1610" y="454"/>
                  </a:lnTo>
                  <a:lnTo>
                    <a:pt x="1057" y="755"/>
                  </a:lnTo>
                  <a:lnTo>
                    <a:pt x="604" y="1208"/>
                  </a:lnTo>
                  <a:lnTo>
                    <a:pt x="51" y="2365"/>
                  </a:lnTo>
                  <a:lnTo>
                    <a:pt x="0" y="3120"/>
                  </a:lnTo>
                  <a:lnTo>
                    <a:pt x="51" y="3824"/>
                  </a:lnTo>
                  <a:lnTo>
                    <a:pt x="453" y="4930"/>
                  </a:lnTo>
                  <a:lnTo>
                    <a:pt x="855" y="5282"/>
                  </a:lnTo>
                  <a:lnTo>
                    <a:pt x="1308" y="5635"/>
                  </a:lnTo>
                  <a:lnTo>
                    <a:pt x="2717" y="6138"/>
                  </a:lnTo>
                  <a:lnTo>
                    <a:pt x="3672" y="6288"/>
                  </a:lnTo>
                  <a:lnTo>
                    <a:pt x="4226" y="6339"/>
                  </a:lnTo>
                  <a:lnTo>
                    <a:pt x="5081" y="6490"/>
                  </a:lnTo>
                  <a:lnTo>
                    <a:pt x="5483" y="6691"/>
                  </a:lnTo>
                  <a:lnTo>
                    <a:pt x="5735" y="6942"/>
                  </a:lnTo>
                  <a:lnTo>
                    <a:pt x="5785" y="7345"/>
                  </a:lnTo>
                  <a:lnTo>
                    <a:pt x="5785" y="7546"/>
                  </a:lnTo>
                  <a:lnTo>
                    <a:pt x="5533" y="7948"/>
                  </a:lnTo>
                  <a:lnTo>
                    <a:pt x="5332" y="8099"/>
                  </a:lnTo>
                  <a:lnTo>
                    <a:pt x="4829" y="8300"/>
                  </a:lnTo>
                  <a:lnTo>
                    <a:pt x="3974" y="8351"/>
                  </a:lnTo>
                  <a:lnTo>
                    <a:pt x="3018" y="8300"/>
                  </a:lnTo>
                  <a:lnTo>
                    <a:pt x="2012" y="8099"/>
                  </a:lnTo>
                  <a:lnTo>
                    <a:pt x="1107" y="7848"/>
                  </a:lnTo>
                  <a:lnTo>
                    <a:pt x="151" y="7395"/>
                  </a:lnTo>
                  <a:lnTo>
                    <a:pt x="151" y="9809"/>
                  </a:lnTo>
                  <a:lnTo>
                    <a:pt x="1208" y="10111"/>
                  </a:lnTo>
                  <a:lnTo>
                    <a:pt x="2214" y="10312"/>
                  </a:lnTo>
                  <a:lnTo>
                    <a:pt x="3220" y="10413"/>
                  </a:lnTo>
                  <a:lnTo>
                    <a:pt x="4175" y="10463"/>
                  </a:lnTo>
                  <a:lnTo>
                    <a:pt x="5282" y="10413"/>
                  </a:lnTo>
                  <a:lnTo>
                    <a:pt x="6942" y="10011"/>
                  </a:lnTo>
                  <a:lnTo>
                    <a:pt x="7545" y="9659"/>
                  </a:lnTo>
                  <a:lnTo>
                    <a:pt x="8048" y="9206"/>
                  </a:lnTo>
                  <a:lnTo>
                    <a:pt x="8652" y="8049"/>
                  </a:lnTo>
                  <a:lnTo>
                    <a:pt x="8702" y="7244"/>
                  </a:lnTo>
                  <a:lnTo>
                    <a:pt x="8652" y="6540"/>
                  </a:lnTo>
                  <a:lnTo>
                    <a:pt x="8250" y="5433"/>
                  </a:lnTo>
                  <a:lnTo>
                    <a:pt x="7847" y="5031"/>
                  </a:lnTo>
                  <a:lnTo>
                    <a:pt x="7394" y="4679"/>
                  </a:lnTo>
                  <a:lnTo>
                    <a:pt x="5835" y="4176"/>
                  </a:lnTo>
                  <a:lnTo>
                    <a:pt x="4729" y="4025"/>
                  </a:lnTo>
                  <a:lnTo>
                    <a:pt x="4175" y="3924"/>
                  </a:lnTo>
                  <a:lnTo>
                    <a:pt x="3421" y="3824"/>
                  </a:lnTo>
                  <a:lnTo>
                    <a:pt x="3018" y="3623"/>
                  </a:lnTo>
                  <a:lnTo>
                    <a:pt x="2767" y="3421"/>
                  </a:lnTo>
                  <a:lnTo>
                    <a:pt x="2717" y="3069"/>
                  </a:lnTo>
                  <a:lnTo>
                    <a:pt x="2717" y="2818"/>
                  </a:lnTo>
                  <a:lnTo>
                    <a:pt x="2918" y="2466"/>
                  </a:lnTo>
                  <a:lnTo>
                    <a:pt x="3119" y="2365"/>
                  </a:lnTo>
                  <a:lnTo>
                    <a:pt x="3622" y="2164"/>
                  </a:lnTo>
                  <a:lnTo>
                    <a:pt x="4427" y="2114"/>
                  </a:lnTo>
                  <a:lnTo>
                    <a:pt x="5232" y="2164"/>
                  </a:lnTo>
                  <a:lnTo>
                    <a:pt x="6137" y="2365"/>
                  </a:lnTo>
                  <a:lnTo>
                    <a:pt x="7093" y="2566"/>
                  </a:lnTo>
                  <a:lnTo>
                    <a:pt x="8048" y="2969"/>
                  </a:lnTo>
                  <a:lnTo>
                    <a:pt x="8048" y="554"/>
                  </a:lnTo>
                  <a:lnTo>
                    <a:pt x="6992" y="303"/>
                  </a:lnTo>
                  <a:lnTo>
                    <a:pt x="6036" y="152"/>
                  </a:lnTo>
                  <a:lnTo>
                    <a:pt x="5131" y="51"/>
                  </a:lnTo>
                  <a:lnTo>
                    <a:pt x="422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98375" y="3765400"/>
              <a:ext cx="192425" cy="319425"/>
            </a:xfrm>
            <a:custGeom>
              <a:avLst/>
              <a:gdLst/>
              <a:ahLst/>
              <a:cxnLst/>
              <a:rect l="l" t="t" r="r" b="b"/>
              <a:pathLst>
                <a:path w="7697" h="12777" extrusionOk="0">
                  <a:moveTo>
                    <a:pt x="1510" y="1"/>
                  </a:moveTo>
                  <a:lnTo>
                    <a:pt x="1510" y="2817"/>
                  </a:lnTo>
                  <a:lnTo>
                    <a:pt x="1" y="2817"/>
                  </a:lnTo>
                  <a:lnTo>
                    <a:pt x="1" y="5081"/>
                  </a:lnTo>
                  <a:lnTo>
                    <a:pt x="1510" y="5081"/>
                  </a:lnTo>
                  <a:lnTo>
                    <a:pt x="1510" y="9306"/>
                  </a:lnTo>
                  <a:lnTo>
                    <a:pt x="1510" y="10212"/>
                  </a:lnTo>
                  <a:lnTo>
                    <a:pt x="1912" y="11519"/>
                  </a:lnTo>
                  <a:lnTo>
                    <a:pt x="2264" y="11972"/>
                  </a:lnTo>
                  <a:lnTo>
                    <a:pt x="2667" y="12324"/>
                  </a:lnTo>
                  <a:lnTo>
                    <a:pt x="3975" y="12727"/>
                  </a:lnTo>
                  <a:lnTo>
                    <a:pt x="4830" y="12777"/>
                  </a:lnTo>
                  <a:lnTo>
                    <a:pt x="7445" y="12777"/>
                  </a:lnTo>
                  <a:lnTo>
                    <a:pt x="7445" y="10513"/>
                  </a:lnTo>
                  <a:lnTo>
                    <a:pt x="5836" y="10513"/>
                  </a:lnTo>
                  <a:lnTo>
                    <a:pt x="5182" y="10463"/>
                  </a:lnTo>
                  <a:lnTo>
                    <a:pt x="4830" y="10262"/>
                  </a:lnTo>
                  <a:lnTo>
                    <a:pt x="4578" y="9910"/>
                  </a:lnTo>
                  <a:lnTo>
                    <a:pt x="4528" y="9306"/>
                  </a:lnTo>
                  <a:lnTo>
                    <a:pt x="4528" y="5081"/>
                  </a:lnTo>
                  <a:lnTo>
                    <a:pt x="7697" y="5081"/>
                  </a:lnTo>
                  <a:lnTo>
                    <a:pt x="7697" y="2817"/>
                  </a:lnTo>
                  <a:lnTo>
                    <a:pt x="4528" y="2817"/>
                  </a:lnTo>
                  <a:lnTo>
                    <a:pt x="452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964375" y="3829525"/>
              <a:ext cx="262850" cy="261600"/>
            </a:xfrm>
            <a:custGeom>
              <a:avLst/>
              <a:gdLst/>
              <a:ahLst/>
              <a:cxnLst/>
              <a:rect l="l" t="t" r="r" b="b"/>
              <a:pathLst>
                <a:path w="10514" h="10464" extrusionOk="0">
                  <a:moveTo>
                    <a:pt x="5282" y="2264"/>
                  </a:moveTo>
                  <a:lnTo>
                    <a:pt x="5735" y="2315"/>
                  </a:lnTo>
                  <a:lnTo>
                    <a:pt x="6489" y="2717"/>
                  </a:lnTo>
                  <a:lnTo>
                    <a:pt x="6791" y="3069"/>
                  </a:lnTo>
                  <a:lnTo>
                    <a:pt x="7042" y="3472"/>
                  </a:lnTo>
                  <a:lnTo>
                    <a:pt x="7294" y="4528"/>
                  </a:lnTo>
                  <a:lnTo>
                    <a:pt x="7294" y="5232"/>
                  </a:lnTo>
                  <a:lnTo>
                    <a:pt x="7294" y="5936"/>
                  </a:lnTo>
                  <a:lnTo>
                    <a:pt x="7042" y="7043"/>
                  </a:lnTo>
                  <a:lnTo>
                    <a:pt x="6791" y="7445"/>
                  </a:lnTo>
                  <a:lnTo>
                    <a:pt x="6489" y="7797"/>
                  </a:lnTo>
                  <a:lnTo>
                    <a:pt x="5735" y="8150"/>
                  </a:lnTo>
                  <a:lnTo>
                    <a:pt x="5282" y="8200"/>
                  </a:lnTo>
                  <a:lnTo>
                    <a:pt x="4779" y="8150"/>
                  </a:lnTo>
                  <a:lnTo>
                    <a:pt x="3974" y="7797"/>
                  </a:lnTo>
                  <a:lnTo>
                    <a:pt x="3723" y="7445"/>
                  </a:lnTo>
                  <a:lnTo>
                    <a:pt x="3471" y="7043"/>
                  </a:lnTo>
                  <a:lnTo>
                    <a:pt x="3220" y="5936"/>
                  </a:lnTo>
                  <a:lnTo>
                    <a:pt x="3169" y="5232"/>
                  </a:lnTo>
                  <a:lnTo>
                    <a:pt x="3220" y="4528"/>
                  </a:lnTo>
                  <a:lnTo>
                    <a:pt x="3471" y="3472"/>
                  </a:lnTo>
                  <a:lnTo>
                    <a:pt x="3723" y="3069"/>
                  </a:lnTo>
                  <a:lnTo>
                    <a:pt x="3974" y="2717"/>
                  </a:lnTo>
                  <a:lnTo>
                    <a:pt x="4779" y="2315"/>
                  </a:lnTo>
                  <a:lnTo>
                    <a:pt x="5282" y="2264"/>
                  </a:lnTo>
                  <a:close/>
                  <a:moveTo>
                    <a:pt x="5282" y="1"/>
                  </a:moveTo>
                  <a:lnTo>
                    <a:pt x="4075" y="51"/>
                  </a:lnTo>
                  <a:lnTo>
                    <a:pt x="2113" y="755"/>
                  </a:lnTo>
                  <a:lnTo>
                    <a:pt x="1409" y="1409"/>
                  </a:lnTo>
                  <a:lnTo>
                    <a:pt x="755" y="2114"/>
                  </a:lnTo>
                  <a:lnTo>
                    <a:pt x="51" y="4075"/>
                  </a:lnTo>
                  <a:lnTo>
                    <a:pt x="0" y="5232"/>
                  </a:lnTo>
                  <a:lnTo>
                    <a:pt x="51" y="6439"/>
                  </a:lnTo>
                  <a:lnTo>
                    <a:pt x="755" y="8351"/>
                  </a:lnTo>
                  <a:lnTo>
                    <a:pt x="1409" y="9055"/>
                  </a:lnTo>
                  <a:lnTo>
                    <a:pt x="2113" y="9709"/>
                  </a:lnTo>
                  <a:lnTo>
                    <a:pt x="4075" y="10413"/>
                  </a:lnTo>
                  <a:lnTo>
                    <a:pt x="5282" y="10463"/>
                  </a:lnTo>
                  <a:lnTo>
                    <a:pt x="6439" y="10413"/>
                  </a:lnTo>
                  <a:lnTo>
                    <a:pt x="8350" y="9709"/>
                  </a:lnTo>
                  <a:lnTo>
                    <a:pt x="9105" y="9055"/>
                  </a:lnTo>
                  <a:lnTo>
                    <a:pt x="9759" y="8351"/>
                  </a:lnTo>
                  <a:lnTo>
                    <a:pt x="10413" y="6439"/>
                  </a:lnTo>
                  <a:lnTo>
                    <a:pt x="10513" y="5232"/>
                  </a:lnTo>
                  <a:lnTo>
                    <a:pt x="10413" y="4075"/>
                  </a:lnTo>
                  <a:lnTo>
                    <a:pt x="9759" y="2114"/>
                  </a:lnTo>
                  <a:lnTo>
                    <a:pt x="9105" y="1409"/>
                  </a:lnTo>
                  <a:lnTo>
                    <a:pt x="8350" y="755"/>
                  </a:lnTo>
                  <a:lnTo>
                    <a:pt x="6439" y="51"/>
                  </a:lnTo>
                  <a:lnTo>
                    <a:pt x="5282"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68100" y="3829525"/>
              <a:ext cx="177325" cy="255300"/>
            </a:xfrm>
            <a:custGeom>
              <a:avLst/>
              <a:gdLst/>
              <a:ahLst/>
              <a:cxnLst/>
              <a:rect l="l" t="t" r="r" b="b"/>
              <a:pathLst>
                <a:path w="7093" h="10212" extrusionOk="0">
                  <a:moveTo>
                    <a:pt x="6237" y="1"/>
                  </a:moveTo>
                  <a:lnTo>
                    <a:pt x="5734" y="51"/>
                  </a:lnTo>
                  <a:lnTo>
                    <a:pt x="4829" y="252"/>
                  </a:lnTo>
                  <a:lnTo>
                    <a:pt x="4426" y="454"/>
                  </a:lnTo>
                  <a:lnTo>
                    <a:pt x="4024" y="705"/>
                  </a:lnTo>
                  <a:lnTo>
                    <a:pt x="3370" y="1409"/>
                  </a:lnTo>
                  <a:lnTo>
                    <a:pt x="3068" y="1912"/>
                  </a:lnTo>
                  <a:lnTo>
                    <a:pt x="3068" y="252"/>
                  </a:lnTo>
                  <a:lnTo>
                    <a:pt x="0" y="252"/>
                  </a:lnTo>
                  <a:lnTo>
                    <a:pt x="0" y="10212"/>
                  </a:lnTo>
                  <a:lnTo>
                    <a:pt x="3068" y="10212"/>
                  </a:lnTo>
                  <a:lnTo>
                    <a:pt x="3068" y="5635"/>
                  </a:lnTo>
                  <a:lnTo>
                    <a:pt x="3119" y="4930"/>
                  </a:lnTo>
                  <a:lnTo>
                    <a:pt x="3420" y="3773"/>
                  </a:lnTo>
                  <a:lnTo>
                    <a:pt x="3722" y="3371"/>
                  </a:lnTo>
                  <a:lnTo>
                    <a:pt x="4024" y="3019"/>
                  </a:lnTo>
                  <a:lnTo>
                    <a:pt x="4929" y="2617"/>
                  </a:lnTo>
                  <a:lnTo>
                    <a:pt x="5533" y="2566"/>
                  </a:lnTo>
                  <a:lnTo>
                    <a:pt x="5935" y="2617"/>
                  </a:lnTo>
                  <a:lnTo>
                    <a:pt x="6288" y="2667"/>
                  </a:lnTo>
                  <a:lnTo>
                    <a:pt x="6690" y="2767"/>
                  </a:lnTo>
                  <a:lnTo>
                    <a:pt x="7092" y="2969"/>
                  </a:lnTo>
                  <a:lnTo>
                    <a:pt x="7092" y="102"/>
                  </a:lnTo>
                  <a:lnTo>
                    <a:pt x="6791" y="51"/>
                  </a:lnTo>
                  <a:lnTo>
                    <a:pt x="6589" y="51"/>
                  </a:lnTo>
                  <a:lnTo>
                    <a:pt x="638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339100" y="3829525"/>
              <a:ext cx="383575" cy="255300"/>
            </a:xfrm>
            <a:custGeom>
              <a:avLst/>
              <a:gdLst/>
              <a:ahLst/>
              <a:cxnLst/>
              <a:rect l="l" t="t" r="r" b="b"/>
              <a:pathLst>
                <a:path w="15343" h="10212" extrusionOk="0">
                  <a:moveTo>
                    <a:pt x="5936" y="1"/>
                  </a:moveTo>
                  <a:lnTo>
                    <a:pt x="5081" y="102"/>
                  </a:lnTo>
                  <a:lnTo>
                    <a:pt x="4327" y="454"/>
                  </a:lnTo>
                  <a:lnTo>
                    <a:pt x="3622" y="957"/>
                  </a:lnTo>
                  <a:lnTo>
                    <a:pt x="3069" y="1711"/>
                  </a:lnTo>
                  <a:lnTo>
                    <a:pt x="3069" y="252"/>
                  </a:lnTo>
                  <a:lnTo>
                    <a:pt x="1" y="252"/>
                  </a:lnTo>
                  <a:lnTo>
                    <a:pt x="1" y="10212"/>
                  </a:lnTo>
                  <a:lnTo>
                    <a:pt x="3069" y="10212"/>
                  </a:lnTo>
                  <a:lnTo>
                    <a:pt x="3069" y="5282"/>
                  </a:lnTo>
                  <a:lnTo>
                    <a:pt x="3069" y="4629"/>
                  </a:lnTo>
                  <a:lnTo>
                    <a:pt x="3321" y="3572"/>
                  </a:lnTo>
                  <a:lnTo>
                    <a:pt x="3522" y="3170"/>
                  </a:lnTo>
                  <a:lnTo>
                    <a:pt x="3773" y="2818"/>
                  </a:lnTo>
                  <a:lnTo>
                    <a:pt x="4478" y="2466"/>
                  </a:lnTo>
                  <a:lnTo>
                    <a:pt x="4880" y="2415"/>
                  </a:lnTo>
                  <a:lnTo>
                    <a:pt x="5232" y="2415"/>
                  </a:lnTo>
                  <a:lnTo>
                    <a:pt x="5685" y="2667"/>
                  </a:lnTo>
                  <a:lnTo>
                    <a:pt x="5836" y="2868"/>
                  </a:lnTo>
                  <a:lnTo>
                    <a:pt x="6087" y="3572"/>
                  </a:lnTo>
                  <a:lnTo>
                    <a:pt x="6137" y="5031"/>
                  </a:lnTo>
                  <a:lnTo>
                    <a:pt x="6137" y="10212"/>
                  </a:lnTo>
                  <a:lnTo>
                    <a:pt x="9206" y="10212"/>
                  </a:lnTo>
                  <a:lnTo>
                    <a:pt x="9206" y="5333"/>
                  </a:lnTo>
                  <a:lnTo>
                    <a:pt x="9206" y="4629"/>
                  </a:lnTo>
                  <a:lnTo>
                    <a:pt x="9457" y="3572"/>
                  </a:lnTo>
                  <a:lnTo>
                    <a:pt x="9658" y="3170"/>
                  </a:lnTo>
                  <a:lnTo>
                    <a:pt x="9910" y="2818"/>
                  </a:lnTo>
                  <a:lnTo>
                    <a:pt x="10614" y="2466"/>
                  </a:lnTo>
                  <a:lnTo>
                    <a:pt x="11017" y="2415"/>
                  </a:lnTo>
                  <a:lnTo>
                    <a:pt x="11318" y="2415"/>
                  </a:lnTo>
                  <a:lnTo>
                    <a:pt x="11821" y="2667"/>
                  </a:lnTo>
                  <a:lnTo>
                    <a:pt x="11972" y="2868"/>
                  </a:lnTo>
                  <a:lnTo>
                    <a:pt x="12224" y="3472"/>
                  </a:lnTo>
                  <a:lnTo>
                    <a:pt x="12274" y="4427"/>
                  </a:lnTo>
                  <a:lnTo>
                    <a:pt x="12274" y="4629"/>
                  </a:lnTo>
                  <a:lnTo>
                    <a:pt x="12274" y="4779"/>
                  </a:lnTo>
                  <a:lnTo>
                    <a:pt x="12274" y="4880"/>
                  </a:lnTo>
                  <a:lnTo>
                    <a:pt x="12274" y="5031"/>
                  </a:lnTo>
                  <a:lnTo>
                    <a:pt x="12274" y="10212"/>
                  </a:lnTo>
                  <a:lnTo>
                    <a:pt x="15342" y="10212"/>
                  </a:lnTo>
                  <a:lnTo>
                    <a:pt x="15342" y="4126"/>
                  </a:lnTo>
                  <a:lnTo>
                    <a:pt x="15292" y="3170"/>
                  </a:lnTo>
                  <a:lnTo>
                    <a:pt x="14890" y="1661"/>
                  </a:lnTo>
                  <a:lnTo>
                    <a:pt x="14487" y="1057"/>
                  </a:lnTo>
                  <a:lnTo>
                    <a:pt x="14035" y="605"/>
                  </a:lnTo>
                  <a:lnTo>
                    <a:pt x="12777" y="51"/>
                  </a:lnTo>
                  <a:lnTo>
                    <a:pt x="11972" y="1"/>
                  </a:lnTo>
                  <a:lnTo>
                    <a:pt x="11520" y="51"/>
                  </a:lnTo>
                  <a:lnTo>
                    <a:pt x="10614" y="303"/>
                  </a:lnTo>
                  <a:lnTo>
                    <a:pt x="10212" y="504"/>
                  </a:lnTo>
                  <a:lnTo>
                    <a:pt x="9457" y="1057"/>
                  </a:lnTo>
                  <a:lnTo>
                    <a:pt x="8854" y="1912"/>
                  </a:lnTo>
                  <a:lnTo>
                    <a:pt x="8652" y="1460"/>
                  </a:lnTo>
                  <a:lnTo>
                    <a:pt x="8049" y="755"/>
                  </a:lnTo>
                  <a:lnTo>
                    <a:pt x="7697" y="504"/>
                  </a:lnTo>
                  <a:lnTo>
                    <a:pt x="7294" y="303"/>
                  </a:lnTo>
                  <a:lnTo>
                    <a:pt x="6439" y="51"/>
                  </a:lnTo>
                  <a:lnTo>
                    <a:pt x="593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732700" y="3739000"/>
              <a:ext cx="75475" cy="345825"/>
            </a:xfrm>
            <a:custGeom>
              <a:avLst/>
              <a:gdLst/>
              <a:ahLst/>
              <a:cxnLst/>
              <a:rect l="l" t="t" r="r" b="b"/>
              <a:pathLst>
                <a:path w="3019" h="13833" extrusionOk="0">
                  <a:moveTo>
                    <a:pt x="1" y="0"/>
                  </a:moveTo>
                  <a:lnTo>
                    <a:pt x="1" y="2616"/>
                  </a:lnTo>
                  <a:lnTo>
                    <a:pt x="3019" y="2616"/>
                  </a:lnTo>
                  <a:lnTo>
                    <a:pt x="3019" y="0"/>
                  </a:lnTo>
                  <a:close/>
                  <a:moveTo>
                    <a:pt x="1" y="3873"/>
                  </a:moveTo>
                  <a:lnTo>
                    <a:pt x="1" y="13833"/>
                  </a:lnTo>
                  <a:lnTo>
                    <a:pt x="3019" y="13833"/>
                  </a:lnTo>
                  <a:lnTo>
                    <a:pt x="301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874800" y="3829525"/>
              <a:ext cx="240200" cy="255300"/>
            </a:xfrm>
            <a:custGeom>
              <a:avLst/>
              <a:gdLst/>
              <a:ahLst/>
              <a:cxnLst/>
              <a:rect l="l" t="t" r="r" b="b"/>
              <a:pathLst>
                <a:path w="9608" h="10212" extrusionOk="0">
                  <a:moveTo>
                    <a:pt x="6238" y="1"/>
                  </a:moveTo>
                  <a:lnTo>
                    <a:pt x="5332" y="102"/>
                  </a:lnTo>
                  <a:lnTo>
                    <a:pt x="4528" y="454"/>
                  </a:lnTo>
                  <a:lnTo>
                    <a:pt x="3773" y="906"/>
                  </a:lnTo>
                  <a:lnTo>
                    <a:pt x="3069" y="1711"/>
                  </a:lnTo>
                  <a:lnTo>
                    <a:pt x="3069" y="252"/>
                  </a:lnTo>
                  <a:lnTo>
                    <a:pt x="1" y="252"/>
                  </a:lnTo>
                  <a:lnTo>
                    <a:pt x="1" y="10212"/>
                  </a:lnTo>
                  <a:lnTo>
                    <a:pt x="3069" y="10212"/>
                  </a:lnTo>
                  <a:lnTo>
                    <a:pt x="3069" y="5282"/>
                  </a:lnTo>
                  <a:lnTo>
                    <a:pt x="3069" y="4629"/>
                  </a:lnTo>
                  <a:lnTo>
                    <a:pt x="3371" y="3572"/>
                  </a:lnTo>
                  <a:lnTo>
                    <a:pt x="3622" y="3170"/>
                  </a:lnTo>
                  <a:lnTo>
                    <a:pt x="3924" y="2818"/>
                  </a:lnTo>
                  <a:lnTo>
                    <a:pt x="4628" y="2466"/>
                  </a:lnTo>
                  <a:lnTo>
                    <a:pt x="5131" y="2415"/>
                  </a:lnTo>
                  <a:lnTo>
                    <a:pt x="5483" y="2466"/>
                  </a:lnTo>
                  <a:lnTo>
                    <a:pt x="5785" y="2566"/>
                  </a:lnTo>
                  <a:lnTo>
                    <a:pt x="6087" y="2767"/>
                  </a:lnTo>
                  <a:lnTo>
                    <a:pt x="6288" y="3069"/>
                  </a:lnTo>
                  <a:lnTo>
                    <a:pt x="6439" y="3321"/>
                  </a:lnTo>
                  <a:lnTo>
                    <a:pt x="6489" y="3773"/>
                  </a:lnTo>
                  <a:lnTo>
                    <a:pt x="6540" y="4427"/>
                  </a:lnTo>
                  <a:lnTo>
                    <a:pt x="6540" y="5584"/>
                  </a:lnTo>
                  <a:lnTo>
                    <a:pt x="6540" y="9206"/>
                  </a:lnTo>
                  <a:lnTo>
                    <a:pt x="6540" y="10212"/>
                  </a:lnTo>
                  <a:lnTo>
                    <a:pt x="9608" y="10212"/>
                  </a:lnTo>
                  <a:lnTo>
                    <a:pt x="9608" y="4126"/>
                  </a:lnTo>
                  <a:lnTo>
                    <a:pt x="9558" y="3170"/>
                  </a:lnTo>
                  <a:lnTo>
                    <a:pt x="9155" y="1661"/>
                  </a:lnTo>
                  <a:lnTo>
                    <a:pt x="8753" y="1057"/>
                  </a:lnTo>
                  <a:lnTo>
                    <a:pt x="8300" y="605"/>
                  </a:lnTo>
                  <a:lnTo>
                    <a:pt x="7043" y="51"/>
                  </a:lnTo>
                  <a:lnTo>
                    <a:pt x="623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150200" y="3830800"/>
              <a:ext cx="256550" cy="352125"/>
            </a:xfrm>
            <a:custGeom>
              <a:avLst/>
              <a:gdLst/>
              <a:ahLst/>
              <a:cxnLst/>
              <a:rect l="l" t="t" r="r" b="b"/>
              <a:pathLst>
                <a:path w="10262" h="14085" extrusionOk="0">
                  <a:moveTo>
                    <a:pt x="5181" y="2264"/>
                  </a:moveTo>
                  <a:lnTo>
                    <a:pt x="5634" y="2314"/>
                  </a:lnTo>
                  <a:lnTo>
                    <a:pt x="6389" y="2666"/>
                  </a:lnTo>
                  <a:lnTo>
                    <a:pt x="6640" y="3018"/>
                  </a:lnTo>
                  <a:lnTo>
                    <a:pt x="6892" y="3370"/>
                  </a:lnTo>
                  <a:lnTo>
                    <a:pt x="7143" y="4427"/>
                  </a:lnTo>
                  <a:lnTo>
                    <a:pt x="7193" y="5081"/>
                  </a:lnTo>
                  <a:lnTo>
                    <a:pt x="7143" y="5684"/>
                  </a:lnTo>
                  <a:lnTo>
                    <a:pt x="6892" y="6740"/>
                  </a:lnTo>
                  <a:lnTo>
                    <a:pt x="6640" y="7093"/>
                  </a:lnTo>
                  <a:lnTo>
                    <a:pt x="6389" y="7445"/>
                  </a:lnTo>
                  <a:lnTo>
                    <a:pt x="5634" y="7797"/>
                  </a:lnTo>
                  <a:lnTo>
                    <a:pt x="5181" y="7847"/>
                  </a:lnTo>
                  <a:lnTo>
                    <a:pt x="4678" y="7797"/>
                  </a:lnTo>
                  <a:lnTo>
                    <a:pt x="3974" y="7445"/>
                  </a:lnTo>
                  <a:lnTo>
                    <a:pt x="3672" y="7143"/>
                  </a:lnTo>
                  <a:lnTo>
                    <a:pt x="3421" y="6740"/>
                  </a:lnTo>
                  <a:lnTo>
                    <a:pt x="3169" y="5734"/>
                  </a:lnTo>
                  <a:lnTo>
                    <a:pt x="3169" y="5081"/>
                  </a:lnTo>
                  <a:lnTo>
                    <a:pt x="3169" y="4427"/>
                  </a:lnTo>
                  <a:lnTo>
                    <a:pt x="3471" y="3370"/>
                  </a:lnTo>
                  <a:lnTo>
                    <a:pt x="3672" y="3018"/>
                  </a:lnTo>
                  <a:lnTo>
                    <a:pt x="3974" y="2666"/>
                  </a:lnTo>
                  <a:lnTo>
                    <a:pt x="4729" y="2314"/>
                  </a:lnTo>
                  <a:lnTo>
                    <a:pt x="5181" y="2264"/>
                  </a:lnTo>
                  <a:close/>
                  <a:moveTo>
                    <a:pt x="4024" y="0"/>
                  </a:moveTo>
                  <a:lnTo>
                    <a:pt x="3169" y="51"/>
                  </a:lnTo>
                  <a:lnTo>
                    <a:pt x="1761" y="755"/>
                  </a:lnTo>
                  <a:lnTo>
                    <a:pt x="1157" y="1409"/>
                  </a:lnTo>
                  <a:lnTo>
                    <a:pt x="604" y="2163"/>
                  </a:lnTo>
                  <a:lnTo>
                    <a:pt x="51" y="3974"/>
                  </a:lnTo>
                  <a:lnTo>
                    <a:pt x="0" y="5081"/>
                  </a:lnTo>
                  <a:lnTo>
                    <a:pt x="51" y="6137"/>
                  </a:lnTo>
                  <a:lnTo>
                    <a:pt x="604" y="7948"/>
                  </a:lnTo>
                  <a:lnTo>
                    <a:pt x="1157" y="8702"/>
                  </a:lnTo>
                  <a:lnTo>
                    <a:pt x="1761" y="9356"/>
                  </a:lnTo>
                  <a:lnTo>
                    <a:pt x="3169" y="10111"/>
                  </a:lnTo>
                  <a:lnTo>
                    <a:pt x="4024" y="10161"/>
                  </a:lnTo>
                  <a:lnTo>
                    <a:pt x="4980" y="10060"/>
                  </a:lnTo>
                  <a:lnTo>
                    <a:pt x="5785" y="9758"/>
                  </a:lnTo>
                  <a:lnTo>
                    <a:pt x="6539" y="9255"/>
                  </a:lnTo>
                  <a:lnTo>
                    <a:pt x="7193" y="8451"/>
                  </a:lnTo>
                  <a:lnTo>
                    <a:pt x="7193" y="9155"/>
                  </a:lnTo>
                  <a:lnTo>
                    <a:pt x="7143" y="9859"/>
                  </a:lnTo>
                  <a:lnTo>
                    <a:pt x="6791" y="10915"/>
                  </a:lnTo>
                  <a:lnTo>
                    <a:pt x="6489" y="11267"/>
                  </a:lnTo>
                  <a:lnTo>
                    <a:pt x="6087" y="11620"/>
                  </a:lnTo>
                  <a:lnTo>
                    <a:pt x="4980" y="11921"/>
                  </a:lnTo>
                  <a:lnTo>
                    <a:pt x="4276" y="11972"/>
                  </a:lnTo>
                  <a:lnTo>
                    <a:pt x="3521" y="11921"/>
                  </a:lnTo>
                  <a:lnTo>
                    <a:pt x="2767" y="11720"/>
                  </a:lnTo>
                  <a:lnTo>
                    <a:pt x="1962" y="11469"/>
                  </a:lnTo>
                  <a:lnTo>
                    <a:pt x="1157" y="11016"/>
                  </a:lnTo>
                  <a:lnTo>
                    <a:pt x="1157" y="13481"/>
                  </a:lnTo>
                  <a:lnTo>
                    <a:pt x="2012" y="13782"/>
                  </a:lnTo>
                  <a:lnTo>
                    <a:pt x="2867" y="13933"/>
                  </a:lnTo>
                  <a:lnTo>
                    <a:pt x="3723" y="14034"/>
                  </a:lnTo>
                  <a:lnTo>
                    <a:pt x="4578" y="14084"/>
                  </a:lnTo>
                  <a:lnTo>
                    <a:pt x="5886" y="14034"/>
                  </a:lnTo>
                  <a:lnTo>
                    <a:pt x="7998" y="13380"/>
                  </a:lnTo>
                  <a:lnTo>
                    <a:pt x="8803" y="12776"/>
                  </a:lnTo>
                  <a:lnTo>
                    <a:pt x="9457" y="12123"/>
                  </a:lnTo>
                  <a:lnTo>
                    <a:pt x="10211" y="10312"/>
                  </a:lnTo>
                  <a:lnTo>
                    <a:pt x="10262" y="9155"/>
                  </a:lnTo>
                  <a:lnTo>
                    <a:pt x="10262" y="201"/>
                  </a:lnTo>
                  <a:lnTo>
                    <a:pt x="7193" y="201"/>
                  </a:lnTo>
                  <a:lnTo>
                    <a:pt x="7193" y="1660"/>
                  </a:lnTo>
                  <a:lnTo>
                    <a:pt x="6539" y="855"/>
                  </a:lnTo>
                  <a:lnTo>
                    <a:pt x="5785" y="403"/>
                  </a:lnTo>
                  <a:lnTo>
                    <a:pt x="4980" y="51"/>
                  </a:lnTo>
                  <a:lnTo>
                    <a:pt x="4024" y="0"/>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My Lottery Dream Home</a:t>
            </a:r>
            <a:endParaRPr/>
          </a:p>
        </p:txBody>
      </p:sp>
      <p:pic>
        <p:nvPicPr>
          <p:cNvPr id="178" name="Google Shape;178;p5" descr="Subscribe ► http://www.youtube.com/subscription_center?add_user=hgtv&#10;Check Out Our Newsletter ► https://www.hgtv.com/about-us/hgtv-newsletters/ &#10;&#10;David Bromstad takes recent lottery winners on over-the-top house hunts for their new dream homes. Whether they win hundreds of thousands or hundreds of millions, lucky lottery winners everywhere are jumping headfirst into the real estate market. Will they spend all their winnings on an extravagant mansion or settle for a humble sound investment? Find out what happens when average Americans set out to find their Lottery Dream Homes.&#10;&#10;HGTV delivers families with relatable stories, superstar real estate and renovation experts and amazing home transformations that inspire a passionate audience. For anyone seeking entertaining and aspirational home and lifestyle content, HGTV is the place to be. HGTV’s top shows include Property Brothers: Forever Home, Home Town, Flip or Flop, House Hunters, House Hunters International, and Renovation Island.&#10;&#10;Stream full episodes and more: http://watch.hgtv.com/ &#10;Get ideas and inspiration: https://www.hgtv.com/   &#10;Follow HGTV on Instagram: https://www.instagram.com/hgtv/ &#10;Follow HGTV on Twitter: http://www.twitter.com/hgtv &#10;Like HGTV on Facebook: http://www.facebook.com/HGTV &#10;&#10;#MyLotteryDreamHome #HGTV&#10;&#10;My Lottery Dream Home with David Bromstad Ep.1 Preview  | My Lottery Dream Home | HGTV&#10;https://youtu.be/kSmZ6G2eHwE" title="My Lottery Dream Home with David Bromstad Ep.1 Preview  | My Lottery Dream Home | HGTV">
            <a:hlinkClick r:id="rId3"/>
          </p:cNvPr>
          <p:cNvPicPr preferRelativeResize="0"/>
          <p:nvPr/>
        </p:nvPicPr>
        <p:blipFill>
          <a:blip r:embed="rId4">
            <a:alphaModFix/>
          </a:blip>
          <a:stretch>
            <a:fillRect/>
          </a:stretch>
        </p:blipFill>
        <p:spPr>
          <a:xfrm>
            <a:off x="2286000" y="1446366"/>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Commit and Toss</a:t>
            </a:r>
            <a:endParaRPr/>
          </a:p>
        </p:txBody>
      </p:sp>
      <p:sp>
        <p:nvSpPr>
          <p:cNvPr id="184" name="Google Shape;184;p6"/>
          <p:cNvSpPr txBox="1">
            <a:spLocks noGrp="1"/>
          </p:cNvSpPr>
          <p:nvPr>
            <p:ph type="body" idx="1"/>
          </p:nvPr>
        </p:nvSpPr>
        <p:spPr>
          <a:xfrm>
            <a:off x="457200" y="1451610"/>
            <a:ext cx="4114800" cy="329184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a:t>What is one special thing you would want in your lottery dream home?</a:t>
            </a:r>
            <a:endParaRPr/>
          </a:p>
        </p:txBody>
      </p:sp>
      <p:pic>
        <p:nvPicPr>
          <p:cNvPr id="185" name="Google Shape;185;p6"/>
          <p:cNvPicPr preferRelativeResize="0"/>
          <p:nvPr/>
        </p:nvPicPr>
        <p:blipFill rotWithShape="1">
          <a:blip r:embed="rId3">
            <a:alphaModFix/>
          </a:blip>
          <a:srcRect/>
          <a:stretch/>
        </p:blipFill>
        <p:spPr>
          <a:xfrm>
            <a:off x="4572000" y="528066"/>
            <a:ext cx="3915749" cy="39157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“The Lottery”</a:t>
            </a:r>
            <a:endParaRPr/>
          </a:p>
        </p:txBody>
      </p:sp>
      <p:sp>
        <p:nvSpPr>
          <p:cNvPr id="191" name="Google Shape;191;p8"/>
          <p:cNvSpPr txBox="1">
            <a:spLocks noGrp="1"/>
          </p:cNvSpPr>
          <p:nvPr>
            <p:ph type="body" idx="1"/>
          </p:nvPr>
        </p:nvSpPr>
        <p:spPr>
          <a:xfrm>
            <a:off x="457200" y="1451610"/>
            <a:ext cx="4114800" cy="3291840"/>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100000"/>
              </a:lnSpc>
              <a:spcBef>
                <a:spcPts val="520"/>
              </a:spcBef>
              <a:spcAft>
                <a:spcPts val="0"/>
              </a:spcAft>
              <a:buSzPts val="2600"/>
              <a:buNone/>
            </a:pPr>
            <a:r>
              <a:rPr lang="en-US"/>
              <a:t>Read the short story “The Lottery” by Shirley Jackson.</a:t>
            </a:r>
            <a:endParaRPr/>
          </a:p>
          <a:p>
            <a:pPr marL="457200" lvl="0" indent="-393700" algn="l" rtl="0">
              <a:lnSpc>
                <a:spcPct val="100000"/>
              </a:lnSpc>
              <a:spcBef>
                <a:spcPts val="520"/>
              </a:spcBef>
              <a:spcAft>
                <a:spcPts val="0"/>
              </a:spcAft>
              <a:buClr>
                <a:schemeClr val="accent4"/>
              </a:buClr>
              <a:buSzPts val="2600"/>
              <a:buFont typeface="Arial"/>
              <a:buChar char="•"/>
            </a:pPr>
            <a:r>
              <a:rPr lang="en-US"/>
              <a:t>As you read, fill in the waterline portion of your iceberg with new thoughts about tradition that arise from your reading of this story. </a:t>
            </a:r>
            <a:endParaRPr/>
          </a:p>
        </p:txBody>
      </p:sp>
      <p:grpSp>
        <p:nvGrpSpPr>
          <p:cNvPr id="192" name="Google Shape;192;p8"/>
          <p:cNvGrpSpPr/>
          <p:nvPr/>
        </p:nvGrpSpPr>
        <p:grpSpPr>
          <a:xfrm>
            <a:off x="5115662" y="963293"/>
            <a:ext cx="2852665" cy="3216902"/>
            <a:chOff x="1642100" y="397925"/>
            <a:chExt cx="4336675" cy="4911300"/>
          </a:xfrm>
        </p:grpSpPr>
        <p:sp>
          <p:nvSpPr>
            <p:cNvPr id="193" name="Google Shape;193;p8"/>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Macintosh PowerPoint</Application>
  <PresentationFormat>On-screen Show (16:9)</PresentationFormat>
  <Paragraphs>61</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Constantia</vt:lpstr>
      <vt:lpstr>Georgia</vt:lpstr>
      <vt:lpstr>Noto Sans Symbols</vt:lpstr>
      <vt:lpstr>Calibri</vt:lpstr>
      <vt:lpstr>Arial</vt:lpstr>
      <vt:lpstr>LEARN theme</vt:lpstr>
      <vt:lpstr>LEARN theme</vt:lpstr>
      <vt:lpstr>PowerPoint Presentation</vt:lpstr>
      <vt:lpstr>The Dangers of Tradition</vt:lpstr>
      <vt:lpstr>Essential Question</vt:lpstr>
      <vt:lpstr>Lesson Objectives</vt:lpstr>
      <vt:lpstr>Tip of the Iceberg</vt:lpstr>
      <vt:lpstr>Collaborative Word Cloud</vt:lpstr>
      <vt:lpstr>My Lottery Dream Home</vt:lpstr>
      <vt:lpstr>Commit and Toss</vt:lpstr>
      <vt:lpstr>“The Lottery”</vt:lpstr>
      <vt:lpstr>“The Dangers of Tradition”</vt:lpstr>
      <vt:lpstr>Fold The Line</vt:lpstr>
      <vt:lpstr>Fold The Line</vt:lpstr>
      <vt:lpstr>Fold The Line</vt:lpstr>
      <vt:lpstr>Fold The Line</vt:lpstr>
      <vt:lpstr>Fold The Line</vt:lpstr>
      <vt:lpstr>One-Pager</vt:lpstr>
      <vt:lpstr>PowerPoint Presentation</vt:lpstr>
      <vt:lpstr>One-Pager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Rahhal, Ryan R.</cp:lastModifiedBy>
  <cp:revision>2</cp:revision>
  <dcterms:modified xsi:type="dcterms:W3CDTF">2021-09-02T21:10:10Z</dcterms:modified>
</cp:coreProperties>
</file>