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  <p:sldMasterId id="2147483667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7CB26-2C09-4972-8070-540F9E14C376}" v="14" dt="2021-09-22T19:17:03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https://learn.k20center.ou.edu/strategy/827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Science Sauce. (2019, Oct 29). </a:t>
            </a:r>
            <a:r>
              <a:rPr lang="en-US" i="1" dirty="0"/>
              <a:t>Refraction explained</a:t>
            </a:r>
            <a:r>
              <a:rPr lang="en-US" dirty="0"/>
              <a:t>. [Video].  </a:t>
            </a:r>
            <a:r>
              <a:rPr lang="en-US" i="0" dirty="0"/>
              <a:t>YouTube. </a:t>
            </a:r>
            <a:r>
              <a:rPr lang="en-US" dirty="0"/>
              <a:t>https://youtu.be/zarxpu43-ls.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Pxleyes.com (n.d.). Light refraction. [Digital Image]. http://www.pxleyes.com/photography-picture/500ab33be9af2/Light-refraction.html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North Carolina State University. (n.d.). </a:t>
            </a:r>
            <a:r>
              <a:rPr lang="en-US" i="1" dirty="0"/>
              <a:t>Adventures of the </a:t>
            </a:r>
            <a:r>
              <a:rPr lang="en-US" i="1" dirty="0" err="1"/>
              <a:t>agronauts</a:t>
            </a:r>
            <a:r>
              <a:rPr lang="en-US" i="1" dirty="0"/>
              <a:t>. </a:t>
            </a:r>
            <a:r>
              <a:rPr lang="en-US" dirty="0"/>
              <a:t>[Digital Image]. https://projects.ncsu.edu/project/agronauts/mission4_6.htm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Fehrmann</a:t>
            </a:r>
            <a:r>
              <a:rPr lang="en-US" dirty="0"/>
              <a:t>. (n.d.) </a:t>
            </a:r>
            <a:r>
              <a:rPr lang="en-US" i="1" dirty="0"/>
              <a:t>The fluorescent lamp.. </a:t>
            </a:r>
            <a:r>
              <a:rPr lang="en-US" dirty="0"/>
              <a:t>[Digital Image]. https://fehrmann.com.br/site/noticias/detalhes/a-lampada-fluorescente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https://learn.k20center.ou.edu/strategy/123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https://learn.k20center.ou.edu/strategy/136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https://learn.k20center.ou.edu/strategy/136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https://learn.k20center.ou.edu/strategy/1511</a:t>
            </a: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https://learn.k20center.ou.edu/strategy/827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1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8" name="Google Shape;38;p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94597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247871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2691070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5" name="Google Shape;45;p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5671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46" name="Google Shape;46;p9" descr="A picture containing transport, wheel&#10;&#10;Description automatically generated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rxpu43-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60353" y="200042"/>
            <a:ext cx="502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 err="1"/>
              <a:t>C.E.R.T.I.fy</a:t>
            </a:r>
            <a:r>
              <a:rPr lang="en-US" b="1" dirty="0"/>
              <a:t> Your Thinking</a:t>
            </a:r>
            <a:endParaRPr b="1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57200" y="1303931"/>
            <a:ext cx="5020500" cy="274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Watch the water/pencil demonstration.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Do you still agree with your original claim? 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Explain why or why not, using evidence from the demonstration.</a:t>
            </a:r>
            <a:endParaRPr dirty="0"/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203" y="1158888"/>
            <a:ext cx="2329525" cy="28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0883" y="1324035"/>
            <a:ext cx="5082274" cy="26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266705" y="-238237"/>
            <a:ext cx="861059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b="1" dirty="0"/>
              <a:t>What happens when the laser beam enters the water?</a:t>
            </a:r>
            <a:endParaRPr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261709" y="200045"/>
            <a:ext cx="74255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 b="1" dirty="0"/>
              <a:t>What happens when the laser beam enters the water?</a:t>
            </a:r>
            <a:endParaRPr sz="2800" b="1" dirty="0"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750" y="1841975"/>
            <a:ext cx="4538476" cy="24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 descr="Home: http://sciencesauceonline.com&#10;&#10;How does refraction work? Why does an an object appear to change shape in water?" title="Refraction Explain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38059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Refraction</a:t>
            </a:r>
            <a:endParaRPr b="1"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26253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fact or phenomenon of light, radio waves, etc. being deflected when they pass obliquely through the interface between one medium and another through a medium of varying density.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8979C-BC7F-47C3-8768-E682F4C1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72" y="1284002"/>
            <a:ext cx="2248470" cy="1765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891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Absorption</a:t>
            </a:r>
            <a:endParaRPr b="1"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6353503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process or action by which one thing soaks up or blots out another.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E7433-9D73-418E-BFFD-6D51E632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12" y="1362173"/>
            <a:ext cx="2162995" cy="2008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29545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Emission</a:t>
            </a:r>
            <a:endParaRPr b="1" dirty="0"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3591385" cy="187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Something that has been emitted, released, or discharged.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AC463-FCA8-4F46-BC85-33CD210D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66" y="930953"/>
            <a:ext cx="2086566" cy="20865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9811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Other types of EM radiation</a:t>
            </a:r>
            <a:endParaRPr b="1" dirty="0"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457200" y="1453015"/>
            <a:ext cx="5020500" cy="2021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create a list of other types of EM radiation.</a:t>
            </a:r>
            <a:endParaRPr dirty="0"/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705" y="977127"/>
            <a:ext cx="2856424" cy="28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485578" y="102295"/>
            <a:ext cx="51287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Concept Card Mapping</a:t>
            </a:r>
            <a:endParaRPr b="1" dirty="0"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454047" y="1046505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None/>
            </a:pPr>
            <a:r>
              <a:rPr lang="en-US" dirty="0"/>
              <a:t>With your partners: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Review the concept cards.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Determine how they connect.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Sort them into appropriate groups.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Determine how the groups connect.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Label the connections.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Provide a summary phrase that describes how all of the cards come together.</a:t>
            </a:r>
            <a:endParaRPr dirty="0"/>
          </a:p>
        </p:txBody>
      </p:sp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335" y="1610286"/>
            <a:ext cx="33528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New Direction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a Wave? Lesson 5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27830" y="391615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512761" indent="-457200">
              <a:spcBef>
                <a:spcPts val="0"/>
              </a:spcBef>
            </a:pPr>
            <a:r>
              <a:rPr lang="en-US" dirty="0"/>
              <a:t>What are waves?  </a:t>
            </a:r>
          </a:p>
          <a:p>
            <a:pPr marL="512761" indent="-457200">
              <a:spcBef>
                <a:spcPts val="0"/>
              </a:spcBef>
            </a:pPr>
            <a:r>
              <a:rPr lang="en-US" dirty="0"/>
              <a:t>How does the behavior of waves differ from that of other objects?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Explain how different types of matter interact with electromagnetic waves.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457200" y="121214"/>
            <a:ext cx="250987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Strike Out!</a:t>
            </a:r>
            <a:endParaRPr b="1"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94137" y="1119352"/>
            <a:ext cx="5020500" cy="372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92500" lnSpcReduction="2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small group, generate a list of key ideas or themes from the last two lessons on waves.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list to another group.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Strike the least important idea from  the list you are reviewing.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Return lists to original groups.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Reclaim one concept that was stricken from your list.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514350" indent="-514350"/>
            <a:endParaRPr dirty="0"/>
          </a:p>
        </p:txBody>
      </p:sp>
      <p:pic>
        <p:nvPicPr>
          <p:cNvPr id="130" name="Google Shape;130;p25" descr="A picture containing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5387" y="1024710"/>
            <a:ext cx="2935277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57200" y="164156"/>
            <a:ext cx="283148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Strike Out!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435128" y="1100434"/>
            <a:ext cx="5511625" cy="211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Combine your lists of important ideas and themes;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these to the Strike Out! Board created in Lesson 2.</a:t>
            </a:r>
            <a:endParaRPr dirty="0"/>
          </a:p>
        </p:txBody>
      </p:sp>
      <p:pic>
        <p:nvPicPr>
          <p:cNvPr id="137" name="Google Shape;137;p26" descr="A picture containing ar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128" y="1021556"/>
            <a:ext cx="2935277" cy="1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7289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Driving Question Board</a:t>
            </a:r>
            <a:endParaRPr b="1" dirty="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41499" y="1171604"/>
            <a:ext cx="4704300" cy="280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Are there any questions on the Driving Question Board that we can answer right now?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Are there any questions we can add to the Driving Question Board at this point? </a:t>
            </a: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361" y="1090778"/>
            <a:ext cx="2918890" cy="204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60353" y="46087"/>
            <a:ext cx="504811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 err="1"/>
              <a:t>C.E.R.T.I.fy</a:t>
            </a:r>
            <a:r>
              <a:rPr lang="en-US" b="1" dirty="0"/>
              <a:t> Your Thinking</a:t>
            </a:r>
            <a:endParaRPr b="1"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60353" y="973983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handout, write your claim for the following question: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does adding water to the glass affect the way you see the pencil?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all that you have learned about waves so far, what evidence do you have to support your claim?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Provide a reasoning for your claim and evidence.</a:t>
            </a:r>
            <a:endParaRPr dirty="0"/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024" y="903487"/>
            <a:ext cx="2068909" cy="225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ctrTitle"/>
          </p:nvPr>
        </p:nvSpPr>
        <p:spPr>
          <a:xfrm>
            <a:off x="644652" y="433734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Water/Pencil Demonstration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E60701-408C-46CA-B571-2F6423D484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37560F-76F4-41DB-8BB7-4C3FA785A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9228A-928F-40FD-8146-6BF624606C89}">
  <ds:schemaRefs>
    <ds:schemaRef ds:uri="http://schemas.microsoft.com/office/2006/documentManagement/types"/>
    <ds:schemaRef ds:uri="http://www.w3.org/XML/1998/namespace"/>
    <ds:schemaRef ds:uri="d06b737b-b789-4524-96b5-d3d460658ae2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66e68ee-ec3c-4f12-bd4f-fedbbec8de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621</Words>
  <Application>Microsoft Office PowerPoint</Application>
  <PresentationFormat>On-screen Show (16:9)</PresentationFormat>
  <Paragraphs>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New Direction</vt:lpstr>
      <vt:lpstr>Essential Question</vt:lpstr>
      <vt:lpstr>Lesson Objectives</vt:lpstr>
      <vt:lpstr>Strike Out!</vt:lpstr>
      <vt:lpstr>Strike Out!</vt:lpstr>
      <vt:lpstr>Driving Question Board</vt:lpstr>
      <vt:lpstr>C.E.R.T.I.fy Your Thinking</vt:lpstr>
      <vt:lpstr>Water/Pencil Demonstration</vt:lpstr>
      <vt:lpstr>C.E.R.T.I.fy Your Thinking</vt:lpstr>
      <vt:lpstr>What happens when the laser beam enters the water?</vt:lpstr>
      <vt:lpstr>What happens when the laser beam enters the water?</vt:lpstr>
      <vt:lpstr>PowerPoint Presentation</vt:lpstr>
      <vt:lpstr>Refraction</vt:lpstr>
      <vt:lpstr>Absorption</vt:lpstr>
      <vt:lpstr>Emission</vt:lpstr>
      <vt:lpstr>Other types of EM radiation</vt:lpstr>
      <vt:lpstr>Concept Card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- New Direction</dc:title>
  <dc:subject>Waves Lesson 5</dc:subject>
  <dc:creator>profe</dc:creator>
  <cp:lastModifiedBy>McLeod Porter, Delma</cp:lastModifiedBy>
  <cp:revision>2</cp:revision>
  <dcterms:modified xsi:type="dcterms:W3CDTF">2021-09-22T19:17:06Z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