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h733bPcxjXCex1BUWkLmG0X7yk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B712CF-90C7-4238-B1D0-F5D4ECE0E3AB}" v="1" dt="2023-06-27T19:07:14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4" d="100"/>
          <a:sy n="124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0" name="Google Shape;150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29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7" name="Google Shape;57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30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1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2" name="Google Shape;62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3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4" name="Google Shape;14;p25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2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7" name="Google Shape;27;p2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" name="Google Shape;30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3" name="Google Shape;33;p2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4" name="Google Shape;34;p27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41" title="The Unbelievable Way 3 Men Found Out They Were Triplets Separated As Babies | Megyn Kelly TODAY"/>
          <p:cNvPicPr preferRelativeResize="0">
            <a:picLocks noGrp="1"/>
          </p:cNvPicPr>
          <p:nvPr>
            <p:ph type="media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326091"/>
            <a:ext cx="6032500" cy="3408363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4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Three Identical Strangers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Exit Ticket</a:t>
            </a:r>
            <a:endParaRPr/>
          </a:p>
        </p:txBody>
      </p:sp>
      <p:sp>
        <p:nvSpPr>
          <p:cNvPr id="153" name="Google Shape;153;p42"/>
          <p:cNvSpPr txBox="1">
            <a:spLocks noGrp="1"/>
          </p:cNvSpPr>
          <p:nvPr>
            <p:ph type="body" idx="1"/>
          </p:nvPr>
        </p:nvSpPr>
        <p:spPr>
          <a:xfrm>
            <a:off x="457200" y="1334693"/>
            <a:ext cx="4576233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do the environment and genetics both play a role in human development? </a:t>
            </a:r>
          </a:p>
        </p:txBody>
      </p:sp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A7D44538-3794-A64E-A829-EFC86753D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433" y="1811781"/>
            <a:ext cx="3648456" cy="18775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Born This Way? 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Nature vs. Nurture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Four Corners </a:t>
            </a:r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173038" lvl="0" indent="-79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 person’s personality is influenced more by their DNA/genetics than by their environment. </a:t>
            </a:r>
            <a:endParaRPr dirty="0"/>
          </a:p>
        </p:txBody>
      </p:sp>
      <p:pic>
        <p:nvPicPr>
          <p:cNvPr id="102" name="Google Shape;102;p14" descr="Icon&#10;&#10;Description automatically generated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3447" r="3447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8" name="Google Shape;108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195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do the environment and genetics both play a role in human development?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</a:t>
            </a:r>
            <a:endParaRPr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rPr lang="en-US"/>
              <a:t>Explain the influence of genetics and environment on human behavior.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Nature, Nurture, or Both? </a:t>
            </a:r>
            <a:endParaRPr/>
          </a:p>
        </p:txBody>
      </p:sp>
      <p:sp>
        <p:nvSpPr>
          <p:cNvPr id="120" name="Google Shape;120;p3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-US" dirty="0"/>
              <a:t>In pairs, sort the cards into one of three categories:</a:t>
            </a:r>
            <a:endParaRPr dirty="0"/>
          </a:p>
          <a:p>
            <a:pPr marL="858838" lvl="1" indent="-2365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Nature</a:t>
            </a:r>
            <a:endParaRPr dirty="0"/>
          </a:p>
          <a:p>
            <a:pPr marL="858838" lvl="1" indent="-2365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Nurture</a:t>
            </a:r>
            <a:endParaRPr dirty="0"/>
          </a:p>
          <a:p>
            <a:pPr marL="858838" lvl="1" indent="-2365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Both</a:t>
            </a:r>
            <a:endParaRPr dirty="0"/>
          </a:p>
          <a:p>
            <a:pPr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-US" dirty="0"/>
              <a:t>Discuss your reasoning with another pair. </a:t>
            </a:r>
            <a:endParaRPr dirty="0"/>
          </a:p>
        </p:txBody>
      </p:sp>
      <p:pic>
        <p:nvPicPr>
          <p:cNvPr id="121" name="Google Shape;121;p38" descr="Icon&#10;&#10;Description automatically generated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43" b="42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9"/>
          <p:cNvSpPr txBox="1">
            <a:spLocks noGrp="1"/>
          </p:cNvSpPr>
          <p:nvPr>
            <p:ph type="title" idx="4294967295"/>
          </p:nvPr>
        </p:nvSpPr>
        <p:spPr>
          <a:xfrm>
            <a:off x="457200" y="25163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3000" dirty="0"/>
              <a:t>The Influence of Genetics and Culture on Behavior</a:t>
            </a:r>
            <a:endParaRPr sz="3000" dirty="0"/>
          </a:p>
        </p:txBody>
      </p:sp>
      <p:sp>
        <p:nvSpPr>
          <p:cNvPr id="127" name="Google Shape;127;p39"/>
          <p:cNvSpPr txBox="1">
            <a:spLocks noGrp="1"/>
          </p:cNvSpPr>
          <p:nvPr>
            <p:ph type="body" idx="4294967295"/>
          </p:nvPr>
        </p:nvSpPr>
        <p:spPr>
          <a:xfrm>
            <a:off x="496922" y="1322259"/>
            <a:ext cx="5021263" cy="3621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6794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-US" dirty="0"/>
              <a:t>Read the article about nature vs. nurture</a:t>
            </a:r>
            <a:endParaRPr dirty="0"/>
          </a:p>
          <a:p>
            <a:pPr marL="67945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+mj-lt"/>
              <a:buAutoNum type="arabicPeriod"/>
            </a:pPr>
            <a:r>
              <a:rPr lang="en-US" dirty="0"/>
              <a:t>After you read, respond with:</a:t>
            </a:r>
            <a:endParaRPr dirty="0"/>
          </a:p>
          <a:p>
            <a:pPr marL="1087438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Three important ideas, one in each point of the triangle.</a:t>
            </a:r>
            <a:endParaRPr sz="2000" dirty="0">
              <a:solidFill>
                <a:srgbClr val="000000"/>
              </a:solidFill>
            </a:endParaRPr>
          </a:p>
          <a:p>
            <a:pPr marL="1087438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 idea that “squares” with your thinking in the square.</a:t>
            </a:r>
            <a:endParaRPr dirty="0"/>
          </a:p>
          <a:p>
            <a:pPr marL="1087438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CBA25"/>
              </a:buClr>
              <a:buSzPts val="2000"/>
              <a:buFont typeface="Arial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Anything that is “circling” in your mind in the circle. 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223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dirty="0"/>
          </a:p>
        </p:txBody>
      </p:sp>
      <p:pic>
        <p:nvPicPr>
          <p:cNvPr id="128" name="Google Shape;128;p39" descr="Icon&#10;&#10;Description automatically generated"/>
          <p:cNvPicPr preferRelativeResize="0">
            <a:picLocks noGrp="1"/>
          </p:cNvPicPr>
          <p:nvPr>
            <p:ph type="pic" idx="4294967295"/>
          </p:nvPr>
        </p:nvPicPr>
        <p:blipFill rotWithShape="1">
          <a:blip r:embed="rId3">
            <a:alphaModFix/>
          </a:blip>
          <a:srcRect t="43" b="42"/>
          <a:stretch/>
        </p:blipFill>
        <p:spPr>
          <a:xfrm>
            <a:off x="6136447" y="1904870"/>
            <a:ext cx="182880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8788" lvl="0" indent="-4587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What is considered “nature” and what is considered “nurture”?</a:t>
            </a:r>
          </a:p>
          <a:p>
            <a:pPr marL="458788" indent="-458788">
              <a:spcBef>
                <a:spcPts val="0"/>
              </a:spcBef>
            </a:pPr>
            <a:r>
              <a:rPr lang="en-US" dirty="0"/>
              <a:t>How did the Jim twins alter thinking about nature vs. nurture?</a:t>
            </a:r>
          </a:p>
          <a:p>
            <a:pPr marL="458788" indent="-458788">
              <a:spcBef>
                <a:spcPts val="0"/>
              </a:spcBef>
            </a:pPr>
            <a:r>
              <a:rPr lang="en-US" dirty="0"/>
              <a:t>How are nature and nurture intertwined?</a:t>
            </a:r>
          </a:p>
          <a:p>
            <a:pPr marL="227013" indent="-227013">
              <a:spcBef>
                <a:spcPts val="0"/>
              </a:spcBef>
            </a:pPr>
            <a:endParaRPr lang="en-US" dirty="0"/>
          </a:p>
          <a:p>
            <a:pPr marL="227013" lvl="0" indent="-2270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endParaRPr lang="en-US" dirty="0"/>
          </a:p>
        </p:txBody>
      </p:sp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Nature vs. Nurture Discussion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Surprising-Interesting-Troubling</a:t>
            </a:r>
            <a:endParaRPr/>
          </a:p>
        </p:txBody>
      </p:sp>
      <p:sp>
        <p:nvSpPr>
          <p:cNvPr id="140" name="Google Shape;140;p4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1651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After watching the video, identify:</a:t>
            </a:r>
          </a:p>
          <a:p>
            <a:pPr marL="34290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accent2"/>
                </a:solidFill>
              </a:rPr>
              <a:t>S: </a:t>
            </a:r>
            <a:r>
              <a:rPr lang="en-US" dirty="0"/>
              <a:t>One fact that is surprising.</a:t>
            </a:r>
          </a:p>
          <a:p>
            <a:pPr marL="34290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accent2"/>
                </a:solidFill>
              </a:rPr>
              <a:t>I: </a:t>
            </a:r>
            <a:r>
              <a:rPr lang="en-US" dirty="0"/>
              <a:t>One fact that is interesting.</a:t>
            </a:r>
          </a:p>
          <a:p>
            <a:pPr marL="34290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accent2"/>
                </a:solidFill>
              </a:rPr>
              <a:t>T: </a:t>
            </a:r>
            <a:r>
              <a:rPr lang="en-US" dirty="0"/>
              <a:t>One fact that is troubling. </a:t>
            </a:r>
            <a:endParaRPr dirty="0"/>
          </a:p>
        </p:txBody>
      </p:sp>
      <p:pic>
        <p:nvPicPr>
          <p:cNvPr id="141" name="Google Shape;141;p40" descr="A picture containing text, vector graphics, sign&#10;&#10;Description automatically generated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4690" b="4689"/>
          <a:stretch/>
        </p:blipFill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20175</TotalTime>
  <Words>234</Words>
  <Application>Microsoft Office PowerPoint</Application>
  <PresentationFormat>On-screen Show (16:9)</PresentationFormat>
  <Paragraphs>32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Noto Sans Symbols</vt:lpstr>
      <vt:lpstr>LEARN theme</vt:lpstr>
      <vt:lpstr>LEARN theme</vt:lpstr>
      <vt:lpstr>PowerPoint Presentation</vt:lpstr>
      <vt:lpstr>Born This Way? </vt:lpstr>
      <vt:lpstr>Four Corners </vt:lpstr>
      <vt:lpstr>Essential Question</vt:lpstr>
      <vt:lpstr>Lesson Objective</vt:lpstr>
      <vt:lpstr>Nature, Nurture, or Both? </vt:lpstr>
      <vt:lpstr>The Influence of Genetics and Culture on Behavior</vt:lpstr>
      <vt:lpstr>Nature vs. Nurture Discussion </vt:lpstr>
      <vt:lpstr>Surprising-Interesting-Troubling</vt:lpstr>
      <vt:lpstr>Three Identical Strangers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Born This Way?</dc:title>
  <dc:creator>K20 Center</dc:creator>
  <cp:lastModifiedBy>Bigler, Elijah B.</cp:lastModifiedBy>
  <cp:revision>4</cp:revision>
  <dcterms:created xsi:type="dcterms:W3CDTF">2021-08-30T12:17:31Z</dcterms:created>
  <dcterms:modified xsi:type="dcterms:W3CDTF">2023-06-27T19:07:17Z</dcterms:modified>
</cp:coreProperties>
</file>