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1"/>
  </p:notesMasterIdLst>
  <p:sldIdLst>
    <p:sldId id="256" r:id="rId3"/>
    <p:sldId id="270" r:id="rId4"/>
    <p:sldId id="262" r:id="rId5"/>
    <p:sldId id="286" r:id="rId6"/>
    <p:sldId id="272" r:id="rId7"/>
    <p:sldId id="273" r:id="rId8"/>
    <p:sldId id="274" r:id="rId9"/>
    <p:sldId id="278" r:id="rId10"/>
    <p:sldId id="275" r:id="rId11"/>
    <p:sldId id="276" r:id="rId12"/>
    <p:sldId id="257" r:id="rId13"/>
    <p:sldId id="277" r:id="rId14"/>
    <p:sldId id="280" r:id="rId15"/>
    <p:sldId id="281" r:id="rId16"/>
    <p:sldId id="284" r:id="rId17"/>
    <p:sldId id="282" r:id="rId18"/>
    <p:sldId id="283" r:id="rId19"/>
    <p:sldId id="285" r:id="rId2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315"/>
  </p:normalViewPr>
  <p:slideViewPr>
    <p:cSldViewPr snapToGrid="0">
      <p:cViewPr varScale="1">
        <p:scale>
          <a:sx n="116" d="100"/>
          <a:sy n="116" d="100"/>
        </p:scale>
        <p:origin x="64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redo custSel addSld delSld modSld sldOrd">
      <pc:chgData name="Eike, Michell L." userId="835521cf-4bf5-41b6-b3d8-e14ae4606327" providerId="ADAL" clId="{E2B088EB-2600-4454-9D10-79C1CABF4A00}" dt="2026-03-18T15:58:22.961" v="1184"/>
      <pc:docMkLst>
        <pc:docMk/>
      </pc:docMkLst>
      <pc:sldChg chg="addSp delSp modSp add del mod ord">
        <pc:chgData name="Eike, Michell L." userId="835521cf-4bf5-41b6-b3d8-e14ae4606327" providerId="ADAL" clId="{E2B088EB-2600-4454-9D10-79C1CABF4A00}" dt="2026-03-18T15:58:22.961" v="1184"/>
        <pc:sldMkLst>
          <pc:docMk/>
          <pc:sldMk cId="0" sldId="257"/>
        </pc:sldMkLst>
        <pc:spChg chg="add del mod">
          <ac:chgData name="Eike, Michell L." userId="835521cf-4bf5-41b6-b3d8-e14ae4606327" providerId="ADAL" clId="{E2B088EB-2600-4454-9D10-79C1CABF4A00}" dt="2026-03-17T20:53:20.308" v="1059" actId="164"/>
          <ac:spMkLst>
            <pc:docMk/>
            <pc:sldMk cId="0" sldId="257"/>
            <ac:spMk id="6" creationId="{135DC3E1-BBB0-26F1-D5AD-0AE071A44A0E}"/>
          </ac:spMkLst>
        </pc:spChg>
        <pc:spChg chg="mod">
          <ac:chgData name="Eike, Michell L." userId="835521cf-4bf5-41b6-b3d8-e14ae4606327" providerId="ADAL" clId="{E2B088EB-2600-4454-9D10-79C1CABF4A00}" dt="2026-03-17T20:53:52.372" v="1168" actId="13926"/>
          <ac:spMkLst>
            <pc:docMk/>
            <pc:sldMk cId="0" sldId="257"/>
            <ac:spMk id="22529" creationId="{D39454A6-31F6-9DC3-BE75-39D080090E23}"/>
          </ac:spMkLst>
        </pc:spChg>
        <pc:spChg chg="mod">
          <ac:chgData name="Eike, Michell L." userId="835521cf-4bf5-41b6-b3d8-e14ae4606327" providerId="ADAL" clId="{E2B088EB-2600-4454-9D10-79C1CABF4A00}" dt="2026-03-17T20:45:12.292" v="976" actId="20577"/>
          <ac:spMkLst>
            <pc:docMk/>
            <pc:sldMk cId="0" sldId="257"/>
            <ac:spMk id="22530" creationId="{019E2450-727C-5F8C-E55D-223CCB11F23B}"/>
          </ac:spMkLst>
        </pc:spChg>
        <pc:grpChg chg="add del mod">
          <ac:chgData name="Eike, Michell L." userId="835521cf-4bf5-41b6-b3d8-e14ae4606327" providerId="ADAL" clId="{E2B088EB-2600-4454-9D10-79C1CABF4A00}" dt="2026-03-17T20:48:33.602" v="983" actId="165"/>
          <ac:grpSpMkLst>
            <pc:docMk/>
            <pc:sldMk cId="0" sldId="257"/>
            <ac:grpSpMk id="2" creationId="{01C052DB-BA10-24A8-0420-3A616DA920CF}"/>
          </ac:grpSpMkLst>
        </pc:grpChg>
        <pc:grpChg chg="add del mod">
          <ac:chgData name="Eike, Michell L." userId="835521cf-4bf5-41b6-b3d8-e14ae4606327" providerId="ADAL" clId="{E2B088EB-2600-4454-9D10-79C1CABF4A00}" dt="2026-03-17T20:50:06.978" v="993" actId="165"/>
          <ac:grpSpMkLst>
            <pc:docMk/>
            <pc:sldMk cId="0" sldId="257"/>
            <ac:grpSpMk id="5" creationId="{FDE79820-1A1A-D522-A71C-4830D2E1F230}"/>
          </ac:grpSpMkLst>
        </pc:grpChg>
        <pc:grpChg chg="add mod">
          <ac:chgData name="Eike, Michell L." userId="835521cf-4bf5-41b6-b3d8-e14ae4606327" providerId="ADAL" clId="{E2B088EB-2600-4454-9D10-79C1CABF4A00}" dt="2026-03-17T20:53:47.811" v="1167" actId="14100"/>
          <ac:grpSpMkLst>
            <pc:docMk/>
            <pc:sldMk cId="0" sldId="257"/>
            <ac:grpSpMk id="7" creationId="{7102B9BF-C4E2-F4B3-46A9-7F2F202F7810}"/>
          </ac:grpSpMkLst>
        </pc:grpChg>
        <pc:graphicFrameChg chg="add del mod">
          <ac:chgData name="Eike, Michell L." userId="835521cf-4bf5-41b6-b3d8-e14ae4606327" providerId="ADAL" clId="{E2B088EB-2600-4454-9D10-79C1CABF4A00}" dt="2026-03-18T13:31:30.786" v="1178" actId="478"/>
          <ac:graphicFrameMkLst>
            <pc:docMk/>
            <pc:sldMk cId="0" sldId="257"/>
            <ac:graphicFrameMk id="8" creationId="{80B32948-C7CA-83C3-713D-9D56BA73FE94}"/>
          </ac:graphicFrameMkLst>
        </pc:graphicFrameChg>
        <pc:graphicFrameChg chg="add del mod">
          <ac:chgData name="Eike, Michell L." userId="835521cf-4bf5-41b6-b3d8-e14ae4606327" providerId="ADAL" clId="{E2B088EB-2600-4454-9D10-79C1CABF4A00}" dt="2026-03-18T15:58:22.961" v="1184"/>
          <ac:graphicFrameMkLst>
            <pc:docMk/>
            <pc:sldMk cId="0" sldId="257"/>
            <ac:graphicFrameMk id="9" creationId="{D2083E01-E7F4-4CC2-59B0-953BB037BBA9}"/>
          </ac:graphicFrameMkLst>
        </pc:graphicFrameChg>
        <pc:picChg chg="del mod topLvl modCrop">
          <ac:chgData name="Eike, Michell L." userId="835521cf-4bf5-41b6-b3d8-e14ae4606327" providerId="ADAL" clId="{E2B088EB-2600-4454-9D10-79C1CABF4A00}" dt="2026-03-17T20:50:34.390" v="1011" actId="27803"/>
          <ac:picMkLst>
            <pc:docMk/>
            <pc:sldMk cId="0" sldId="257"/>
            <ac:picMk id="3" creationId="{135DC3E1-BBB0-26F1-D5AD-0AE071A44A0E}"/>
          </ac:picMkLst>
        </pc:picChg>
        <pc:picChg chg="mod topLvl modCrop">
          <ac:chgData name="Eike, Michell L." userId="835521cf-4bf5-41b6-b3d8-e14ae4606327" providerId="ADAL" clId="{E2B088EB-2600-4454-9D10-79C1CABF4A00}" dt="2026-03-17T20:53:20.308" v="1059" actId="164"/>
          <ac:picMkLst>
            <pc:docMk/>
            <pc:sldMk cId="0" sldId="257"/>
            <ac:picMk id="4" creationId="{0A2AC12D-E975-09E9-76FB-F51C066F00EE}"/>
          </ac:picMkLst>
        </pc:picChg>
      </pc:sldChg>
      <pc:sldChg chg="modSp">
        <pc:chgData name="Eike, Michell L." userId="835521cf-4bf5-41b6-b3d8-e14ae4606327" providerId="ADAL" clId="{E2B088EB-2600-4454-9D10-79C1CABF4A00}" dt="2026-03-16T13:01:54.917" v="811" actId="1035"/>
        <pc:sldMkLst>
          <pc:docMk/>
          <pc:sldMk cId="0" sldId="262"/>
        </pc:sldMkLst>
        <pc:spChg chg="mod">
          <ac:chgData name="Eike, Michell L." userId="835521cf-4bf5-41b6-b3d8-e14ae4606327" providerId="ADAL" clId="{E2B088EB-2600-4454-9D10-79C1CABF4A00}" dt="2026-03-16T13:01:54.917" v="811" actId="1035"/>
          <ac:spMkLst>
            <pc:docMk/>
            <pc:sldMk cId="0" sldId="262"/>
            <ac:spMk id="23553" creationId="{1C1DB67A-4418-8D73-6089-D989CE677E90}"/>
          </ac:spMkLst>
        </pc:spChg>
        <pc:spChg chg="mod">
          <ac:chgData name="Eike, Michell L." userId="835521cf-4bf5-41b6-b3d8-e14ae4606327" providerId="ADAL" clId="{E2B088EB-2600-4454-9D10-79C1CABF4A00}" dt="2026-03-16T13:01:54.917" v="811" actId="1035"/>
          <ac:spMkLst>
            <pc:docMk/>
            <pc:sldMk cId="0" sldId="262"/>
            <ac:spMk id="23554" creationId="{F01DC99E-0FC2-0634-50E3-612982742493}"/>
          </ac:spMkLst>
        </pc:spChg>
      </pc:sldChg>
      <pc:sldChg chg="modSp">
        <pc:chgData name="Eike, Michell L." userId="835521cf-4bf5-41b6-b3d8-e14ae4606327" providerId="ADAL" clId="{E2B088EB-2600-4454-9D10-79C1CABF4A00}" dt="2026-03-16T13:01:50.462" v="801" actId="1035"/>
        <pc:sldMkLst>
          <pc:docMk/>
          <pc:sldMk cId="0" sldId="263"/>
        </pc:sldMkLst>
        <pc:spChg chg="mod">
          <ac:chgData name="Eike, Michell L." userId="835521cf-4bf5-41b6-b3d8-e14ae4606327" providerId="ADAL" clId="{E2B088EB-2600-4454-9D10-79C1CABF4A00}" dt="2026-03-16T13:01:50.462" v="801" actId="1035"/>
          <ac:spMkLst>
            <pc:docMk/>
            <pc:sldMk cId="0" sldId="263"/>
            <ac:spMk id="5" creationId="{4928C0DD-EBA7-945F-414B-0577DA3BB329}"/>
          </ac:spMkLst>
        </pc:spChg>
        <pc:spChg chg="mod">
          <ac:chgData name="Eike, Michell L." userId="835521cf-4bf5-41b6-b3d8-e14ae4606327" providerId="ADAL" clId="{E2B088EB-2600-4454-9D10-79C1CABF4A00}" dt="2026-03-16T13:01:50.462" v="801" actId="1035"/>
          <ac:spMkLst>
            <pc:docMk/>
            <pc:sldMk cId="0" sldId="263"/>
            <ac:spMk id="24577" creationId="{7A133F9F-8BD4-BFCE-947E-74745460EF13}"/>
          </ac:spMkLst>
        </pc:spChg>
      </pc:sldChg>
      <pc:sldChg chg="modSp mod">
        <pc:chgData name="Eike, Michell L." userId="835521cf-4bf5-41b6-b3d8-e14ae4606327" providerId="ADAL" clId="{E2B088EB-2600-4454-9D10-79C1CABF4A00}" dt="2026-03-16T13:20:20.205" v="870" actId="20577"/>
        <pc:sldMkLst>
          <pc:docMk/>
          <pc:sldMk cId="937376852" sldId="273"/>
        </pc:sldMkLst>
        <pc:spChg chg="mod">
          <ac:chgData name="Eike, Michell L." userId="835521cf-4bf5-41b6-b3d8-e14ae4606327" providerId="ADAL" clId="{E2B088EB-2600-4454-9D10-79C1CABF4A00}" dt="2026-03-16T13:20:20.205" v="870" actId="20577"/>
          <ac:spMkLst>
            <pc:docMk/>
            <pc:sldMk cId="937376852" sldId="273"/>
            <ac:spMk id="25602" creationId="{0B53B5C9-CA8D-E4CA-60E9-46ECB6B2F52E}"/>
          </ac:spMkLst>
        </pc:spChg>
      </pc:sldChg>
      <pc:sldChg chg="modSp mod">
        <pc:chgData name="Eike, Michell L." userId="835521cf-4bf5-41b6-b3d8-e14ae4606327" providerId="ADAL" clId="{E2B088EB-2600-4454-9D10-79C1CABF4A00}" dt="2026-03-16T12:55:44.503" v="758" actId="6549"/>
        <pc:sldMkLst>
          <pc:docMk/>
          <pc:sldMk cId="1268767077" sldId="274"/>
        </pc:sldMkLst>
        <pc:spChg chg="mod">
          <ac:chgData name="Eike, Michell L." userId="835521cf-4bf5-41b6-b3d8-e14ae4606327" providerId="ADAL" clId="{E2B088EB-2600-4454-9D10-79C1CABF4A00}" dt="2026-03-16T12:55:44.503" v="758" actId="6549"/>
          <ac:spMkLst>
            <pc:docMk/>
            <pc:sldMk cId="1268767077" sldId="274"/>
            <ac:spMk id="25602" creationId="{A38BA2C3-CC79-670D-8157-F4F9B786D3AC}"/>
          </ac:spMkLst>
        </pc:spChg>
      </pc:sldChg>
      <pc:sldChg chg="addSp modSp mod">
        <pc:chgData name="Eike, Michell L." userId="835521cf-4bf5-41b6-b3d8-e14ae4606327" providerId="ADAL" clId="{E2B088EB-2600-4454-9D10-79C1CABF4A00}" dt="2026-03-16T12:28:48.889" v="202" actId="13926"/>
        <pc:sldMkLst>
          <pc:docMk/>
          <pc:sldMk cId="592124395" sldId="276"/>
        </pc:sldMkLst>
        <pc:spChg chg="mod">
          <ac:chgData name="Eike, Michell L." userId="835521cf-4bf5-41b6-b3d8-e14ae4606327" providerId="ADAL" clId="{E2B088EB-2600-4454-9D10-79C1CABF4A00}" dt="2026-03-16T12:28:48.889" v="202" actId="13926"/>
          <ac:spMkLst>
            <pc:docMk/>
            <pc:sldMk cId="592124395" sldId="276"/>
            <ac:spMk id="2" creationId="{91F823EB-03D9-7ACF-A355-DDB04A4AE096}"/>
          </ac:spMkLst>
        </pc:spChg>
        <pc:spChg chg="mod">
          <ac:chgData name="Eike, Michell L." userId="835521cf-4bf5-41b6-b3d8-e14ae4606327" providerId="ADAL" clId="{E2B088EB-2600-4454-9D10-79C1CABF4A00}" dt="2026-03-16T12:27:18.404" v="189" actId="5793"/>
          <ac:spMkLst>
            <pc:docMk/>
            <pc:sldMk cId="592124395" sldId="276"/>
            <ac:spMk id="25602" creationId="{F940B405-84AA-9D7F-428C-3A141A67E901}"/>
          </ac:spMkLst>
        </pc:spChg>
        <pc:graphicFrameChg chg="add mod modGraphic">
          <ac:chgData name="Eike, Michell L." userId="835521cf-4bf5-41b6-b3d8-e14ae4606327" providerId="ADAL" clId="{E2B088EB-2600-4454-9D10-79C1CABF4A00}" dt="2026-03-16T12:27:47.476" v="194" actId="255"/>
          <ac:graphicFrameMkLst>
            <pc:docMk/>
            <pc:sldMk cId="592124395" sldId="276"/>
            <ac:graphicFrameMk id="3" creationId="{C97F99FD-B4D6-1A9D-CD1E-300135F20B49}"/>
          </ac:graphicFrameMkLst>
        </pc:graphicFrameChg>
        <pc:graphicFrameChg chg="add mod">
          <ac:chgData name="Eike, Michell L." userId="835521cf-4bf5-41b6-b3d8-e14ae4606327" providerId="ADAL" clId="{E2B088EB-2600-4454-9D10-79C1CABF4A00}" dt="2026-03-16T12:28:14.515" v="198" actId="1076"/>
          <ac:graphicFrameMkLst>
            <pc:docMk/>
            <pc:sldMk cId="592124395" sldId="276"/>
            <ac:graphicFrameMk id="4" creationId="{AE605A09-B13E-B69F-C471-4ECA79F09F0F}"/>
          </ac:graphicFrameMkLst>
        </pc:graphicFrameChg>
        <pc:graphicFrameChg chg="add mod">
          <ac:chgData name="Eike, Michell L." userId="835521cf-4bf5-41b6-b3d8-e14ae4606327" providerId="ADAL" clId="{E2B088EB-2600-4454-9D10-79C1CABF4A00}" dt="2026-03-16T12:28:29.011" v="199" actId="1076"/>
          <ac:graphicFrameMkLst>
            <pc:docMk/>
            <pc:sldMk cId="592124395" sldId="276"/>
            <ac:graphicFrameMk id="5" creationId="{4678BA09-C078-DC1E-8D35-178A42600492}"/>
          </ac:graphicFrameMkLst>
        </pc:graphicFrameChg>
        <pc:graphicFrameChg chg="add mod">
          <ac:chgData name="Eike, Michell L." userId="835521cf-4bf5-41b6-b3d8-e14ae4606327" providerId="ADAL" clId="{E2B088EB-2600-4454-9D10-79C1CABF4A00}" dt="2026-03-16T12:28:32.935" v="200" actId="1076"/>
          <ac:graphicFrameMkLst>
            <pc:docMk/>
            <pc:sldMk cId="592124395" sldId="276"/>
            <ac:graphicFrameMk id="6" creationId="{EED9E541-8842-6079-A0FF-D0A68DA74643}"/>
          </ac:graphicFrameMkLst>
        </pc:graphicFrameChg>
        <pc:graphicFrameChg chg="add mod">
          <ac:chgData name="Eike, Michell L." userId="835521cf-4bf5-41b6-b3d8-e14ae4606327" providerId="ADAL" clId="{E2B088EB-2600-4454-9D10-79C1CABF4A00}" dt="2026-03-16T12:28:38.323" v="201" actId="1076"/>
          <ac:graphicFrameMkLst>
            <pc:docMk/>
            <pc:sldMk cId="592124395" sldId="276"/>
            <ac:graphicFrameMk id="7" creationId="{0E01A721-E43D-57DF-6C0F-142C12FF6346}"/>
          </ac:graphicFrameMkLst>
        </pc:graphicFrameChg>
      </pc:sldChg>
      <pc:sldChg chg="modSp mod">
        <pc:chgData name="Eike, Michell L." userId="835521cf-4bf5-41b6-b3d8-e14ae4606327" providerId="ADAL" clId="{E2B088EB-2600-4454-9D10-79C1CABF4A00}" dt="2026-03-16T12:57:00.480" v="770" actId="255"/>
        <pc:sldMkLst>
          <pc:docMk/>
          <pc:sldMk cId="2031446503" sldId="277"/>
        </pc:sldMkLst>
        <pc:spChg chg="mod">
          <ac:chgData name="Eike, Michell L." userId="835521cf-4bf5-41b6-b3d8-e14ae4606327" providerId="ADAL" clId="{E2B088EB-2600-4454-9D10-79C1CABF4A00}" dt="2026-03-10T20:22:12.402" v="94"/>
          <ac:spMkLst>
            <pc:docMk/>
            <pc:sldMk cId="2031446503" sldId="277"/>
            <ac:spMk id="2" creationId="{E0BE9E93-324D-9E13-47D1-5D129733572A}"/>
          </ac:spMkLst>
        </pc:spChg>
        <pc:spChg chg="mod">
          <ac:chgData name="Eike, Michell L." userId="835521cf-4bf5-41b6-b3d8-e14ae4606327" providerId="ADAL" clId="{E2B088EB-2600-4454-9D10-79C1CABF4A00}" dt="2026-03-16T12:57:00.480" v="770" actId="255"/>
          <ac:spMkLst>
            <pc:docMk/>
            <pc:sldMk cId="2031446503" sldId="277"/>
            <ac:spMk id="25602" creationId="{C7AABDB3-DC12-7C79-3B7F-3E1504101752}"/>
          </ac:spMkLst>
        </pc:spChg>
      </pc:sldChg>
      <pc:sldChg chg="modSp mod">
        <pc:chgData name="Eike, Michell L." userId="835521cf-4bf5-41b6-b3d8-e14ae4606327" providerId="ADAL" clId="{E2B088EB-2600-4454-9D10-79C1CABF4A00}" dt="2026-03-16T12:55:56.487" v="768" actId="6549"/>
        <pc:sldMkLst>
          <pc:docMk/>
          <pc:sldMk cId="4215665610" sldId="278"/>
        </pc:sldMkLst>
        <pc:spChg chg="mod">
          <ac:chgData name="Eike, Michell L." userId="835521cf-4bf5-41b6-b3d8-e14ae4606327" providerId="ADAL" clId="{E2B088EB-2600-4454-9D10-79C1CABF4A00}" dt="2026-03-16T12:55:56.487" v="768" actId="6549"/>
          <ac:spMkLst>
            <pc:docMk/>
            <pc:sldMk cId="4215665610" sldId="278"/>
            <ac:spMk id="25602" creationId="{33C150C5-807D-9E5D-78DA-AE4F5B7BE7A6}"/>
          </ac:spMkLst>
        </pc:spChg>
      </pc:sldChg>
      <pc:sldChg chg="addSp modSp add del mod">
        <pc:chgData name="Eike, Michell L." userId="835521cf-4bf5-41b6-b3d8-e14ae4606327" providerId="ADAL" clId="{E2B088EB-2600-4454-9D10-79C1CABF4A00}" dt="2026-03-17T20:46:18.224" v="982" actId="47"/>
        <pc:sldMkLst>
          <pc:docMk/>
          <pc:sldMk cId="270486226" sldId="279"/>
        </pc:sldMkLst>
      </pc:sldChg>
      <pc:sldChg chg="addSp modSp add mod">
        <pc:chgData name="Eike, Michell L." userId="835521cf-4bf5-41b6-b3d8-e14ae4606327" providerId="ADAL" clId="{E2B088EB-2600-4454-9D10-79C1CABF4A00}" dt="2026-03-16T12:38:52.521" v="350" actId="14100"/>
        <pc:sldMkLst>
          <pc:docMk/>
          <pc:sldMk cId="3115619572" sldId="280"/>
        </pc:sldMkLst>
        <pc:spChg chg="mod">
          <ac:chgData name="Eike, Michell L." userId="835521cf-4bf5-41b6-b3d8-e14ae4606327" providerId="ADAL" clId="{E2B088EB-2600-4454-9D10-79C1CABF4A00}" dt="2026-03-16T12:35:32.515" v="248" actId="13926"/>
          <ac:spMkLst>
            <pc:docMk/>
            <pc:sldMk cId="3115619572" sldId="280"/>
            <ac:spMk id="2" creationId="{AB7C4392-3697-83A9-CFDB-ADC211358A73}"/>
          </ac:spMkLst>
        </pc:spChg>
        <pc:spChg chg="add mod">
          <ac:chgData name="Eike, Michell L." userId="835521cf-4bf5-41b6-b3d8-e14ae4606327" providerId="ADAL" clId="{E2B088EB-2600-4454-9D10-79C1CABF4A00}" dt="2026-03-16T12:38:10.362" v="331" actId="3064"/>
          <ac:spMkLst>
            <pc:docMk/>
            <pc:sldMk cId="3115619572" sldId="280"/>
            <ac:spMk id="7" creationId="{24D3D728-03F0-3835-004D-C53392C03EAD}"/>
          </ac:spMkLst>
        </pc:spChg>
        <pc:spChg chg="add mod">
          <ac:chgData name="Eike, Michell L." userId="835521cf-4bf5-41b6-b3d8-e14ae4606327" providerId="ADAL" clId="{E2B088EB-2600-4454-9D10-79C1CABF4A00}" dt="2026-03-16T12:38:36.841" v="340" actId="14100"/>
          <ac:spMkLst>
            <pc:docMk/>
            <pc:sldMk cId="3115619572" sldId="280"/>
            <ac:spMk id="8" creationId="{56EB3B1D-C453-BD49-AD50-FA7D6796401E}"/>
          </ac:spMkLst>
        </pc:spChg>
        <pc:spChg chg="add mod">
          <ac:chgData name="Eike, Michell L." userId="835521cf-4bf5-41b6-b3d8-e14ae4606327" providerId="ADAL" clId="{E2B088EB-2600-4454-9D10-79C1CABF4A00}" dt="2026-03-16T12:38:10.362" v="331" actId="3064"/>
          <ac:spMkLst>
            <pc:docMk/>
            <pc:sldMk cId="3115619572" sldId="280"/>
            <ac:spMk id="9" creationId="{FE346400-9E42-7EC4-1D22-104B071C290A}"/>
          </ac:spMkLst>
        </pc:spChg>
        <pc:spChg chg="add mod">
          <ac:chgData name="Eike, Michell L." userId="835521cf-4bf5-41b6-b3d8-e14ae4606327" providerId="ADAL" clId="{E2B088EB-2600-4454-9D10-79C1CABF4A00}" dt="2026-03-16T12:38:34.213" v="339" actId="14100"/>
          <ac:spMkLst>
            <pc:docMk/>
            <pc:sldMk cId="3115619572" sldId="280"/>
            <ac:spMk id="25" creationId="{4994EFB0-7B68-167D-AC9F-2CD80A5DB063}"/>
          </ac:spMkLst>
        </pc:spChg>
        <pc:spChg chg="add mod">
          <ac:chgData name="Eike, Michell L." userId="835521cf-4bf5-41b6-b3d8-e14ae4606327" providerId="ADAL" clId="{E2B088EB-2600-4454-9D10-79C1CABF4A00}" dt="2026-03-16T12:38:43.338" v="346" actId="1038"/>
          <ac:spMkLst>
            <pc:docMk/>
            <pc:sldMk cId="3115619572" sldId="280"/>
            <ac:spMk id="26" creationId="{3CD9842D-F129-0CF2-5AB4-D25DABDFBD23}"/>
          </ac:spMkLst>
        </pc:spChg>
        <pc:spChg chg="add mod">
          <ac:chgData name="Eike, Michell L." userId="835521cf-4bf5-41b6-b3d8-e14ae4606327" providerId="ADAL" clId="{E2B088EB-2600-4454-9D10-79C1CABF4A00}" dt="2026-03-16T12:38:52.521" v="350" actId="14100"/>
          <ac:spMkLst>
            <pc:docMk/>
            <pc:sldMk cId="3115619572" sldId="280"/>
            <ac:spMk id="27" creationId="{432EE3D0-C6A9-4F5A-0B5B-34CF518F4B39}"/>
          </ac:spMkLst>
        </pc:spChg>
        <pc:spChg chg="mod">
          <ac:chgData name="Eike, Michell L." userId="835521cf-4bf5-41b6-b3d8-e14ae4606327" providerId="ADAL" clId="{E2B088EB-2600-4454-9D10-79C1CABF4A00}" dt="2026-03-16T12:29:58.407" v="206" actId="6549"/>
          <ac:spMkLst>
            <pc:docMk/>
            <pc:sldMk cId="3115619572" sldId="280"/>
            <ac:spMk id="25602" creationId="{85CEB195-668F-0F77-B119-DB5EB6A0CA21}"/>
          </ac:spMkLst>
        </pc:spChg>
        <pc:picChg chg="add mod">
          <ac:chgData name="Eike, Michell L." userId="835521cf-4bf5-41b6-b3d8-e14ae4606327" providerId="ADAL" clId="{E2B088EB-2600-4454-9D10-79C1CABF4A00}" dt="2026-03-16T12:33:14.995" v="223" actId="1076"/>
          <ac:picMkLst>
            <pc:docMk/>
            <pc:sldMk cId="3115619572" sldId="280"/>
            <ac:picMk id="3" creationId="{487B0DD3-851E-B3B7-2631-55C23269D613}"/>
          </ac:picMkLst>
        </pc:picChg>
        <pc:cxnChg chg="add mod">
          <ac:chgData name="Eike, Michell L." userId="835521cf-4bf5-41b6-b3d8-e14ae4606327" providerId="ADAL" clId="{E2B088EB-2600-4454-9D10-79C1CABF4A00}" dt="2026-03-16T12:38:36.841" v="340" actId="14100"/>
          <ac:cxnSpMkLst>
            <pc:docMk/>
            <pc:sldMk cId="3115619572" sldId="280"/>
            <ac:cxnSpMk id="4" creationId="{4F28101A-DBA6-BAEE-7DB4-2B2AC741C357}"/>
          </ac:cxnSpMkLst>
        </pc:cxnChg>
        <pc:cxnChg chg="add mod">
          <ac:chgData name="Eike, Michell L." userId="835521cf-4bf5-41b6-b3d8-e14ae4606327" providerId="ADAL" clId="{E2B088EB-2600-4454-9D10-79C1CABF4A00}" dt="2026-03-16T12:35:25.749" v="247" actId="14100"/>
          <ac:cxnSpMkLst>
            <pc:docMk/>
            <pc:sldMk cId="3115619572" sldId="280"/>
            <ac:cxnSpMk id="5" creationId="{B0646985-FAD8-ADEF-C360-0AFB718E5221}"/>
          </ac:cxnSpMkLst>
        </pc:cxnChg>
        <pc:cxnChg chg="add mod">
          <ac:chgData name="Eike, Michell L." userId="835521cf-4bf5-41b6-b3d8-e14ae4606327" providerId="ADAL" clId="{E2B088EB-2600-4454-9D10-79C1CABF4A00}" dt="2026-03-16T12:35:13.921" v="245" actId="14861"/>
          <ac:cxnSpMkLst>
            <pc:docMk/>
            <pc:sldMk cId="3115619572" sldId="280"/>
            <ac:cxnSpMk id="6" creationId="{45A8F8BD-02D2-32F7-0E53-440FA187B640}"/>
          </ac:cxnSpMkLst>
        </pc:cxnChg>
      </pc:sldChg>
      <pc:sldChg chg="addSp modSp add mod">
        <pc:chgData name="Eike, Michell L." userId="835521cf-4bf5-41b6-b3d8-e14ae4606327" providerId="ADAL" clId="{E2B088EB-2600-4454-9D10-79C1CABF4A00}" dt="2026-03-16T12:41:47.134" v="369" actId="13926"/>
        <pc:sldMkLst>
          <pc:docMk/>
          <pc:sldMk cId="585390086" sldId="281"/>
        </pc:sldMkLst>
        <pc:spChg chg="mod">
          <ac:chgData name="Eike, Michell L." userId="835521cf-4bf5-41b6-b3d8-e14ae4606327" providerId="ADAL" clId="{E2B088EB-2600-4454-9D10-79C1CABF4A00}" dt="2026-03-16T12:41:47.134" v="369" actId="13926"/>
          <ac:spMkLst>
            <pc:docMk/>
            <pc:sldMk cId="585390086" sldId="281"/>
            <ac:spMk id="2" creationId="{BB136BEA-AFE9-FDBE-15CA-375748E16CE4}"/>
          </ac:spMkLst>
        </pc:spChg>
        <pc:spChg chg="mod">
          <ac:chgData name="Eike, Michell L." userId="835521cf-4bf5-41b6-b3d8-e14ae4606327" providerId="ADAL" clId="{E2B088EB-2600-4454-9D10-79C1CABF4A00}" dt="2026-03-16T12:41:08.423" v="368" actId="255"/>
          <ac:spMkLst>
            <pc:docMk/>
            <pc:sldMk cId="585390086" sldId="281"/>
            <ac:spMk id="25602" creationId="{EDC7480F-DBF9-3A12-EB4B-723FF40A3546}"/>
          </ac:spMkLst>
        </pc:spChg>
        <pc:picChg chg="add mod">
          <ac:chgData name="Eike, Michell L." userId="835521cf-4bf5-41b6-b3d8-e14ae4606327" providerId="ADAL" clId="{E2B088EB-2600-4454-9D10-79C1CABF4A00}" dt="2026-03-16T12:40:07.219" v="354" actId="1076"/>
          <ac:picMkLst>
            <pc:docMk/>
            <pc:sldMk cId="585390086" sldId="281"/>
            <ac:picMk id="4" creationId="{900B9E7D-DD70-2102-AE7C-BF391A0450C0}"/>
          </ac:picMkLst>
        </pc:picChg>
      </pc:sldChg>
      <pc:sldChg chg="addSp modSp add mod">
        <pc:chgData name="Eike, Michell L." userId="835521cf-4bf5-41b6-b3d8-e14ae4606327" providerId="ADAL" clId="{E2B088EB-2600-4454-9D10-79C1CABF4A00}" dt="2026-03-16T17:02:34.612" v="946" actId="20577"/>
        <pc:sldMkLst>
          <pc:docMk/>
          <pc:sldMk cId="3407582878" sldId="282"/>
        </pc:sldMkLst>
        <pc:spChg chg="mod">
          <ac:chgData name="Eike, Michell L." userId="835521cf-4bf5-41b6-b3d8-e14ae4606327" providerId="ADAL" clId="{E2B088EB-2600-4454-9D10-79C1CABF4A00}" dt="2026-03-16T17:02:34.612" v="946" actId="20577"/>
          <ac:spMkLst>
            <pc:docMk/>
            <pc:sldMk cId="3407582878" sldId="282"/>
            <ac:spMk id="2" creationId="{3C2D1231-B163-EFEE-1135-745E85A71A9C}"/>
          </ac:spMkLst>
        </pc:spChg>
        <pc:spChg chg="add mod">
          <ac:chgData name="Eike, Michell L." userId="835521cf-4bf5-41b6-b3d8-e14ae4606327" providerId="ADAL" clId="{E2B088EB-2600-4454-9D10-79C1CABF4A00}" dt="2026-03-16T17:02:30.377" v="945" actId="13926"/>
          <ac:spMkLst>
            <pc:docMk/>
            <pc:sldMk cId="3407582878" sldId="282"/>
            <ac:spMk id="3" creationId="{D2322F2A-A3D2-9B45-9871-D40D9EF05EF7}"/>
          </ac:spMkLst>
        </pc:spChg>
        <pc:spChg chg="mod">
          <ac:chgData name="Eike, Michell L." userId="835521cf-4bf5-41b6-b3d8-e14ae4606327" providerId="ADAL" clId="{E2B088EB-2600-4454-9D10-79C1CABF4A00}" dt="2026-03-16T17:02:23.676" v="944" actId="1036"/>
          <ac:spMkLst>
            <pc:docMk/>
            <pc:sldMk cId="3407582878" sldId="282"/>
            <ac:spMk id="25602" creationId="{A3AD56D4-6A7F-D570-EE82-335AA5055D33}"/>
          </ac:spMkLst>
        </pc:spChg>
      </pc:sldChg>
      <pc:sldChg chg="addSp delSp modSp add mod">
        <pc:chgData name="Eike, Michell L." userId="835521cf-4bf5-41b6-b3d8-e14ae4606327" providerId="ADAL" clId="{E2B088EB-2600-4454-9D10-79C1CABF4A00}" dt="2026-03-16T12:54:33.802" v="745"/>
        <pc:sldMkLst>
          <pc:docMk/>
          <pc:sldMk cId="3467488455" sldId="283"/>
        </pc:sldMkLst>
        <pc:spChg chg="mod">
          <ac:chgData name="Eike, Michell L." userId="835521cf-4bf5-41b6-b3d8-e14ae4606327" providerId="ADAL" clId="{E2B088EB-2600-4454-9D10-79C1CABF4A00}" dt="2026-03-16T12:44:30.885" v="499" actId="20577"/>
          <ac:spMkLst>
            <pc:docMk/>
            <pc:sldMk cId="3467488455" sldId="283"/>
            <ac:spMk id="2" creationId="{C11327D4-5E86-B7B5-D245-936C4FC6A8E1}"/>
          </ac:spMkLst>
        </pc:spChg>
        <pc:spChg chg="mod">
          <ac:chgData name="Eike, Michell L." userId="835521cf-4bf5-41b6-b3d8-e14ae4606327" providerId="ADAL" clId="{E2B088EB-2600-4454-9D10-79C1CABF4A00}" dt="2026-03-16T12:49:18.120" v="580" actId="6549"/>
          <ac:spMkLst>
            <pc:docMk/>
            <pc:sldMk cId="3467488455" sldId="283"/>
            <ac:spMk id="25602" creationId="{7C78D72D-F40B-EDB5-9369-2172B344F1BF}"/>
          </ac:spMkLst>
        </pc:spChg>
        <pc:graphicFrameChg chg="add mod">
          <ac:chgData name="Eike, Michell L." userId="835521cf-4bf5-41b6-b3d8-e14ae4606327" providerId="ADAL" clId="{E2B088EB-2600-4454-9D10-79C1CABF4A00}" dt="2026-03-16T12:49:14.343" v="578" actId="1036"/>
          <ac:graphicFrameMkLst>
            <pc:docMk/>
            <pc:sldMk cId="3467488455" sldId="283"/>
            <ac:graphicFrameMk id="5" creationId="{A7B6B4B1-489B-FAC9-CE75-4DF896E90AF4}"/>
          </ac:graphicFrameMkLst>
        </pc:graphicFrameChg>
        <pc:graphicFrameChg chg="add mod">
          <ac:chgData name="Eike, Michell L." userId="835521cf-4bf5-41b6-b3d8-e14ae4606327" providerId="ADAL" clId="{E2B088EB-2600-4454-9D10-79C1CABF4A00}" dt="2026-03-16T12:49:11.346" v="576" actId="1036"/>
          <ac:graphicFrameMkLst>
            <pc:docMk/>
            <pc:sldMk cId="3467488455" sldId="283"/>
            <ac:graphicFrameMk id="6" creationId="{65F12DF1-D44B-F57B-A776-FBF2737939DD}"/>
          </ac:graphicFrameMkLst>
        </pc:graphicFrameChg>
        <pc:picChg chg="add mod">
          <ac:chgData name="Eike, Michell L." userId="835521cf-4bf5-41b6-b3d8-e14ae4606327" providerId="ADAL" clId="{E2B088EB-2600-4454-9D10-79C1CABF4A00}" dt="2026-03-16T12:54:33.802" v="745"/>
          <ac:picMkLst>
            <pc:docMk/>
            <pc:sldMk cId="3467488455" sldId="283"/>
            <ac:picMk id="7" creationId="{766492F0-8C80-4740-5E03-F62C700EBDE6}"/>
          </ac:picMkLst>
        </pc:picChg>
      </pc:sldChg>
      <pc:sldChg chg="modSp add mod">
        <pc:chgData name="Eike, Michell L." userId="835521cf-4bf5-41b6-b3d8-e14ae4606327" providerId="ADAL" clId="{E2B088EB-2600-4454-9D10-79C1CABF4A00}" dt="2026-03-16T16:58:51.770" v="872" actId="13926"/>
        <pc:sldMkLst>
          <pc:docMk/>
          <pc:sldMk cId="1082429177" sldId="284"/>
        </pc:sldMkLst>
        <pc:spChg chg="mod">
          <ac:chgData name="Eike, Michell L." userId="835521cf-4bf5-41b6-b3d8-e14ae4606327" providerId="ADAL" clId="{E2B088EB-2600-4454-9D10-79C1CABF4A00}" dt="2026-03-16T16:58:51.770" v="872" actId="13926"/>
          <ac:spMkLst>
            <pc:docMk/>
            <pc:sldMk cId="1082429177" sldId="284"/>
            <ac:spMk id="25602" creationId="{7FACB497-9CD4-E70A-0B27-3AD7B1E4FB13}"/>
          </ac:spMkLst>
        </pc:spChg>
      </pc:sldChg>
      <pc:sldChg chg="addSp delSp modSp add mod">
        <pc:chgData name="Eike, Michell L." userId="835521cf-4bf5-41b6-b3d8-e14ae4606327" providerId="ADAL" clId="{E2B088EB-2600-4454-9D10-79C1CABF4A00}" dt="2026-03-16T12:54:45.108" v="746" actId="167"/>
        <pc:sldMkLst>
          <pc:docMk/>
          <pc:sldMk cId="3969882313" sldId="285"/>
        </pc:sldMkLst>
        <pc:spChg chg="mod">
          <ac:chgData name="Eike, Michell L." userId="835521cf-4bf5-41b6-b3d8-e14ae4606327" providerId="ADAL" clId="{E2B088EB-2600-4454-9D10-79C1CABF4A00}" dt="2026-03-16T12:49:52.688" v="595" actId="20577"/>
          <ac:spMkLst>
            <pc:docMk/>
            <pc:sldMk cId="3969882313" sldId="285"/>
            <ac:spMk id="2" creationId="{EC8C6099-66CA-6CE7-99DD-D61AA21963D5}"/>
          </ac:spMkLst>
        </pc:spChg>
        <pc:spChg chg="add mod">
          <ac:chgData name="Eike, Michell L." userId="835521cf-4bf5-41b6-b3d8-e14ae4606327" providerId="ADAL" clId="{E2B088EB-2600-4454-9D10-79C1CABF4A00}" dt="2026-03-16T12:53:35.972" v="732" actId="6549"/>
          <ac:spMkLst>
            <pc:docMk/>
            <pc:sldMk cId="3969882313" sldId="285"/>
            <ac:spMk id="3" creationId="{EEC4D75C-1C8B-B8B4-BE5E-AC686EF8A094}"/>
          </ac:spMkLst>
        </pc:spChg>
        <pc:spChg chg="add mod">
          <ac:chgData name="Eike, Michell L." userId="835521cf-4bf5-41b6-b3d8-e14ae4606327" providerId="ADAL" clId="{E2B088EB-2600-4454-9D10-79C1CABF4A00}" dt="2026-03-16T12:54:07.524" v="738" actId="14100"/>
          <ac:spMkLst>
            <pc:docMk/>
            <pc:sldMk cId="3969882313" sldId="285"/>
            <ac:spMk id="9" creationId="{11D100C9-389F-FC69-746D-5C24DCD366EF}"/>
          </ac:spMkLst>
        </pc:spChg>
        <pc:spChg chg="add mod">
          <ac:chgData name="Eike, Michell L." userId="835521cf-4bf5-41b6-b3d8-e14ae4606327" providerId="ADAL" clId="{E2B088EB-2600-4454-9D10-79C1CABF4A00}" dt="2026-03-16T12:54:18.829" v="742" actId="14100"/>
          <ac:spMkLst>
            <pc:docMk/>
            <pc:sldMk cId="3969882313" sldId="285"/>
            <ac:spMk id="10" creationId="{D7F70625-2F1A-AC37-B565-506BA9706EB2}"/>
          </ac:spMkLst>
        </pc:spChg>
        <pc:spChg chg="mod">
          <ac:chgData name="Eike, Michell L." userId="835521cf-4bf5-41b6-b3d8-e14ae4606327" providerId="ADAL" clId="{E2B088EB-2600-4454-9D10-79C1CABF4A00}" dt="2026-03-16T12:54:45.108" v="746" actId="167"/>
          <ac:spMkLst>
            <pc:docMk/>
            <pc:sldMk cId="3969882313" sldId="285"/>
            <ac:spMk id="25602" creationId="{0AB59282-698C-CE5C-4802-F425EB1D7042}"/>
          </ac:spMkLst>
        </pc:spChg>
        <pc:graphicFrameChg chg="mod">
          <ac:chgData name="Eike, Michell L." userId="835521cf-4bf5-41b6-b3d8-e14ae4606327" providerId="ADAL" clId="{E2B088EB-2600-4454-9D10-79C1CABF4A00}" dt="2026-03-16T12:51:26.912" v="696" actId="1035"/>
          <ac:graphicFrameMkLst>
            <pc:docMk/>
            <pc:sldMk cId="3969882313" sldId="285"/>
            <ac:graphicFrameMk id="5" creationId="{B7182F42-343D-F659-5593-74F0D440A22E}"/>
          </ac:graphicFrameMkLst>
        </pc:graphicFrameChg>
        <pc:graphicFrameChg chg="add mod ord">
          <ac:chgData name="Eike, Michell L." userId="835521cf-4bf5-41b6-b3d8-e14ae4606327" providerId="ADAL" clId="{E2B088EB-2600-4454-9D10-79C1CABF4A00}" dt="2026-03-16T12:53:32.778" v="731" actId="1035"/>
          <ac:graphicFrameMkLst>
            <pc:docMk/>
            <pc:sldMk cId="3969882313" sldId="285"/>
            <ac:graphicFrameMk id="7" creationId="{402294CC-5D69-7FBE-F9F5-15AF8CD0E128}"/>
          </ac:graphicFrameMkLst>
        </pc:graphicFrameChg>
        <pc:graphicFrameChg chg="add mod">
          <ac:chgData name="Eike, Michell L." userId="835521cf-4bf5-41b6-b3d8-e14ae4606327" providerId="ADAL" clId="{E2B088EB-2600-4454-9D10-79C1CABF4A00}" dt="2026-03-16T12:53:08.362" v="710"/>
          <ac:graphicFrameMkLst>
            <pc:docMk/>
            <pc:sldMk cId="3969882313" sldId="285"/>
            <ac:graphicFrameMk id="8" creationId="{DCC38DFA-8A59-BF69-1D47-CBE3CDD4525D}"/>
          </ac:graphicFrameMkLst>
        </pc:graphicFrameChg>
        <pc:picChg chg="mod">
          <ac:chgData name="Eike, Michell L." userId="835521cf-4bf5-41b6-b3d8-e14ae4606327" providerId="ADAL" clId="{E2B088EB-2600-4454-9D10-79C1CABF4A00}" dt="2026-03-16T12:54:30.547" v="743" actId="1076"/>
          <ac:picMkLst>
            <pc:docMk/>
            <pc:sldMk cId="3969882313" sldId="285"/>
            <ac:picMk id="4" creationId="{41841811-1AB2-51DC-376D-DFDB50A79C02}"/>
          </ac:picMkLst>
        </pc:picChg>
      </pc:sldChg>
      <pc:sldChg chg="modSp add del mod">
        <pc:chgData name="Eike, Michell L." userId="835521cf-4bf5-41b6-b3d8-e14ae4606327" providerId="ADAL" clId="{E2B088EB-2600-4454-9D10-79C1CABF4A00}" dt="2026-03-17T20:46:16.606" v="981" actId="47"/>
        <pc:sldMkLst>
          <pc:docMk/>
          <pc:sldMk cId="3313506072" sldId="286"/>
        </pc:sldMkLst>
        <pc:spChg chg="mod">
          <ac:chgData name="Eike, Michell L." userId="835521cf-4bf5-41b6-b3d8-e14ae4606327" providerId="ADAL" clId="{E2B088EB-2600-4454-9D10-79C1CABF4A00}" dt="2026-03-17T20:44:46.260" v="959" actId="14100"/>
          <ac:spMkLst>
            <pc:docMk/>
            <pc:sldMk cId="3313506072" sldId="286"/>
            <ac:spMk id="2" creationId="{40E4C5F7-568C-64AF-8409-02230E9EC6AA}"/>
          </ac:spMkLst>
        </pc:spChg>
        <pc:spChg chg="mod">
          <ac:chgData name="Eike, Michell L." userId="835521cf-4bf5-41b6-b3d8-e14ae4606327" providerId="ADAL" clId="{E2B088EB-2600-4454-9D10-79C1CABF4A00}" dt="2026-03-17T20:44:46.692" v="960" actId="14100"/>
          <ac:spMkLst>
            <pc:docMk/>
            <pc:sldMk cId="3313506072" sldId="286"/>
            <ac:spMk id="3" creationId="{A215BA50-AD7F-6C4E-D6DE-4A42C1066AF5}"/>
          </ac:spMkLst>
        </pc:spChg>
        <pc:spChg chg="mod">
          <ac:chgData name="Eike, Michell L." userId="835521cf-4bf5-41b6-b3d8-e14ae4606327" providerId="ADAL" clId="{E2B088EB-2600-4454-9D10-79C1CABF4A00}" dt="2026-03-17T20:44:46.260" v="959" actId="14100"/>
          <ac:spMkLst>
            <pc:docMk/>
            <pc:sldMk cId="3313506072" sldId="286"/>
            <ac:spMk id="25602" creationId="{196CD729-B6AF-FB71-63D0-76D952D2424E}"/>
          </ac:spMkLst>
        </pc:spChg>
        <pc:grpChg chg="mod">
          <ac:chgData name="Eike, Michell L." userId="835521cf-4bf5-41b6-b3d8-e14ae4606327" providerId="ADAL" clId="{E2B088EB-2600-4454-9D10-79C1CABF4A00}" dt="2026-03-17T20:44:45.763" v="958" actId="1076"/>
          <ac:grpSpMkLst>
            <pc:docMk/>
            <pc:sldMk cId="3313506072" sldId="286"/>
            <ac:grpSpMk id="7" creationId="{B9E705A3-AAE1-33DC-F1CD-3D27731AF2A9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ose-up-photo-of-sliced-chocolates-4110092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1400" u="none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age source: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Tankilevitch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P. (2020, March 30). Close-up photo of sliced chocolates [Photograph].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Pexels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r>
              <a:rPr lang="en-US" sz="1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https://www.pexels.com/photo/close-up-photo-of-sliced-chocolates-4110092/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Gallery walk / carousel.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https://learn.k20center.ou.edu/strategy/118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1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AA5EA-D713-00C1-9693-9D9BECB46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AF907-91BE-848D-7CD9-E73E83CE85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C9DA24-B288-EE99-FC20-A24BF1EFF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Gallery walk / carousel.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https://learn.k20center.ou.edu/strategy/118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3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Bell ringers and exit tickets.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https://learn.k20center.ou.edu/strategy/125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1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Bell ringers and exit tickets.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https://learn.k20center.ou.edu/strategy/125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3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3.png"/><Relationship Id="rId4" Type="http://schemas.openxmlformats.org/officeDocument/2006/relationships/image" Target="../media/image34.wmf"/><Relationship Id="rId9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3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9F686-A2F7-9A6E-AA87-211434C19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23EB-03D9-7ACF-A355-DDB04A4A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Now What?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940B405-84AA-9D7F-428C-3A141A67E90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Rewrite each logarithmic equation in exponential form and each exponential equation in logarithmic form.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10">
                <a:extLst>
                  <a:ext uri="{FF2B5EF4-FFF2-40B4-BE49-F238E27FC236}">
                    <a16:creationId xmlns:a16="http://schemas.microsoft.com/office/drawing/2014/main" id="{C97F99FD-B4D6-1A9D-CD1E-300135F20B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06299191"/>
                  </p:ext>
                </p:extLst>
              </p:nvPr>
            </p:nvGraphicFramePr>
            <p:xfrm>
              <a:off x="1188720" y="2259524"/>
              <a:ext cx="6766560" cy="2514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83280">
                      <a:extLst>
                        <a:ext uri="{9D8B030D-6E8A-4147-A177-3AD203B41FA5}">
                          <a16:colId xmlns:a16="http://schemas.microsoft.com/office/drawing/2014/main" val="1361534871"/>
                        </a:ext>
                      </a:extLst>
                    </a:gridCol>
                    <a:gridCol w="3383280">
                      <a:extLst>
                        <a:ext uri="{9D8B030D-6E8A-4147-A177-3AD203B41FA5}">
                          <a16:colId xmlns:a16="http://schemas.microsoft.com/office/drawing/2014/main" val="23600637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Logarithmic Form</a:t>
                          </a: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Exponential Form</a:t>
                          </a: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77712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4509849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78307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90710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=1024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59845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10">
                <a:extLst>
                  <a:ext uri="{FF2B5EF4-FFF2-40B4-BE49-F238E27FC236}">
                    <a16:creationId xmlns:a16="http://schemas.microsoft.com/office/drawing/2014/main" id="{C97F99FD-B4D6-1A9D-CD1E-300135F20B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06299191"/>
                  </p:ext>
                </p:extLst>
              </p:nvPr>
            </p:nvGraphicFramePr>
            <p:xfrm>
              <a:off x="1188720" y="2259524"/>
              <a:ext cx="6766560" cy="25146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83280">
                      <a:extLst>
                        <a:ext uri="{9D8B030D-6E8A-4147-A177-3AD203B41FA5}">
                          <a16:colId xmlns:a16="http://schemas.microsoft.com/office/drawing/2014/main" val="1361534871"/>
                        </a:ext>
                      </a:extLst>
                    </a:gridCol>
                    <a:gridCol w="3383280">
                      <a:extLst>
                        <a:ext uri="{9D8B030D-6E8A-4147-A177-3AD203B41FA5}">
                          <a16:colId xmlns:a16="http://schemas.microsoft.com/office/drawing/2014/main" val="23600637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Logarithmic Form</a:t>
                          </a: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FFFFFF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Exponential Form</a:t>
                          </a: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477712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4509849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578307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6907107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025" marR="73025" marT="73025" marB="73025" anchor="ctr">
                        <a:lnL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375" t="-452778" r="-375" b="-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84553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E605A09-B13E-B69F-C471-4ECA79F09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908121"/>
              </p:ext>
            </p:extLst>
          </p:nvPr>
        </p:nvGraphicFramePr>
        <p:xfrm>
          <a:off x="2233300" y="2755329"/>
          <a:ext cx="1320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380880" progId="Equation.DSMT4">
                  <p:embed/>
                </p:oleObj>
              </mc:Choice>
              <mc:Fallback>
                <p:oleObj name="Equation" r:id="rId3" imgW="1320480" imgH="380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E605A09-B13E-B69F-C471-4ECA79F09F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3300" y="2755329"/>
                        <a:ext cx="1320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78BA09-C078-DC1E-8D35-178A42600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888356"/>
              </p:ext>
            </p:extLst>
          </p:nvPr>
        </p:nvGraphicFramePr>
        <p:xfrm>
          <a:off x="2277750" y="3905406"/>
          <a:ext cx="1231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1560" imgH="380880" progId="Equation.DSMT4">
                  <p:embed/>
                </p:oleObj>
              </mc:Choice>
              <mc:Fallback>
                <p:oleObj name="Equation" r:id="rId5" imgW="1231560" imgH="3808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678BA09-C078-DC1E-8D35-178A426004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7750" y="3905406"/>
                        <a:ext cx="1231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ED9E541-8842-6079-A0FF-D0A68DA74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210747"/>
              </p:ext>
            </p:extLst>
          </p:nvPr>
        </p:nvGraphicFramePr>
        <p:xfrm>
          <a:off x="5897398" y="3212024"/>
          <a:ext cx="749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160" imgH="609480" progId="Equation.DSMT4">
                  <p:embed/>
                </p:oleObj>
              </mc:Choice>
              <mc:Fallback>
                <p:oleObj name="Equation" r:id="rId7" imgW="749160" imgH="609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ED9E541-8842-6079-A0FF-D0A68DA746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97398" y="3212024"/>
                        <a:ext cx="7493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12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Guided Notes</a:t>
            </a:r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/>
            <a:r>
              <a:rPr lang="en-US" dirty="0"/>
              <a:t>Let’s complete the Guided Notes together.</a:t>
            </a:r>
            <a:endParaRPr lang="en-US" alt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02B9BF-C4E2-F4B3-46A9-7F2F202F7810}"/>
              </a:ext>
            </a:extLst>
          </p:cNvPr>
          <p:cNvGrpSpPr/>
          <p:nvPr/>
        </p:nvGrpSpPr>
        <p:grpSpPr>
          <a:xfrm>
            <a:off x="5933440" y="913017"/>
            <a:ext cx="2636913" cy="1658733"/>
            <a:chOff x="6218043" y="1063095"/>
            <a:chExt cx="2395807" cy="1507067"/>
          </a:xfrm>
        </p:grpSpPr>
        <p:pic>
          <p:nvPicPr>
            <p:cNvPr id="4" name="Graphic 3" descr="Pencil outline">
              <a:extLst>
                <a:ext uri="{FF2B5EF4-FFF2-40B4-BE49-F238E27FC236}">
                  <a16:creationId xmlns:a16="http://schemas.microsoft.com/office/drawing/2014/main" id="{0A2AC12D-E975-09E9-76FB-F51C066F00E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t="7236" b="6553"/>
            <a:stretch>
              <a:fillRect/>
            </a:stretch>
          </p:blipFill>
          <p:spPr>
            <a:xfrm>
              <a:off x="6865749" y="1063095"/>
              <a:ext cx="1748101" cy="1507067"/>
            </a:xfrm>
            <a:prstGeom prst="rect">
              <a:avLst/>
            </a:prstGeom>
          </p:spPr>
        </p:pic>
        <p:sp>
          <p:nvSpPr>
            <p:cNvPr id="6" name="Graphic 2" descr="Scribble outline">
              <a:extLst>
                <a:ext uri="{FF2B5EF4-FFF2-40B4-BE49-F238E27FC236}">
                  <a16:creationId xmlns:a16="http://schemas.microsoft.com/office/drawing/2014/main" id="{135DC3E1-BBB0-26F1-D5AD-0AE071A44A0E}"/>
                </a:ext>
              </a:extLst>
            </p:cNvPr>
            <p:cNvSpPr/>
            <p:nvPr/>
          </p:nvSpPr>
          <p:spPr>
            <a:xfrm>
              <a:off x="6218043" y="1500248"/>
              <a:ext cx="829917" cy="1040300"/>
            </a:xfrm>
            <a:custGeom>
              <a:avLst/>
              <a:gdLst>
                <a:gd name="csX0" fmla="*/ 1672650 w 1672649"/>
                <a:gd name="csY0" fmla="*/ 54409 h 1207053"/>
                <a:gd name="csX1" fmla="*/ 1672650 w 1672649"/>
                <a:gd name="csY1" fmla="*/ 0 h 1207053"/>
                <a:gd name="csX2" fmla="*/ 1074877 w 1672649"/>
                <a:gd name="csY2" fmla="*/ 663179 h 1207053"/>
                <a:gd name="csX3" fmla="*/ 1035490 w 1672649"/>
                <a:gd name="csY3" fmla="*/ 711907 h 1207053"/>
                <a:gd name="csX4" fmla="*/ 871752 w 1672649"/>
                <a:gd name="csY4" fmla="*/ 942144 h 1207053"/>
                <a:gd name="csX5" fmla="*/ 863194 w 1672649"/>
                <a:gd name="csY5" fmla="*/ 1006332 h 1207053"/>
                <a:gd name="csX6" fmla="*/ 769471 w 1672649"/>
                <a:gd name="csY6" fmla="*/ 1136346 h 1207053"/>
                <a:gd name="csX7" fmla="*/ 762606 w 1672649"/>
                <a:gd name="csY7" fmla="*/ 1157104 h 1207053"/>
                <a:gd name="csX8" fmla="*/ 133968 w 1672649"/>
                <a:gd name="csY8" fmla="*/ 746978 h 1207053"/>
                <a:gd name="csX9" fmla="*/ 131965 w 1672649"/>
                <a:gd name="csY9" fmla="*/ 733157 h 1207053"/>
                <a:gd name="csX10" fmla="*/ 370397 w 1672649"/>
                <a:gd name="csY10" fmla="*/ 695992 h 1207053"/>
                <a:gd name="csX11" fmla="*/ 635906 w 1672649"/>
                <a:gd name="csY11" fmla="*/ 642239 h 1207053"/>
                <a:gd name="csX12" fmla="*/ 406015 w 1672649"/>
                <a:gd name="csY12" fmla="*/ 416772 h 1207053"/>
                <a:gd name="csX13" fmla="*/ 27535 w 1672649"/>
                <a:gd name="csY13" fmla="*/ 168654 h 1207053"/>
                <a:gd name="csX14" fmla="*/ 2571 w 1672649"/>
                <a:gd name="csY14" fmla="*/ 174972 h 1207053"/>
                <a:gd name="csX15" fmla="*/ 8889 w 1672649"/>
                <a:gd name="csY15" fmla="*/ 199937 h 1207053"/>
                <a:gd name="csX16" fmla="*/ 601546 w 1672649"/>
                <a:gd name="csY16" fmla="*/ 625195 h 1207053"/>
                <a:gd name="csX17" fmla="*/ 366901 w 1672649"/>
                <a:gd name="csY17" fmla="*/ 659792 h 1207053"/>
                <a:gd name="csX18" fmla="*/ 101392 w 1672649"/>
                <a:gd name="csY18" fmla="*/ 713582 h 1207053"/>
                <a:gd name="csX19" fmla="*/ 99990 w 1672649"/>
                <a:gd name="csY19" fmla="*/ 760253 h 1207053"/>
                <a:gd name="csX20" fmla="*/ 793362 w 1672649"/>
                <a:gd name="csY20" fmla="*/ 1206378 h 1207053"/>
                <a:gd name="csX21" fmla="*/ 798606 w 1672649"/>
                <a:gd name="csY21" fmla="*/ 1207052 h 1207053"/>
                <a:gd name="csX22" fmla="*/ 802248 w 1672649"/>
                <a:gd name="csY22" fmla="*/ 1206451 h 1207053"/>
                <a:gd name="csX23" fmla="*/ 808257 w 1672649"/>
                <a:gd name="csY23" fmla="*/ 1207052 h 1207053"/>
                <a:gd name="csX24" fmla="*/ 834114 w 1672649"/>
                <a:gd name="csY24" fmla="*/ 1199040 h 1207053"/>
                <a:gd name="csX25" fmla="*/ 958702 w 1672649"/>
                <a:gd name="csY25" fmla="*/ 1108722 h 1207053"/>
                <a:gd name="csX26" fmla="*/ 1022161 w 1672649"/>
                <a:gd name="csY26" fmla="*/ 1100565 h 1207053"/>
                <a:gd name="csX27" fmla="*/ 1259300 w 1672649"/>
                <a:gd name="csY27" fmla="*/ 934824 h 1207053"/>
                <a:gd name="csX28" fmla="*/ 1309157 w 1672649"/>
                <a:gd name="csY28" fmla="*/ 896385 h 1207053"/>
                <a:gd name="csX29" fmla="*/ 1672650 w 1672649"/>
                <a:gd name="csY29" fmla="*/ 574974 h 1207053"/>
                <a:gd name="csX30" fmla="*/ 1672650 w 1672649"/>
                <a:gd name="csY30" fmla="*/ 526355 h 1207053"/>
                <a:gd name="csX31" fmla="*/ 1286067 w 1672649"/>
                <a:gd name="csY31" fmla="*/ 868361 h 1207053"/>
                <a:gd name="csX32" fmla="*/ 1278492 w 1672649"/>
                <a:gd name="csY32" fmla="*/ 874206 h 1207053"/>
                <a:gd name="csX33" fmla="*/ 1097456 w 1672649"/>
                <a:gd name="csY33" fmla="*/ 693188 h 1207053"/>
                <a:gd name="csX34" fmla="*/ 1102555 w 1672649"/>
                <a:gd name="csY34" fmla="*/ 686888 h 1207053"/>
                <a:gd name="csX35" fmla="*/ 813556 w 1672649"/>
                <a:gd name="csY35" fmla="*/ 1168977 h 1207053"/>
                <a:gd name="csX36" fmla="*/ 801610 w 1672649"/>
                <a:gd name="csY36" fmla="*/ 1167720 h 1207053"/>
                <a:gd name="csX37" fmla="*/ 799571 w 1672649"/>
                <a:gd name="csY37" fmla="*/ 1156685 h 1207053"/>
                <a:gd name="csX38" fmla="*/ 887649 w 1672649"/>
                <a:gd name="csY38" fmla="*/ 1034684 h 1207053"/>
                <a:gd name="csX39" fmla="*/ 932061 w 1672649"/>
                <a:gd name="csY39" fmla="*/ 1082956 h 1207053"/>
                <a:gd name="csX40" fmla="*/ 1249394 w 1672649"/>
                <a:gd name="csY40" fmla="*/ 896549 h 1207053"/>
                <a:gd name="csX41" fmla="*/ 1237849 w 1672649"/>
                <a:gd name="csY41" fmla="*/ 905453 h 1207053"/>
                <a:gd name="csX42" fmla="*/ 1000947 w 1672649"/>
                <a:gd name="csY42" fmla="*/ 1070865 h 1207053"/>
                <a:gd name="csX43" fmla="*/ 972705 w 1672649"/>
                <a:gd name="csY43" fmla="*/ 1073342 h 1207053"/>
                <a:gd name="csX44" fmla="*/ 964310 w 1672649"/>
                <a:gd name="csY44" fmla="*/ 1064237 h 1207053"/>
                <a:gd name="csX45" fmla="*/ 909391 w 1672649"/>
                <a:gd name="csY45" fmla="*/ 1004529 h 1207053"/>
                <a:gd name="csX46" fmla="*/ 909773 w 1672649"/>
                <a:gd name="csY46" fmla="*/ 1004019 h 1207053"/>
                <a:gd name="csX47" fmla="*/ 898848 w 1672649"/>
                <a:gd name="csY47" fmla="*/ 993094 h 1207053"/>
                <a:gd name="csX48" fmla="*/ 901215 w 1672649"/>
                <a:gd name="csY48" fmla="*/ 963631 h 1207053"/>
                <a:gd name="csX49" fmla="*/ 1064461 w 1672649"/>
                <a:gd name="csY49" fmla="*/ 733904 h 1207053"/>
                <a:gd name="csX50" fmla="*/ 1074403 w 1672649"/>
                <a:gd name="csY50" fmla="*/ 721595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863194 w 1672650"/>
                <a:gd name="csY4" fmla="*/ 1006332 h 1207053"/>
                <a:gd name="csX5" fmla="*/ 769471 w 1672650"/>
                <a:gd name="csY5" fmla="*/ 1136346 h 1207053"/>
                <a:gd name="csX6" fmla="*/ 762606 w 1672650"/>
                <a:gd name="csY6" fmla="*/ 1157104 h 1207053"/>
                <a:gd name="csX7" fmla="*/ 133968 w 1672650"/>
                <a:gd name="csY7" fmla="*/ 746978 h 1207053"/>
                <a:gd name="csX8" fmla="*/ 131965 w 1672650"/>
                <a:gd name="csY8" fmla="*/ 733157 h 1207053"/>
                <a:gd name="csX9" fmla="*/ 370397 w 1672650"/>
                <a:gd name="csY9" fmla="*/ 695992 h 1207053"/>
                <a:gd name="csX10" fmla="*/ 635906 w 1672650"/>
                <a:gd name="csY10" fmla="*/ 642239 h 1207053"/>
                <a:gd name="csX11" fmla="*/ 406015 w 1672650"/>
                <a:gd name="csY11" fmla="*/ 416772 h 1207053"/>
                <a:gd name="csX12" fmla="*/ 27535 w 1672650"/>
                <a:gd name="csY12" fmla="*/ 168654 h 1207053"/>
                <a:gd name="csX13" fmla="*/ 2571 w 1672650"/>
                <a:gd name="csY13" fmla="*/ 174972 h 1207053"/>
                <a:gd name="csX14" fmla="*/ 8889 w 1672650"/>
                <a:gd name="csY14" fmla="*/ 199937 h 1207053"/>
                <a:gd name="csX15" fmla="*/ 601546 w 1672650"/>
                <a:gd name="csY15" fmla="*/ 625195 h 1207053"/>
                <a:gd name="csX16" fmla="*/ 366901 w 1672650"/>
                <a:gd name="csY16" fmla="*/ 659792 h 1207053"/>
                <a:gd name="csX17" fmla="*/ 101392 w 1672650"/>
                <a:gd name="csY17" fmla="*/ 713582 h 1207053"/>
                <a:gd name="csX18" fmla="*/ 99990 w 1672650"/>
                <a:gd name="csY18" fmla="*/ 760253 h 1207053"/>
                <a:gd name="csX19" fmla="*/ 793362 w 1672650"/>
                <a:gd name="csY19" fmla="*/ 1206378 h 1207053"/>
                <a:gd name="csX20" fmla="*/ 798606 w 1672650"/>
                <a:gd name="csY20" fmla="*/ 1207052 h 1207053"/>
                <a:gd name="csX21" fmla="*/ 802248 w 1672650"/>
                <a:gd name="csY21" fmla="*/ 1206451 h 1207053"/>
                <a:gd name="csX22" fmla="*/ 808257 w 1672650"/>
                <a:gd name="csY22" fmla="*/ 1207052 h 1207053"/>
                <a:gd name="csX23" fmla="*/ 834114 w 1672650"/>
                <a:gd name="csY23" fmla="*/ 1199040 h 1207053"/>
                <a:gd name="csX24" fmla="*/ 958702 w 1672650"/>
                <a:gd name="csY24" fmla="*/ 1108722 h 1207053"/>
                <a:gd name="csX25" fmla="*/ 1022161 w 1672650"/>
                <a:gd name="csY25" fmla="*/ 1100565 h 1207053"/>
                <a:gd name="csX26" fmla="*/ 1259300 w 1672650"/>
                <a:gd name="csY26" fmla="*/ 934824 h 1207053"/>
                <a:gd name="csX27" fmla="*/ 1309157 w 1672650"/>
                <a:gd name="csY27" fmla="*/ 896385 h 1207053"/>
                <a:gd name="csX28" fmla="*/ 1672650 w 1672650"/>
                <a:gd name="csY28" fmla="*/ 574974 h 1207053"/>
                <a:gd name="csX29" fmla="*/ 1672650 w 1672650"/>
                <a:gd name="csY29" fmla="*/ 526355 h 1207053"/>
                <a:gd name="csX30" fmla="*/ 1286067 w 1672650"/>
                <a:gd name="csY30" fmla="*/ 868361 h 1207053"/>
                <a:gd name="csX31" fmla="*/ 1278492 w 1672650"/>
                <a:gd name="csY31" fmla="*/ 874206 h 1207053"/>
                <a:gd name="csX32" fmla="*/ 1097456 w 1672650"/>
                <a:gd name="csY32" fmla="*/ 693188 h 1207053"/>
                <a:gd name="csX33" fmla="*/ 1102555 w 1672650"/>
                <a:gd name="csY33" fmla="*/ 686888 h 1207053"/>
                <a:gd name="csX34" fmla="*/ 1672650 w 1672650"/>
                <a:gd name="csY34" fmla="*/ 54409 h 1207053"/>
                <a:gd name="csX35" fmla="*/ 813556 w 1672650"/>
                <a:gd name="csY35" fmla="*/ 1168977 h 1207053"/>
                <a:gd name="csX36" fmla="*/ 801610 w 1672650"/>
                <a:gd name="csY36" fmla="*/ 1167720 h 1207053"/>
                <a:gd name="csX37" fmla="*/ 799571 w 1672650"/>
                <a:gd name="csY37" fmla="*/ 1156685 h 1207053"/>
                <a:gd name="csX38" fmla="*/ 887649 w 1672650"/>
                <a:gd name="csY38" fmla="*/ 1034684 h 1207053"/>
                <a:gd name="csX39" fmla="*/ 932061 w 1672650"/>
                <a:gd name="csY39" fmla="*/ 1082956 h 1207053"/>
                <a:gd name="csX40" fmla="*/ 813556 w 1672650"/>
                <a:gd name="csY40" fmla="*/ 1168977 h 1207053"/>
                <a:gd name="csX41" fmla="*/ 1249394 w 1672650"/>
                <a:gd name="csY41" fmla="*/ 896549 h 1207053"/>
                <a:gd name="csX42" fmla="*/ 1237849 w 1672650"/>
                <a:gd name="csY42" fmla="*/ 905453 h 1207053"/>
                <a:gd name="csX43" fmla="*/ 1000947 w 1672650"/>
                <a:gd name="csY43" fmla="*/ 1070865 h 1207053"/>
                <a:gd name="csX44" fmla="*/ 972705 w 1672650"/>
                <a:gd name="csY44" fmla="*/ 1073342 h 1207053"/>
                <a:gd name="csX45" fmla="*/ 964310 w 1672650"/>
                <a:gd name="csY45" fmla="*/ 1064237 h 1207053"/>
                <a:gd name="csX46" fmla="*/ 909391 w 1672650"/>
                <a:gd name="csY46" fmla="*/ 1004529 h 1207053"/>
                <a:gd name="csX47" fmla="*/ 909773 w 1672650"/>
                <a:gd name="csY47" fmla="*/ 1004019 h 1207053"/>
                <a:gd name="csX48" fmla="*/ 898848 w 1672650"/>
                <a:gd name="csY48" fmla="*/ 993094 h 1207053"/>
                <a:gd name="csX49" fmla="*/ 901215 w 1672650"/>
                <a:gd name="csY49" fmla="*/ 963631 h 1207053"/>
                <a:gd name="csX50" fmla="*/ 1064461 w 1672650"/>
                <a:gd name="csY50" fmla="*/ 733904 h 1207053"/>
                <a:gd name="csX51" fmla="*/ 1074403 w 1672650"/>
                <a:gd name="csY51" fmla="*/ 721595 h 1207053"/>
                <a:gd name="csX52" fmla="*/ 1249394 w 1672650"/>
                <a:gd name="csY52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9471 w 1672650"/>
                <a:gd name="csY4" fmla="*/ 1136346 h 1207053"/>
                <a:gd name="csX5" fmla="*/ 762606 w 1672650"/>
                <a:gd name="csY5" fmla="*/ 1157104 h 1207053"/>
                <a:gd name="csX6" fmla="*/ 133968 w 1672650"/>
                <a:gd name="csY6" fmla="*/ 746978 h 1207053"/>
                <a:gd name="csX7" fmla="*/ 131965 w 1672650"/>
                <a:gd name="csY7" fmla="*/ 733157 h 1207053"/>
                <a:gd name="csX8" fmla="*/ 370397 w 1672650"/>
                <a:gd name="csY8" fmla="*/ 695992 h 1207053"/>
                <a:gd name="csX9" fmla="*/ 635906 w 1672650"/>
                <a:gd name="csY9" fmla="*/ 642239 h 1207053"/>
                <a:gd name="csX10" fmla="*/ 406015 w 1672650"/>
                <a:gd name="csY10" fmla="*/ 416772 h 1207053"/>
                <a:gd name="csX11" fmla="*/ 27535 w 1672650"/>
                <a:gd name="csY11" fmla="*/ 168654 h 1207053"/>
                <a:gd name="csX12" fmla="*/ 2571 w 1672650"/>
                <a:gd name="csY12" fmla="*/ 174972 h 1207053"/>
                <a:gd name="csX13" fmla="*/ 8889 w 1672650"/>
                <a:gd name="csY13" fmla="*/ 199937 h 1207053"/>
                <a:gd name="csX14" fmla="*/ 601546 w 1672650"/>
                <a:gd name="csY14" fmla="*/ 625195 h 1207053"/>
                <a:gd name="csX15" fmla="*/ 366901 w 1672650"/>
                <a:gd name="csY15" fmla="*/ 659792 h 1207053"/>
                <a:gd name="csX16" fmla="*/ 101392 w 1672650"/>
                <a:gd name="csY16" fmla="*/ 713582 h 1207053"/>
                <a:gd name="csX17" fmla="*/ 99990 w 1672650"/>
                <a:gd name="csY17" fmla="*/ 760253 h 1207053"/>
                <a:gd name="csX18" fmla="*/ 793362 w 1672650"/>
                <a:gd name="csY18" fmla="*/ 1206378 h 1207053"/>
                <a:gd name="csX19" fmla="*/ 798606 w 1672650"/>
                <a:gd name="csY19" fmla="*/ 1207052 h 1207053"/>
                <a:gd name="csX20" fmla="*/ 802248 w 1672650"/>
                <a:gd name="csY20" fmla="*/ 1206451 h 1207053"/>
                <a:gd name="csX21" fmla="*/ 808257 w 1672650"/>
                <a:gd name="csY21" fmla="*/ 1207052 h 1207053"/>
                <a:gd name="csX22" fmla="*/ 834114 w 1672650"/>
                <a:gd name="csY22" fmla="*/ 1199040 h 1207053"/>
                <a:gd name="csX23" fmla="*/ 958702 w 1672650"/>
                <a:gd name="csY23" fmla="*/ 1108722 h 1207053"/>
                <a:gd name="csX24" fmla="*/ 1022161 w 1672650"/>
                <a:gd name="csY24" fmla="*/ 1100565 h 1207053"/>
                <a:gd name="csX25" fmla="*/ 1259300 w 1672650"/>
                <a:gd name="csY25" fmla="*/ 934824 h 1207053"/>
                <a:gd name="csX26" fmla="*/ 1309157 w 1672650"/>
                <a:gd name="csY26" fmla="*/ 896385 h 1207053"/>
                <a:gd name="csX27" fmla="*/ 1672650 w 1672650"/>
                <a:gd name="csY27" fmla="*/ 574974 h 1207053"/>
                <a:gd name="csX28" fmla="*/ 1672650 w 1672650"/>
                <a:gd name="csY28" fmla="*/ 526355 h 1207053"/>
                <a:gd name="csX29" fmla="*/ 1286067 w 1672650"/>
                <a:gd name="csY29" fmla="*/ 868361 h 1207053"/>
                <a:gd name="csX30" fmla="*/ 1278492 w 1672650"/>
                <a:gd name="csY30" fmla="*/ 874206 h 1207053"/>
                <a:gd name="csX31" fmla="*/ 1097456 w 1672650"/>
                <a:gd name="csY31" fmla="*/ 693188 h 1207053"/>
                <a:gd name="csX32" fmla="*/ 1102555 w 1672650"/>
                <a:gd name="csY32" fmla="*/ 686888 h 1207053"/>
                <a:gd name="csX33" fmla="*/ 1672650 w 1672650"/>
                <a:gd name="csY33" fmla="*/ 54409 h 1207053"/>
                <a:gd name="csX34" fmla="*/ 813556 w 1672650"/>
                <a:gd name="csY34" fmla="*/ 1168977 h 1207053"/>
                <a:gd name="csX35" fmla="*/ 801610 w 1672650"/>
                <a:gd name="csY35" fmla="*/ 1167720 h 1207053"/>
                <a:gd name="csX36" fmla="*/ 799571 w 1672650"/>
                <a:gd name="csY36" fmla="*/ 1156685 h 1207053"/>
                <a:gd name="csX37" fmla="*/ 887649 w 1672650"/>
                <a:gd name="csY37" fmla="*/ 1034684 h 1207053"/>
                <a:gd name="csX38" fmla="*/ 932061 w 1672650"/>
                <a:gd name="csY38" fmla="*/ 1082956 h 1207053"/>
                <a:gd name="csX39" fmla="*/ 813556 w 1672650"/>
                <a:gd name="csY39" fmla="*/ 1168977 h 1207053"/>
                <a:gd name="csX40" fmla="*/ 1249394 w 1672650"/>
                <a:gd name="csY40" fmla="*/ 896549 h 1207053"/>
                <a:gd name="csX41" fmla="*/ 1237849 w 1672650"/>
                <a:gd name="csY41" fmla="*/ 905453 h 1207053"/>
                <a:gd name="csX42" fmla="*/ 1000947 w 1672650"/>
                <a:gd name="csY42" fmla="*/ 1070865 h 1207053"/>
                <a:gd name="csX43" fmla="*/ 972705 w 1672650"/>
                <a:gd name="csY43" fmla="*/ 1073342 h 1207053"/>
                <a:gd name="csX44" fmla="*/ 964310 w 1672650"/>
                <a:gd name="csY44" fmla="*/ 1064237 h 1207053"/>
                <a:gd name="csX45" fmla="*/ 909391 w 1672650"/>
                <a:gd name="csY45" fmla="*/ 1004529 h 1207053"/>
                <a:gd name="csX46" fmla="*/ 909773 w 1672650"/>
                <a:gd name="csY46" fmla="*/ 1004019 h 1207053"/>
                <a:gd name="csX47" fmla="*/ 898848 w 1672650"/>
                <a:gd name="csY47" fmla="*/ 993094 h 1207053"/>
                <a:gd name="csX48" fmla="*/ 901215 w 1672650"/>
                <a:gd name="csY48" fmla="*/ 963631 h 1207053"/>
                <a:gd name="csX49" fmla="*/ 1064461 w 1672650"/>
                <a:gd name="csY49" fmla="*/ 733904 h 1207053"/>
                <a:gd name="csX50" fmla="*/ 1074403 w 1672650"/>
                <a:gd name="csY50" fmla="*/ 721595 h 1207053"/>
                <a:gd name="csX51" fmla="*/ 1249394 w 1672650"/>
                <a:gd name="csY51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808257 w 1672650"/>
                <a:gd name="csY20" fmla="*/ 1207052 h 1207053"/>
                <a:gd name="csX21" fmla="*/ 834114 w 1672650"/>
                <a:gd name="csY21" fmla="*/ 1199040 h 1207053"/>
                <a:gd name="csX22" fmla="*/ 958702 w 1672650"/>
                <a:gd name="csY22" fmla="*/ 1108722 h 1207053"/>
                <a:gd name="csX23" fmla="*/ 1022161 w 1672650"/>
                <a:gd name="csY23" fmla="*/ 1100565 h 1207053"/>
                <a:gd name="csX24" fmla="*/ 1259300 w 1672650"/>
                <a:gd name="csY24" fmla="*/ 934824 h 1207053"/>
                <a:gd name="csX25" fmla="*/ 1309157 w 1672650"/>
                <a:gd name="csY25" fmla="*/ 896385 h 1207053"/>
                <a:gd name="csX26" fmla="*/ 1672650 w 1672650"/>
                <a:gd name="csY26" fmla="*/ 574974 h 1207053"/>
                <a:gd name="csX27" fmla="*/ 1672650 w 1672650"/>
                <a:gd name="csY27" fmla="*/ 526355 h 1207053"/>
                <a:gd name="csX28" fmla="*/ 1286067 w 1672650"/>
                <a:gd name="csY28" fmla="*/ 868361 h 1207053"/>
                <a:gd name="csX29" fmla="*/ 1278492 w 1672650"/>
                <a:gd name="csY29" fmla="*/ 874206 h 1207053"/>
                <a:gd name="csX30" fmla="*/ 1097456 w 1672650"/>
                <a:gd name="csY30" fmla="*/ 693188 h 1207053"/>
                <a:gd name="csX31" fmla="*/ 1102555 w 1672650"/>
                <a:gd name="csY31" fmla="*/ 686888 h 1207053"/>
                <a:gd name="csX32" fmla="*/ 1672650 w 1672650"/>
                <a:gd name="csY32" fmla="*/ 54409 h 1207053"/>
                <a:gd name="csX33" fmla="*/ 813556 w 1672650"/>
                <a:gd name="csY33" fmla="*/ 1168977 h 1207053"/>
                <a:gd name="csX34" fmla="*/ 801610 w 1672650"/>
                <a:gd name="csY34" fmla="*/ 1167720 h 1207053"/>
                <a:gd name="csX35" fmla="*/ 799571 w 1672650"/>
                <a:gd name="csY35" fmla="*/ 1156685 h 1207053"/>
                <a:gd name="csX36" fmla="*/ 887649 w 1672650"/>
                <a:gd name="csY36" fmla="*/ 1034684 h 1207053"/>
                <a:gd name="csX37" fmla="*/ 932061 w 1672650"/>
                <a:gd name="csY37" fmla="*/ 1082956 h 1207053"/>
                <a:gd name="csX38" fmla="*/ 813556 w 1672650"/>
                <a:gd name="csY38" fmla="*/ 1168977 h 1207053"/>
                <a:gd name="csX39" fmla="*/ 1249394 w 1672650"/>
                <a:gd name="csY39" fmla="*/ 896549 h 1207053"/>
                <a:gd name="csX40" fmla="*/ 1237849 w 1672650"/>
                <a:gd name="csY40" fmla="*/ 905453 h 1207053"/>
                <a:gd name="csX41" fmla="*/ 1000947 w 1672650"/>
                <a:gd name="csY41" fmla="*/ 1070865 h 1207053"/>
                <a:gd name="csX42" fmla="*/ 972705 w 1672650"/>
                <a:gd name="csY42" fmla="*/ 1073342 h 1207053"/>
                <a:gd name="csX43" fmla="*/ 964310 w 1672650"/>
                <a:gd name="csY43" fmla="*/ 1064237 h 1207053"/>
                <a:gd name="csX44" fmla="*/ 909391 w 1672650"/>
                <a:gd name="csY44" fmla="*/ 1004529 h 1207053"/>
                <a:gd name="csX45" fmla="*/ 909773 w 1672650"/>
                <a:gd name="csY45" fmla="*/ 1004019 h 1207053"/>
                <a:gd name="csX46" fmla="*/ 898848 w 1672650"/>
                <a:gd name="csY46" fmla="*/ 993094 h 1207053"/>
                <a:gd name="csX47" fmla="*/ 901215 w 1672650"/>
                <a:gd name="csY47" fmla="*/ 963631 h 1207053"/>
                <a:gd name="csX48" fmla="*/ 1064461 w 1672650"/>
                <a:gd name="csY48" fmla="*/ 733904 h 1207053"/>
                <a:gd name="csX49" fmla="*/ 1074403 w 1672650"/>
                <a:gd name="csY49" fmla="*/ 721595 h 1207053"/>
                <a:gd name="csX50" fmla="*/ 1249394 w 1672650"/>
                <a:gd name="csY50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808257 w 1672650"/>
                <a:gd name="csY20" fmla="*/ 1207052 h 1207053"/>
                <a:gd name="csX21" fmla="*/ 834114 w 1672650"/>
                <a:gd name="csY21" fmla="*/ 1199040 h 1207053"/>
                <a:gd name="csX22" fmla="*/ 958702 w 1672650"/>
                <a:gd name="csY22" fmla="*/ 1108722 h 1207053"/>
                <a:gd name="csX23" fmla="*/ 1022161 w 1672650"/>
                <a:gd name="csY23" fmla="*/ 1100565 h 1207053"/>
                <a:gd name="csX24" fmla="*/ 1259300 w 1672650"/>
                <a:gd name="csY24" fmla="*/ 934824 h 1207053"/>
                <a:gd name="csX25" fmla="*/ 1309157 w 1672650"/>
                <a:gd name="csY25" fmla="*/ 896385 h 1207053"/>
                <a:gd name="csX26" fmla="*/ 1672650 w 1672650"/>
                <a:gd name="csY26" fmla="*/ 574974 h 1207053"/>
                <a:gd name="csX27" fmla="*/ 1672650 w 1672650"/>
                <a:gd name="csY27" fmla="*/ 526355 h 1207053"/>
                <a:gd name="csX28" fmla="*/ 1286067 w 1672650"/>
                <a:gd name="csY28" fmla="*/ 868361 h 1207053"/>
                <a:gd name="csX29" fmla="*/ 1278492 w 1672650"/>
                <a:gd name="csY29" fmla="*/ 874206 h 1207053"/>
                <a:gd name="csX30" fmla="*/ 1097456 w 1672650"/>
                <a:gd name="csY30" fmla="*/ 693188 h 1207053"/>
                <a:gd name="csX31" fmla="*/ 1102555 w 1672650"/>
                <a:gd name="csY31" fmla="*/ 686888 h 1207053"/>
                <a:gd name="csX32" fmla="*/ 1672650 w 1672650"/>
                <a:gd name="csY32" fmla="*/ 54409 h 1207053"/>
                <a:gd name="csX33" fmla="*/ 813556 w 1672650"/>
                <a:gd name="csY33" fmla="*/ 1168977 h 1207053"/>
                <a:gd name="csX34" fmla="*/ 801610 w 1672650"/>
                <a:gd name="csY34" fmla="*/ 1167720 h 1207053"/>
                <a:gd name="csX35" fmla="*/ 887649 w 1672650"/>
                <a:gd name="csY35" fmla="*/ 1034684 h 1207053"/>
                <a:gd name="csX36" fmla="*/ 932061 w 1672650"/>
                <a:gd name="csY36" fmla="*/ 1082956 h 1207053"/>
                <a:gd name="csX37" fmla="*/ 813556 w 1672650"/>
                <a:gd name="csY37" fmla="*/ 1168977 h 1207053"/>
                <a:gd name="csX38" fmla="*/ 1249394 w 1672650"/>
                <a:gd name="csY38" fmla="*/ 896549 h 1207053"/>
                <a:gd name="csX39" fmla="*/ 1237849 w 1672650"/>
                <a:gd name="csY39" fmla="*/ 905453 h 1207053"/>
                <a:gd name="csX40" fmla="*/ 1000947 w 1672650"/>
                <a:gd name="csY40" fmla="*/ 1070865 h 1207053"/>
                <a:gd name="csX41" fmla="*/ 972705 w 1672650"/>
                <a:gd name="csY41" fmla="*/ 1073342 h 1207053"/>
                <a:gd name="csX42" fmla="*/ 964310 w 1672650"/>
                <a:gd name="csY42" fmla="*/ 1064237 h 1207053"/>
                <a:gd name="csX43" fmla="*/ 909391 w 1672650"/>
                <a:gd name="csY43" fmla="*/ 1004529 h 1207053"/>
                <a:gd name="csX44" fmla="*/ 909773 w 1672650"/>
                <a:gd name="csY44" fmla="*/ 1004019 h 1207053"/>
                <a:gd name="csX45" fmla="*/ 898848 w 1672650"/>
                <a:gd name="csY45" fmla="*/ 993094 h 1207053"/>
                <a:gd name="csX46" fmla="*/ 901215 w 1672650"/>
                <a:gd name="csY46" fmla="*/ 963631 h 1207053"/>
                <a:gd name="csX47" fmla="*/ 1064461 w 1672650"/>
                <a:gd name="csY47" fmla="*/ 733904 h 1207053"/>
                <a:gd name="csX48" fmla="*/ 1074403 w 1672650"/>
                <a:gd name="csY48" fmla="*/ 721595 h 1207053"/>
                <a:gd name="csX49" fmla="*/ 1249394 w 1672650"/>
                <a:gd name="csY49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808257 w 1672650"/>
                <a:gd name="csY20" fmla="*/ 1207052 h 1207053"/>
                <a:gd name="csX21" fmla="*/ 834114 w 1672650"/>
                <a:gd name="csY21" fmla="*/ 1199040 h 1207053"/>
                <a:gd name="csX22" fmla="*/ 958702 w 1672650"/>
                <a:gd name="csY22" fmla="*/ 1108722 h 1207053"/>
                <a:gd name="csX23" fmla="*/ 1022161 w 1672650"/>
                <a:gd name="csY23" fmla="*/ 1100565 h 1207053"/>
                <a:gd name="csX24" fmla="*/ 1259300 w 1672650"/>
                <a:gd name="csY24" fmla="*/ 934824 h 1207053"/>
                <a:gd name="csX25" fmla="*/ 1309157 w 1672650"/>
                <a:gd name="csY25" fmla="*/ 896385 h 1207053"/>
                <a:gd name="csX26" fmla="*/ 1672650 w 1672650"/>
                <a:gd name="csY26" fmla="*/ 574974 h 1207053"/>
                <a:gd name="csX27" fmla="*/ 1672650 w 1672650"/>
                <a:gd name="csY27" fmla="*/ 526355 h 1207053"/>
                <a:gd name="csX28" fmla="*/ 1286067 w 1672650"/>
                <a:gd name="csY28" fmla="*/ 868361 h 1207053"/>
                <a:gd name="csX29" fmla="*/ 1278492 w 1672650"/>
                <a:gd name="csY29" fmla="*/ 874206 h 1207053"/>
                <a:gd name="csX30" fmla="*/ 1097456 w 1672650"/>
                <a:gd name="csY30" fmla="*/ 693188 h 1207053"/>
                <a:gd name="csX31" fmla="*/ 1102555 w 1672650"/>
                <a:gd name="csY31" fmla="*/ 686888 h 1207053"/>
                <a:gd name="csX32" fmla="*/ 1672650 w 1672650"/>
                <a:gd name="csY32" fmla="*/ 54409 h 1207053"/>
                <a:gd name="csX33" fmla="*/ 932061 w 1672650"/>
                <a:gd name="csY33" fmla="*/ 1082956 h 1207053"/>
                <a:gd name="csX34" fmla="*/ 801610 w 1672650"/>
                <a:gd name="csY34" fmla="*/ 1167720 h 1207053"/>
                <a:gd name="csX35" fmla="*/ 887649 w 1672650"/>
                <a:gd name="csY35" fmla="*/ 1034684 h 1207053"/>
                <a:gd name="csX36" fmla="*/ 932061 w 1672650"/>
                <a:gd name="csY36" fmla="*/ 1082956 h 1207053"/>
                <a:gd name="csX37" fmla="*/ 1249394 w 1672650"/>
                <a:gd name="csY37" fmla="*/ 896549 h 1207053"/>
                <a:gd name="csX38" fmla="*/ 1237849 w 1672650"/>
                <a:gd name="csY38" fmla="*/ 905453 h 1207053"/>
                <a:gd name="csX39" fmla="*/ 1000947 w 1672650"/>
                <a:gd name="csY39" fmla="*/ 1070865 h 1207053"/>
                <a:gd name="csX40" fmla="*/ 972705 w 1672650"/>
                <a:gd name="csY40" fmla="*/ 1073342 h 1207053"/>
                <a:gd name="csX41" fmla="*/ 964310 w 1672650"/>
                <a:gd name="csY41" fmla="*/ 1064237 h 1207053"/>
                <a:gd name="csX42" fmla="*/ 909391 w 1672650"/>
                <a:gd name="csY42" fmla="*/ 1004529 h 1207053"/>
                <a:gd name="csX43" fmla="*/ 909773 w 1672650"/>
                <a:gd name="csY43" fmla="*/ 1004019 h 1207053"/>
                <a:gd name="csX44" fmla="*/ 898848 w 1672650"/>
                <a:gd name="csY44" fmla="*/ 993094 h 1207053"/>
                <a:gd name="csX45" fmla="*/ 901215 w 1672650"/>
                <a:gd name="csY45" fmla="*/ 963631 h 1207053"/>
                <a:gd name="csX46" fmla="*/ 1064461 w 1672650"/>
                <a:gd name="csY46" fmla="*/ 733904 h 1207053"/>
                <a:gd name="csX47" fmla="*/ 1074403 w 1672650"/>
                <a:gd name="csY47" fmla="*/ 721595 h 1207053"/>
                <a:gd name="csX48" fmla="*/ 1249394 w 1672650"/>
                <a:gd name="csY48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808257 w 1672650"/>
                <a:gd name="csY20" fmla="*/ 1207052 h 1207053"/>
                <a:gd name="csX21" fmla="*/ 834114 w 1672650"/>
                <a:gd name="csY21" fmla="*/ 1199040 h 1207053"/>
                <a:gd name="csX22" fmla="*/ 958702 w 1672650"/>
                <a:gd name="csY22" fmla="*/ 1108722 h 1207053"/>
                <a:gd name="csX23" fmla="*/ 1022161 w 1672650"/>
                <a:gd name="csY23" fmla="*/ 1100565 h 1207053"/>
                <a:gd name="csX24" fmla="*/ 1259300 w 1672650"/>
                <a:gd name="csY24" fmla="*/ 934824 h 1207053"/>
                <a:gd name="csX25" fmla="*/ 1309157 w 1672650"/>
                <a:gd name="csY25" fmla="*/ 896385 h 1207053"/>
                <a:gd name="csX26" fmla="*/ 1672650 w 1672650"/>
                <a:gd name="csY26" fmla="*/ 574974 h 1207053"/>
                <a:gd name="csX27" fmla="*/ 1672650 w 1672650"/>
                <a:gd name="csY27" fmla="*/ 526355 h 1207053"/>
                <a:gd name="csX28" fmla="*/ 1286067 w 1672650"/>
                <a:gd name="csY28" fmla="*/ 868361 h 1207053"/>
                <a:gd name="csX29" fmla="*/ 1278492 w 1672650"/>
                <a:gd name="csY29" fmla="*/ 874206 h 1207053"/>
                <a:gd name="csX30" fmla="*/ 1097456 w 1672650"/>
                <a:gd name="csY30" fmla="*/ 693188 h 1207053"/>
                <a:gd name="csX31" fmla="*/ 1102555 w 1672650"/>
                <a:gd name="csY31" fmla="*/ 686888 h 1207053"/>
                <a:gd name="csX32" fmla="*/ 1672650 w 1672650"/>
                <a:gd name="csY32" fmla="*/ 54409 h 1207053"/>
                <a:gd name="csX33" fmla="*/ 932061 w 1672650"/>
                <a:gd name="csY33" fmla="*/ 1082956 h 1207053"/>
                <a:gd name="csX34" fmla="*/ 887649 w 1672650"/>
                <a:gd name="csY34" fmla="*/ 1034684 h 1207053"/>
                <a:gd name="csX35" fmla="*/ 932061 w 1672650"/>
                <a:gd name="csY35" fmla="*/ 1082956 h 1207053"/>
                <a:gd name="csX36" fmla="*/ 1249394 w 1672650"/>
                <a:gd name="csY36" fmla="*/ 896549 h 1207053"/>
                <a:gd name="csX37" fmla="*/ 1237849 w 1672650"/>
                <a:gd name="csY37" fmla="*/ 905453 h 1207053"/>
                <a:gd name="csX38" fmla="*/ 1000947 w 1672650"/>
                <a:gd name="csY38" fmla="*/ 1070865 h 1207053"/>
                <a:gd name="csX39" fmla="*/ 972705 w 1672650"/>
                <a:gd name="csY39" fmla="*/ 1073342 h 1207053"/>
                <a:gd name="csX40" fmla="*/ 964310 w 1672650"/>
                <a:gd name="csY40" fmla="*/ 1064237 h 1207053"/>
                <a:gd name="csX41" fmla="*/ 909391 w 1672650"/>
                <a:gd name="csY41" fmla="*/ 1004529 h 1207053"/>
                <a:gd name="csX42" fmla="*/ 909773 w 1672650"/>
                <a:gd name="csY42" fmla="*/ 1004019 h 1207053"/>
                <a:gd name="csX43" fmla="*/ 898848 w 1672650"/>
                <a:gd name="csY43" fmla="*/ 993094 h 1207053"/>
                <a:gd name="csX44" fmla="*/ 901215 w 1672650"/>
                <a:gd name="csY44" fmla="*/ 963631 h 1207053"/>
                <a:gd name="csX45" fmla="*/ 1064461 w 1672650"/>
                <a:gd name="csY45" fmla="*/ 733904 h 1207053"/>
                <a:gd name="csX46" fmla="*/ 1074403 w 1672650"/>
                <a:gd name="csY46" fmla="*/ 721595 h 1207053"/>
                <a:gd name="csX47" fmla="*/ 1249394 w 1672650"/>
                <a:gd name="csY47" fmla="*/ 896549 h 1207053"/>
                <a:gd name="csX0" fmla="*/ 1672650 w 1672650"/>
                <a:gd name="csY0" fmla="*/ 54409 h 1214211"/>
                <a:gd name="csX1" fmla="*/ 1672650 w 1672650"/>
                <a:gd name="csY1" fmla="*/ 0 h 1214211"/>
                <a:gd name="csX2" fmla="*/ 1074877 w 1672650"/>
                <a:gd name="csY2" fmla="*/ 663179 h 1214211"/>
                <a:gd name="csX3" fmla="*/ 1035490 w 1672650"/>
                <a:gd name="csY3" fmla="*/ 711907 h 1214211"/>
                <a:gd name="csX4" fmla="*/ 762606 w 1672650"/>
                <a:gd name="csY4" fmla="*/ 1157104 h 1214211"/>
                <a:gd name="csX5" fmla="*/ 133968 w 1672650"/>
                <a:gd name="csY5" fmla="*/ 746978 h 1214211"/>
                <a:gd name="csX6" fmla="*/ 131965 w 1672650"/>
                <a:gd name="csY6" fmla="*/ 733157 h 1214211"/>
                <a:gd name="csX7" fmla="*/ 370397 w 1672650"/>
                <a:gd name="csY7" fmla="*/ 695992 h 1214211"/>
                <a:gd name="csX8" fmla="*/ 635906 w 1672650"/>
                <a:gd name="csY8" fmla="*/ 642239 h 1214211"/>
                <a:gd name="csX9" fmla="*/ 406015 w 1672650"/>
                <a:gd name="csY9" fmla="*/ 416772 h 1214211"/>
                <a:gd name="csX10" fmla="*/ 27535 w 1672650"/>
                <a:gd name="csY10" fmla="*/ 168654 h 1214211"/>
                <a:gd name="csX11" fmla="*/ 2571 w 1672650"/>
                <a:gd name="csY11" fmla="*/ 174972 h 1214211"/>
                <a:gd name="csX12" fmla="*/ 8889 w 1672650"/>
                <a:gd name="csY12" fmla="*/ 199937 h 1214211"/>
                <a:gd name="csX13" fmla="*/ 601546 w 1672650"/>
                <a:gd name="csY13" fmla="*/ 625195 h 1214211"/>
                <a:gd name="csX14" fmla="*/ 366901 w 1672650"/>
                <a:gd name="csY14" fmla="*/ 659792 h 1214211"/>
                <a:gd name="csX15" fmla="*/ 101392 w 1672650"/>
                <a:gd name="csY15" fmla="*/ 713582 h 1214211"/>
                <a:gd name="csX16" fmla="*/ 99990 w 1672650"/>
                <a:gd name="csY16" fmla="*/ 760253 h 1214211"/>
                <a:gd name="csX17" fmla="*/ 793362 w 1672650"/>
                <a:gd name="csY17" fmla="*/ 1206378 h 1214211"/>
                <a:gd name="csX18" fmla="*/ 798606 w 1672650"/>
                <a:gd name="csY18" fmla="*/ 1207052 h 1214211"/>
                <a:gd name="csX19" fmla="*/ 802248 w 1672650"/>
                <a:gd name="csY19" fmla="*/ 1206451 h 1214211"/>
                <a:gd name="csX20" fmla="*/ 808257 w 1672650"/>
                <a:gd name="csY20" fmla="*/ 1207052 h 1214211"/>
                <a:gd name="csX21" fmla="*/ 958702 w 1672650"/>
                <a:gd name="csY21" fmla="*/ 1108722 h 1214211"/>
                <a:gd name="csX22" fmla="*/ 1022161 w 1672650"/>
                <a:gd name="csY22" fmla="*/ 1100565 h 1214211"/>
                <a:gd name="csX23" fmla="*/ 1259300 w 1672650"/>
                <a:gd name="csY23" fmla="*/ 934824 h 1214211"/>
                <a:gd name="csX24" fmla="*/ 1309157 w 1672650"/>
                <a:gd name="csY24" fmla="*/ 896385 h 1214211"/>
                <a:gd name="csX25" fmla="*/ 1672650 w 1672650"/>
                <a:gd name="csY25" fmla="*/ 574974 h 1214211"/>
                <a:gd name="csX26" fmla="*/ 1672650 w 1672650"/>
                <a:gd name="csY26" fmla="*/ 526355 h 1214211"/>
                <a:gd name="csX27" fmla="*/ 1286067 w 1672650"/>
                <a:gd name="csY27" fmla="*/ 868361 h 1214211"/>
                <a:gd name="csX28" fmla="*/ 1278492 w 1672650"/>
                <a:gd name="csY28" fmla="*/ 874206 h 1214211"/>
                <a:gd name="csX29" fmla="*/ 1097456 w 1672650"/>
                <a:gd name="csY29" fmla="*/ 693188 h 1214211"/>
                <a:gd name="csX30" fmla="*/ 1102555 w 1672650"/>
                <a:gd name="csY30" fmla="*/ 686888 h 1214211"/>
                <a:gd name="csX31" fmla="*/ 1672650 w 1672650"/>
                <a:gd name="csY31" fmla="*/ 54409 h 1214211"/>
                <a:gd name="csX32" fmla="*/ 932061 w 1672650"/>
                <a:gd name="csY32" fmla="*/ 1082956 h 1214211"/>
                <a:gd name="csX33" fmla="*/ 887649 w 1672650"/>
                <a:gd name="csY33" fmla="*/ 1034684 h 1214211"/>
                <a:gd name="csX34" fmla="*/ 932061 w 1672650"/>
                <a:gd name="csY34" fmla="*/ 1082956 h 1214211"/>
                <a:gd name="csX35" fmla="*/ 1249394 w 1672650"/>
                <a:gd name="csY35" fmla="*/ 896549 h 1214211"/>
                <a:gd name="csX36" fmla="*/ 1237849 w 1672650"/>
                <a:gd name="csY36" fmla="*/ 905453 h 1214211"/>
                <a:gd name="csX37" fmla="*/ 1000947 w 1672650"/>
                <a:gd name="csY37" fmla="*/ 1070865 h 1214211"/>
                <a:gd name="csX38" fmla="*/ 972705 w 1672650"/>
                <a:gd name="csY38" fmla="*/ 1073342 h 1214211"/>
                <a:gd name="csX39" fmla="*/ 964310 w 1672650"/>
                <a:gd name="csY39" fmla="*/ 1064237 h 1214211"/>
                <a:gd name="csX40" fmla="*/ 909391 w 1672650"/>
                <a:gd name="csY40" fmla="*/ 1004529 h 1214211"/>
                <a:gd name="csX41" fmla="*/ 909773 w 1672650"/>
                <a:gd name="csY41" fmla="*/ 1004019 h 1214211"/>
                <a:gd name="csX42" fmla="*/ 898848 w 1672650"/>
                <a:gd name="csY42" fmla="*/ 993094 h 1214211"/>
                <a:gd name="csX43" fmla="*/ 901215 w 1672650"/>
                <a:gd name="csY43" fmla="*/ 963631 h 1214211"/>
                <a:gd name="csX44" fmla="*/ 1064461 w 1672650"/>
                <a:gd name="csY44" fmla="*/ 733904 h 1214211"/>
                <a:gd name="csX45" fmla="*/ 1074403 w 1672650"/>
                <a:gd name="csY45" fmla="*/ 721595 h 1214211"/>
                <a:gd name="csX46" fmla="*/ 1249394 w 1672650"/>
                <a:gd name="csY46" fmla="*/ 896549 h 1214211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958702 w 1672650"/>
                <a:gd name="csY20" fmla="*/ 1108722 h 1207053"/>
                <a:gd name="csX21" fmla="*/ 1022161 w 1672650"/>
                <a:gd name="csY21" fmla="*/ 1100565 h 1207053"/>
                <a:gd name="csX22" fmla="*/ 1259300 w 1672650"/>
                <a:gd name="csY22" fmla="*/ 934824 h 1207053"/>
                <a:gd name="csX23" fmla="*/ 1309157 w 1672650"/>
                <a:gd name="csY23" fmla="*/ 896385 h 1207053"/>
                <a:gd name="csX24" fmla="*/ 1672650 w 1672650"/>
                <a:gd name="csY24" fmla="*/ 574974 h 1207053"/>
                <a:gd name="csX25" fmla="*/ 1672650 w 1672650"/>
                <a:gd name="csY25" fmla="*/ 526355 h 1207053"/>
                <a:gd name="csX26" fmla="*/ 1286067 w 1672650"/>
                <a:gd name="csY26" fmla="*/ 868361 h 1207053"/>
                <a:gd name="csX27" fmla="*/ 1278492 w 1672650"/>
                <a:gd name="csY27" fmla="*/ 874206 h 1207053"/>
                <a:gd name="csX28" fmla="*/ 1097456 w 1672650"/>
                <a:gd name="csY28" fmla="*/ 693188 h 1207053"/>
                <a:gd name="csX29" fmla="*/ 1102555 w 1672650"/>
                <a:gd name="csY29" fmla="*/ 686888 h 1207053"/>
                <a:gd name="csX30" fmla="*/ 1672650 w 1672650"/>
                <a:gd name="csY30" fmla="*/ 54409 h 1207053"/>
                <a:gd name="csX31" fmla="*/ 932061 w 1672650"/>
                <a:gd name="csY31" fmla="*/ 1082956 h 1207053"/>
                <a:gd name="csX32" fmla="*/ 887649 w 1672650"/>
                <a:gd name="csY32" fmla="*/ 1034684 h 1207053"/>
                <a:gd name="csX33" fmla="*/ 932061 w 1672650"/>
                <a:gd name="csY33" fmla="*/ 1082956 h 1207053"/>
                <a:gd name="csX34" fmla="*/ 1249394 w 1672650"/>
                <a:gd name="csY34" fmla="*/ 896549 h 1207053"/>
                <a:gd name="csX35" fmla="*/ 1237849 w 1672650"/>
                <a:gd name="csY35" fmla="*/ 905453 h 1207053"/>
                <a:gd name="csX36" fmla="*/ 1000947 w 1672650"/>
                <a:gd name="csY36" fmla="*/ 1070865 h 1207053"/>
                <a:gd name="csX37" fmla="*/ 972705 w 1672650"/>
                <a:gd name="csY37" fmla="*/ 1073342 h 1207053"/>
                <a:gd name="csX38" fmla="*/ 964310 w 1672650"/>
                <a:gd name="csY38" fmla="*/ 1064237 h 1207053"/>
                <a:gd name="csX39" fmla="*/ 909391 w 1672650"/>
                <a:gd name="csY39" fmla="*/ 1004529 h 1207053"/>
                <a:gd name="csX40" fmla="*/ 909773 w 1672650"/>
                <a:gd name="csY40" fmla="*/ 1004019 h 1207053"/>
                <a:gd name="csX41" fmla="*/ 898848 w 1672650"/>
                <a:gd name="csY41" fmla="*/ 993094 h 1207053"/>
                <a:gd name="csX42" fmla="*/ 901215 w 1672650"/>
                <a:gd name="csY42" fmla="*/ 963631 h 1207053"/>
                <a:gd name="csX43" fmla="*/ 1064461 w 1672650"/>
                <a:gd name="csY43" fmla="*/ 733904 h 1207053"/>
                <a:gd name="csX44" fmla="*/ 1074403 w 1672650"/>
                <a:gd name="csY44" fmla="*/ 721595 h 1207053"/>
                <a:gd name="csX45" fmla="*/ 1249394 w 1672650"/>
                <a:gd name="csY45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932061 w 1672650"/>
                <a:gd name="csY30" fmla="*/ 1082956 h 1207053"/>
                <a:gd name="csX31" fmla="*/ 887649 w 1672650"/>
                <a:gd name="csY31" fmla="*/ 1034684 h 1207053"/>
                <a:gd name="csX32" fmla="*/ 932061 w 1672650"/>
                <a:gd name="csY32" fmla="*/ 1082956 h 1207053"/>
                <a:gd name="csX33" fmla="*/ 1249394 w 1672650"/>
                <a:gd name="csY33" fmla="*/ 896549 h 1207053"/>
                <a:gd name="csX34" fmla="*/ 1237849 w 1672650"/>
                <a:gd name="csY34" fmla="*/ 905453 h 1207053"/>
                <a:gd name="csX35" fmla="*/ 1000947 w 1672650"/>
                <a:gd name="csY35" fmla="*/ 1070865 h 1207053"/>
                <a:gd name="csX36" fmla="*/ 972705 w 1672650"/>
                <a:gd name="csY36" fmla="*/ 1073342 h 1207053"/>
                <a:gd name="csX37" fmla="*/ 964310 w 1672650"/>
                <a:gd name="csY37" fmla="*/ 1064237 h 1207053"/>
                <a:gd name="csX38" fmla="*/ 909391 w 1672650"/>
                <a:gd name="csY38" fmla="*/ 1004529 h 1207053"/>
                <a:gd name="csX39" fmla="*/ 909773 w 1672650"/>
                <a:gd name="csY39" fmla="*/ 1004019 h 1207053"/>
                <a:gd name="csX40" fmla="*/ 898848 w 1672650"/>
                <a:gd name="csY40" fmla="*/ 993094 h 1207053"/>
                <a:gd name="csX41" fmla="*/ 901215 w 1672650"/>
                <a:gd name="csY41" fmla="*/ 963631 h 1207053"/>
                <a:gd name="csX42" fmla="*/ 1064461 w 1672650"/>
                <a:gd name="csY42" fmla="*/ 733904 h 1207053"/>
                <a:gd name="csX43" fmla="*/ 1074403 w 1672650"/>
                <a:gd name="csY43" fmla="*/ 721595 h 1207053"/>
                <a:gd name="csX44" fmla="*/ 1249394 w 1672650"/>
                <a:gd name="csY44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972705 w 1672650"/>
                <a:gd name="csY33" fmla="*/ 1073342 h 1207053"/>
                <a:gd name="csX34" fmla="*/ 964310 w 1672650"/>
                <a:gd name="csY34" fmla="*/ 1064237 h 1207053"/>
                <a:gd name="csX35" fmla="*/ 909391 w 1672650"/>
                <a:gd name="csY35" fmla="*/ 1004529 h 1207053"/>
                <a:gd name="csX36" fmla="*/ 909773 w 1672650"/>
                <a:gd name="csY36" fmla="*/ 1004019 h 1207053"/>
                <a:gd name="csX37" fmla="*/ 898848 w 1672650"/>
                <a:gd name="csY37" fmla="*/ 993094 h 1207053"/>
                <a:gd name="csX38" fmla="*/ 901215 w 1672650"/>
                <a:gd name="csY38" fmla="*/ 963631 h 1207053"/>
                <a:gd name="csX39" fmla="*/ 1064461 w 1672650"/>
                <a:gd name="csY39" fmla="*/ 733904 h 1207053"/>
                <a:gd name="csX40" fmla="*/ 1074403 w 1672650"/>
                <a:gd name="csY40" fmla="*/ 721595 h 1207053"/>
                <a:gd name="csX41" fmla="*/ 1249394 w 1672650"/>
                <a:gd name="csY41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972705 w 1672650"/>
                <a:gd name="csY33" fmla="*/ 1073342 h 1207053"/>
                <a:gd name="csX34" fmla="*/ 964310 w 1672650"/>
                <a:gd name="csY34" fmla="*/ 1064237 h 1207053"/>
                <a:gd name="csX35" fmla="*/ 909391 w 1672650"/>
                <a:gd name="csY35" fmla="*/ 1004529 h 1207053"/>
                <a:gd name="csX36" fmla="*/ 909773 w 1672650"/>
                <a:gd name="csY36" fmla="*/ 1004019 h 1207053"/>
                <a:gd name="csX37" fmla="*/ 901215 w 1672650"/>
                <a:gd name="csY37" fmla="*/ 963631 h 1207053"/>
                <a:gd name="csX38" fmla="*/ 1064461 w 1672650"/>
                <a:gd name="csY38" fmla="*/ 733904 h 1207053"/>
                <a:gd name="csX39" fmla="*/ 1074403 w 1672650"/>
                <a:gd name="csY39" fmla="*/ 721595 h 1207053"/>
                <a:gd name="csX40" fmla="*/ 1249394 w 1672650"/>
                <a:gd name="csY40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972705 w 1672650"/>
                <a:gd name="csY33" fmla="*/ 1073342 h 1207053"/>
                <a:gd name="csX34" fmla="*/ 964310 w 1672650"/>
                <a:gd name="csY34" fmla="*/ 1064237 h 1207053"/>
                <a:gd name="csX35" fmla="*/ 909391 w 1672650"/>
                <a:gd name="csY35" fmla="*/ 1004529 h 1207053"/>
                <a:gd name="csX36" fmla="*/ 901215 w 1672650"/>
                <a:gd name="csY36" fmla="*/ 963631 h 1207053"/>
                <a:gd name="csX37" fmla="*/ 1064461 w 1672650"/>
                <a:gd name="csY37" fmla="*/ 733904 h 1207053"/>
                <a:gd name="csX38" fmla="*/ 1074403 w 1672650"/>
                <a:gd name="csY38" fmla="*/ 721595 h 1207053"/>
                <a:gd name="csX39" fmla="*/ 1249394 w 1672650"/>
                <a:gd name="csY39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972705 w 1672650"/>
                <a:gd name="csY33" fmla="*/ 1073342 h 1207053"/>
                <a:gd name="csX34" fmla="*/ 964310 w 1672650"/>
                <a:gd name="csY34" fmla="*/ 1064237 h 1207053"/>
                <a:gd name="csX35" fmla="*/ 909391 w 1672650"/>
                <a:gd name="csY35" fmla="*/ 1004529 h 1207053"/>
                <a:gd name="csX36" fmla="*/ 1064461 w 1672650"/>
                <a:gd name="csY36" fmla="*/ 733904 h 1207053"/>
                <a:gd name="csX37" fmla="*/ 1074403 w 1672650"/>
                <a:gd name="csY37" fmla="*/ 721595 h 1207053"/>
                <a:gd name="csX38" fmla="*/ 1249394 w 1672650"/>
                <a:gd name="csY38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972705 w 1672650"/>
                <a:gd name="csY33" fmla="*/ 1073342 h 1207053"/>
                <a:gd name="csX34" fmla="*/ 964310 w 1672650"/>
                <a:gd name="csY34" fmla="*/ 1064237 h 1207053"/>
                <a:gd name="csX35" fmla="*/ 1064461 w 1672650"/>
                <a:gd name="csY35" fmla="*/ 733904 h 1207053"/>
                <a:gd name="csX36" fmla="*/ 1074403 w 1672650"/>
                <a:gd name="csY36" fmla="*/ 721595 h 1207053"/>
                <a:gd name="csX37" fmla="*/ 1249394 w 1672650"/>
                <a:gd name="csY37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972705 w 1672650"/>
                <a:gd name="csY33" fmla="*/ 1073342 h 1207053"/>
                <a:gd name="csX34" fmla="*/ 1064461 w 1672650"/>
                <a:gd name="csY34" fmla="*/ 733904 h 1207053"/>
                <a:gd name="csX35" fmla="*/ 1074403 w 1672650"/>
                <a:gd name="csY35" fmla="*/ 721595 h 1207053"/>
                <a:gd name="csX36" fmla="*/ 1249394 w 1672650"/>
                <a:gd name="csY36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00947 w 1672650"/>
                <a:gd name="csY32" fmla="*/ 1070865 h 1207053"/>
                <a:gd name="csX33" fmla="*/ 1064461 w 1672650"/>
                <a:gd name="csY33" fmla="*/ 733904 h 1207053"/>
                <a:gd name="csX34" fmla="*/ 1074403 w 1672650"/>
                <a:gd name="csY34" fmla="*/ 721595 h 1207053"/>
                <a:gd name="csX35" fmla="*/ 1249394 w 1672650"/>
                <a:gd name="csY35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4877 w 1672650"/>
                <a:gd name="csY2" fmla="*/ 663179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64461 w 1672650"/>
                <a:gd name="csY32" fmla="*/ 733904 h 1207053"/>
                <a:gd name="csX33" fmla="*/ 1074403 w 1672650"/>
                <a:gd name="csY33" fmla="*/ 721595 h 1207053"/>
                <a:gd name="csX34" fmla="*/ 1249394 w 1672650"/>
                <a:gd name="csY34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79640 w 1672650"/>
                <a:gd name="csY2" fmla="*/ 667941 h 1207053"/>
                <a:gd name="csX3" fmla="*/ 1035490 w 1672650"/>
                <a:gd name="csY3" fmla="*/ 711907 h 1207053"/>
                <a:gd name="csX4" fmla="*/ 762606 w 1672650"/>
                <a:gd name="csY4" fmla="*/ 1157104 h 1207053"/>
                <a:gd name="csX5" fmla="*/ 133968 w 1672650"/>
                <a:gd name="csY5" fmla="*/ 746978 h 1207053"/>
                <a:gd name="csX6" fmla="*/ 131965 w 1672650"/>
                <a:gd name="csY6" fmla="*/ 733157 h 1207053"/>
                <a:gd name="csX7" fmla="*/ 370397 w 1672650"/>
                <a:gd name="csY7" fmla="*/ 695992 h 1207053"/>
                <a:gd name="csX8" fmla="*/ 635906 w 1672650"/>
                <a:gd name="csY8" fmla="*/ 642239 h 1207053"/>
                <a:gd name="csX9" fmla="*/ 406015 w 1672650"/>
                <a:gd name="csY9" fmla="*/ 416772 h 1207053"/>
                <a:gd name="csX10" fmla="*/ 27535 w 1672650"/>
                <a:gd name="csY10" fmla="*/ 168654 h 1207053"/>
                <a:gd name="csX11" fmla="*/ 2571 w 1672650"/>
                <a:gd name="csY11" fmla="*/ 174972 h 1207053"/>
                <a:gd name="csX12" fmla="*/ 8889 w 1672650"/>
                <a:gd name="csY12" fmla="*/ 199937 h 1207053"/>
                <a:gd name="csX13" fmla="*/ 601546 w 1672650"/>
                <a:gd name="csY13" fmla="*/ 625195 h 1207053"/>
                <a:gd name="csX14" fmla="*/ 366901 w 1672650"/>
                <a:gd name="csY14" fmla="*/ 659792 h 1207053"/>
                <a:gd name="csX15" fmla="*/ 101392 w 1672650"/>
                <a:gd name="csY15" fmla="*/ 713582 h 1207053"/>
                <a:gd name="csX16" fmla="*/ 99990 w 1672650"/>
                <a:gd name="csY16" fmla="*/ 760253 h 1207053"/>
                <a:gd name="csX17" fmla="*/ 793362 w 1672650"/>
                <a:gd name="csY17" fmla="*/ 1206378 h 1207053"/>
                <a:gd name="csX18" fmla="*/ 798606 w 1672650"/>
                <a:gd name="csY18" fmla="*/ 1207052 h 1207053"/>
                <a:gd name="csX19" fmla="*/ 802248 w 1672650"/>
                <a:gd name="csY19" fmla="*/ 1206451 h 1207053"/>
                <a:gd name="csX20" fmla="*/ 1022161 w 1672650"/>
                <a:gd name="csY20" fmla="*/ 1100565 h 1207053"/>
                <a:gd name="csX21" fmla="*/ 1259300 w 1672650"/>
                <a:gd name="csY21" fmla="*/ 934824 h 1207053"/>
                <a:gd name="csX22" fmla="*/ 1309157 w 1672650"/>
                <a:gd name="csY22" fmla="*/ 896385 h 1207053"/>
                <a:gd name="csX23" fmla="*/ 1672650 w 1672650"/>
                <a:gd name="csY23" fmla="*/ 574974 h 1207053"/>
                <a:gd name="csX24" fmla="*/ 1672650 w 1672650"/>
                <a:gd name="csY24" fmla="*/ 526355 h 1207053"/>
                <a:gd name="csX25" fmla="*/ 1286067 w 1672650"/>
                <a:gd name="csY25" fmla="*/ 868361 h 1207053"/>
                <a:gd name="csX26" fmla="*/ 1278492 w 1672650"/>
                <a:gd name="csY26" fmla="*/ 874206 h 1207053"/>
                <a:gd name="csX27" fmla="*/ 1097456 w 1672650"/>
                <a:gd name="csY27" fmla="*/ 693188 h 1207053"/>
                <a:gd name="csX28" fmla="*/ 1102555 w 1672650"/>
                <a:gd name="csY28" fmla="*/ 686888 h 1207053"/>
                <a:gd name="csX29" fmla="*/ 1672650 w 1672650"/>
                <a:gd name="csY29" fmla="*/ 54409 h 1207053"/>
                <a:gd name="csX30" fmla="*/ 1249394 w 1672650"/>
                <a:gd name="csY30" fmla="*/ 896549 h 1207053"/>
                <a:gd name="csX31" fmla="*/ 1237849 w 1672650"/>
                <a:gd name="csY31" fmla="*/ 905453 h 1207053"/>
                <a:gd name="csX32" fmla="*/ 1064461 w 1672650"/>
                <a:gd name="csY32" fmla="*/ 733904 h 1207053"/>
                <a:gd name="csX33" fmla="*/ 1074403 w 1672650"/>
                <a:gd name="csY33" fmla="*/ 721595 h 1207053"/>
                <a:gd name="csX34" fmla="*/ 1249394 w 1672650"/>
                <a:gd name="csY34" fmla="*/ 896549 h 1207053"/>
                <a:gd name="csX0" fmla="*/ 1672650 w 1672650"/>
                <a:gd name="csY0" fmla="*/ 54409 h 1207053"/>
                <a:gd name="csX1" fmla="*/ 1672650 w 1672650"/>
                <a:gd name="csY1" fmla="*/ 0 h 1207053"/>
                <a:gd name="csX2" fmla="*/ 1035490 w 1672650"/>
                <a:gd name="csY2" fmla="*/ 711907 h 1207053"/>
                <a:gd name="csX3" fmla="*/ 762606 w 1672650"/>
                <a:gd name="csY3" fmla="*/ 1157104 h 1207053"/>
                <a:gd name="csX4" fmla="*/ 133968 w 1672650"/>
                <a:gd name="csY4" fmla="*/ 746978 h 1207053"/>
                <a:gd name="csX5" fmla="*/ 131965 w 1672650"/>
                <a:gd name="csY5" fmla="*/ 733157 h 1207053"/>
                <a:gd name="csX6" fmla="*/ 370397 w 1672650"/>
                <a:gd name="csY6" fmla="*/ 695992 h 1207053"/>
                <a:gd name="csX7" fmla="*/ 635906 w 1672650"/>
                <a:gd name="csY7" fmla="*/ 642239 h 1207053"/>
                <a:gd name="csX8" fmla="*/ 406015 w 1672650"/>
                <a:gd name="csY8" fmla="*/ 416772 h 1207053"/>
                <a:gd name="csX9" fmla="*/ 27535 w 1672650"/>
                <a:gd name="csY9" fmla="*/ 168654 h 1207053"/>
                <a:gd name="csX10" fmla="*/ 2571 w 1672650"/>
                <a:gd name="csY10" fmla="*/ 174972 h 1207053"/>
                <a:gd name="csX11" fmla="*/ 8889 w 1672650"/>
                <a:gd name="csY11" fmla="*/ 199937 h 1207053"/>
                <a:gd name="csX12" fmla="*/ 601546 w 1672650"/>
                <a:gd name="csY12" fmla="*/ 625195 h 1207053"/>
                <a:gd name="csX13" fmla="*/ 366901 w 1672650"/>
                <a:gd name="csY13" fmla="*/ 659792 h 1207053"/>
                <a:gd name="csX14" fmla="*/ 101392 w 1672650"/>
                <a:gd name="csY14" fmla="*/ 713582 h 1207053"/>
                <a:gd name="csX15" fmla="*/ 99990 w 1672650"/>
                <a:gd name="csY15" fmla="*/ 760253 h 1207053"/>
                <a:gd name="csX16" fmla="*/ 793362 w 1672650"/>
                <a:gd name="csY16" fmla="*/ 1206378 h 1207053"/>
                <a:gd name="csX17" fmla="*/ 798606 w 1672650"/>
                <a:gd name="csY17" fmla="*/ 1207052 h 1207053"/>
                <a:gd name="csX18" fmla="*/ 802248 w 1672650"/>
                <a:gd name="csY18" fmla="*/ 1206451 h 1207053"/>
                <a:gd name="csX19" fmla="*/ 1022161 w 1672650"/>
                <a:gd name="csY19" fmla="*/ 1100565 h 1207053"/>
                <a:gd name="csX20" fmla="*/ 1259300 w 1672650"/>
                <a:gd name="csY20" fmla="*/ 934824 h 1207053"/>
                <a:gd name="csX21" fmla="*/ 1309157 w 1672650"/>
                <a:gd name="csY21" fmla="*/ 896385 h 1207053"/>
                <a:gd name="csX22" fmla="*/ 1672650 w 1672650"/>
                <a:gd name="csY22" fmla="*/ 574974 h 1207053"/>
                <a:gd name="csX23" fmla="*/ 1672650 w 1672650"/>
                <a:gd name="csY23" fmla="*/ 526355 h 1207053"/>
                <a:gd name="csX24" fmla="*/ 1286067 w 1672650"/>
                <a:gd name="csY24" fmla="*/ 868361 h 1207053"/>
                <a:gd name="csX25" fmla="*/ 1278492 w 1672650"/>
                <a:gd name="csY25" fmla="*/ 874206 h 1207053"/>
                <a:gd name="csX26" fmla="*/ 1097456 w 1672650"/>
                <a:gd name="csY26" fmla="*/ 693188 h 1207053"/>
                <a:gd name="csX27" fmla="*/ 1102555 w 1672650"/>
                <a:gd name="csY27" fmla="*/ 686888 h 1207053"/>
                <a:gd name="csX28" fmla="*/ 1672650 w 1672650"/>
                <a:gd name="csY28" fmla="*/ 54409 h 1207053"/>
                <a:gd name="csX29" fmla="*/ 1249394 w 1672650"/>
                <a:gd name="csY29" fmla="*/ 896549 h 1207053"/>
                <a:gd name="csX30" fmla="*/ 1237849 w 1672650"/>
                <a:gd name="csY30" fmla="*/ 905453 h 1207053"/>
                <a:gd name="csX31" fmla="*/ 1064461 w 1672650"/>
                <a:gd name="csY31" fmla="*/ 733904 h 1207053"/>
                <a:gd name="csX32" fmla="*/ 1074403 w 1672650"/>
                <a:gd name="csY32" fmla="*/ 721595 h 1207053"/>
                <a:gd name="csX33" fmla="*/ 1249394 w 1672650"/>
                <a:gd name="csY33" fmla="*/ 896549 h 1207053"/>
                <a:gd name="csX0" fmla="*/ 1672650 w 1672650"/>
                <a:gd name="csY0" fmla="*/ 0 h 1152644"/>
                <a:gd name="csX1" fmla="*/ 1035490 w 1672650"/>
                <a:gd name="csY1" fmla="*/ 657498 h 1152644"/>
                <a:gd name="csX2" fmla="*/ 762606 w 1672650"/>
                <a:gd name="csY2" fmla="*/ 1102695 h 1152644"/>
                <a:gd name="csX3" fmla="*/ 133968 w 1672650"/>
                <a:gd name="csY3" fmla="*/ 692569 h 1152644"/>
                <a:gd name="csX4" fmla="*/ 131965 w 1672650"/>
                <a:gd name="csY4" fmla="*/ 678748 h 1152644"/>
                <a:gd name="csX5" fmla="*/ 370397 w 1672650"/>
                <a:gd name="csY5" fmla="*/ 641583 h 1152644"/>
                <a:gd name="csX6" fmla="*/ 635906 w 1672650"/>
                <a:gd name="csY6" fmla="*/ 587830 h 1152644"/>
                <a:gd name="csX7" fmla="*/ 406015 w 1672650"/>
                <a:gd name="csY7" fmla="*/ 362363 h 1152644"/>
                <a:gd name="csX8" fmla="*/ 27535 w 1672650"/>
                <a:gd name="csY8" fmla="*/ 114245 h 1152644"/>
                <a:gd name="csX9" fmla="*/ 2571 w 1672650"/>
                <a:gd name="csY9" fmla="*/ 120563 h 1152644"/>
                <a:gd name="csX10" fmla="*/ 8889 w 1672650"/>
                <a:gd name="csY10" fmla="*/ 145528 h 1152644"/>
                <a:gd name="csX11" fmla="*/ 601546 w 1672650"/>
                <a:gd name="csY11" fmla="*/ 570786 h 1152644"/>
                <a:gd name="csX12" fmla="*/ 366901 w 1672650"/>
                <a:gd name="csY12" fmla="*/ 605383 h 1152644"/>
                <a:gd name="csX13" fmla="*/ 101392 w 1672650"/>
                <a:gd name="csY13" fmla="*/ 659173 h 1152644"/>
                <a:gd name="csX14" fmla="*/ 99990 w 1672650"/>
                <a:gd name="csY14" fmla="*/ 705844 h 1152644"/>
                <a:gd name="csX15" fmla="*/ 793362 w 1672650"/>
                <a:gd name="csY15" fmla="*/ 1151969 h 1152644"/>
                <a:gd name="csX16" fmla="*/ 798606 w 1672650"/>
                <a:gd name="csY16" fmla="*/ 1152643 h 1152644"/>
                <a:gd name="csX17" fmla="*/ 802248 w 1672650"/>
                <a:gd name="csY17" fmla="*/ 1152042 h 1152644"/>
                <a:gd name="csX18" fmla="*/ 1022161 w 1672650"/>
                <a:gd name="csY18" fmla="*/ 1046156 h 1152644"/>
                <a:gd name="csX19" fmla="*/ 1259300 w 1672650"/>
                <a:gd name="csY19" fmla="*/ 880415 h 1152644"/>
                <a:gd name="csX20" fmla="*/ 1309157 w 1672650"/>
                <a:gd name="csY20" fmla="*/ 841976 h 1152644"/>
                <a:gd name="csX21" fmla="*/ 1672650 w 1672650"/>
                <a:gd name="csY21" fmla="*/ 520565 h 1152644"/>
                <a:gd name="csX22" fmla="*/ 1672650 w 1672650"/>
                <a:gd name="csY22" fmla="*/ 471946 h 1152644"/>
                <a:gd name="csX23" fmla="*/ 1286067 w 1672650"/>
                <a:gd name="csY23" fmla="*/ 813952 h 1152644"/>
                <a:gd name="csX24" fmla="*/ 1278492 w 1672650"/>
                <a:gd name="csY24" fmla="*/ 819797 h 1152644"/>
                <a:gd name="csX25" fmla="*/ 1097456 w 1672650"/>
                <a:gd name="csY25" fmla="*/ 638779 h 1152644"/>
                <a:gd name="csX26" fmla="*/ 1102555 w 1672650"/>
                <a:gd name="csY26" fmla="*/ 632479 h 1152644"/>
                <a:gd name="csX27" fmla="*/ 1672650 w 1672650"/>
                <a:gd name="csY27" fmla="*/ 0 h 1152644"/>
                <a:gd name="csX28" fmla="*/ 1249394 w 1672650"/>
                <a:gd name="csY28" fmla="*/ 842140 h 1152644"/>
                <a:gd name="csX29" fmla="*/ 1237849 w 1672650"/>
                <a:gd name="csY29" fmla="*/ 851044 h 1152644"/>
                <a:gd name="csX30" fmla="*/ 1064461 w 1672650"/>
                <a:gd name="csY30" fmla="*/ 679495 h 1152644"/>
                <a:gd name="csX31" fmla="*/ 1074403 w 1672650"/>
                <a:gd name="csY31" fmla="*/ 667186 h 1152644"/>
                <a:gd name="csX32" fmla="*/ 1249394 w 1672650"/>
                <a:gd name="csY32" fmla="*/ 842140 h 1152644"/>
                <a:gd name="csX0" fmla="*/ 1102555 w 1672650"/>
                <a:gd name="csY0" fmla="*/ 520805 h 1040970"/>
                <a:gd name="csX1" fmla="*/ 1035490 w 1672650"/>
                <a:gd name="csY1" fmla="*/ 545824 h 1040970"/>
                <a:gd name="csX2" fmla="*/ 762606 w 1672650"/>
                <a:gd name="csY2" fmla="*/ 991021 h 1040970"/>
                <a:gd name="csX3" fmla="*/ 133968 w 1672650"/>
                <a:gd name="csY3" fmla="*/ 580895 h 1040970"/>
                <a:gd name="csX4" fmla="*/ 131965 w 1672650"/>
                <a:gd name="csY4" fmla="*/ 567074 h 1040970"/>
                <a:gd name="csX5" fmla="*/ 370397 w 1672650"/>
                <a:gd name="csY5" fmla="*/ 529909 h 1040970"/>
                <a:gd name="csX6" fmla="*/ 635906 w 1672650"/>
                <a:gd name="csY6" fmla="*/ 476156 h 1040970"/>
                <a:gd name="csX7" fmla="*/ 406015 w 1672650"/>
                <a:gd name="csY7" fmla="*/ 250689 h 1040970"/>
                <a:gd name="csX8" fmla="*/ 27535 w 1672650"/>
                <a:gd name="csY8" fmla="*/ 2571 h 1040970"/>
                <a:gd name="csX9" fmla="*/ 2571 w 1672650"/>
                <a:gd name="csY9" fmla="*/ 8889 h 1040970"/>
                <a:gd name="csX10" fmla="*/ 8889 w 1672650"/>
                <a:gd name="csY10" fmla="*/ 33854 h 1040970"/>
                <a:gd name="csX11" fmla="*/ 601546 w 1672650"/>
                <a:gd name="csY11" fmla="*/ 459112 h 1040970"/>
                <a:gd name="csX12" fmla="*/ 366901 w 1672650"/>
                <a:gd name="csY12" fmla="*/ 493709 h 1040970"/>
                <a:gd name="csX13" fmla="*/ 101392 w 1672650"/>
                <a:gd name="csY13" fmla="*/ 547499 h 1040970"/>
                <a:gd name="csX14" fmla="*/ 99990 w 1672650"/>
                <a:gd name="csY14" fmla="*/ 594170 h 1040970"/>
                <a:gd name="csX15" fmla="*/ 793362 w 1672650"/>
                <a:gd name="csY15" fmla="*/ 1040295 h 1040970"/>
                <a:gd name="csX16" fmla="*/ 798606 w 1672650"/>
                <a:gd name="csY16" fmla="*/ 1040969 h 1040970"/>
                <a:gd name="csX17" fmla="*/ 802248 w 1672650"/>
                <a:gd name="csY17" fmla="*/ 1040368 h 1040970"/>
                <a:gd name="csX18" fmla="*/ 1022161 w 1672650"/>
                <a:gd name="csY18" fmla="*/ 934482 h 1040970"/>
                <a:gd name="csX19" fmla="*/ 1259300 w 1672650"/>
                <a:gd name="csY19" fmla="*/ 768741 h 1040970"/>
                <a:gd name="csX20" fmla="*/ 1309157 w 1672650"/>
                <a:gd name="csY20" fmla="*/ 730302 h 1040970"/>
                <a:gd name="csX21" fmla="*/ 1672650 w 1672650"/>
                <a:gd name="csY21" fmla="*/ 408891 h 1040970"/>
                <a:gd name="csX22" fmla="*/ 1672650 w 1672650"/>
                <a:gd name="csY22" fmla="*/ 360272 h 1040970"/>
                <a:gd name="csX23" fmla="*/ 1286067 w 1672650"/>
                <a:gd name="csY23" fmla="*/ 702278 h 1040970"/>
                <a:gd name="csX24" fmla="*/ 1278492 w 1672650"/>
                <a:gd name="csY24" fmla="*/ 708123 h 1040970"/>
                <a:gd name="csX25" fmla="*/ 1097456 w 1672650"/>
                <a:gd name="csY25" fmla="*/ 527105 h 1040970"/>
                <a:gd name="csX26" fmla="*/ 1102555 w 1672650"/>
                <a:gd name="csY26" fmla="*/ 520805 h 1040970"/>
                <a:gd name="csX27" fmla="*/ 1249394 w 1672650"/>
                <a:gd name="csY27" fmla="*/ 730466 h 1040970"/>
                <a:gd name="csX28" fmla="*/ 1237849 w 1672650"/>
                <a:gd name="csY28" fmla="*/ 739370 h 1040970"/>
                <a:gd name="csX29" fmla="*/ 1064461 w 1672650"/>
                <a:gd name="csY29" fmla="*/ 567821 h 1040970"/>
                <a:gd name="csX30" fmla="*/ 1074403 w 1672650"/>
                <a:gd name="csY30" fmla="*/ 555512 h 1040970"/>
                <a:gd name="csX31" fmla="*/ 1249394 w 1672650"/>
                <a:gd name="csY31" fmla="*/ 730466 h 1040970"/>
                <a:gd name="csX0" fmla="*/ 1102555 w 1672650"/>
                <a:gd name="csY0" fmla="*/ 520805 h 1040970"/>
                <a:gd name="csX1" fmla="*/ 1035490 w 1672650"/>
                <a:gd name="csY1" fmla="*/ 545824 h 1040970"/>
                <a:gd name="csX2" fmla="*/ 762606 w 1672650"/>
                <a:gd name="csY2" fmla="*/ 991021 h 1040970"/>
                <a:gd name="csX3" fmla="*/ 133968 w 1672650"/>
                <a:gd name="csY3" fmla="*/ 580895 h 1040970"/>
                <a:gd name="csX4" fmla="*/ 131965 w 1672650"/>
                <a:gd name="csY4" fmla="*/ 567074 h 1040970"/>
                <a:gd name="csX5" fmla="*/ 370397 w 1672650"/>
                <a:gd name="csY5" fmla="*/ 529909 h 1040970"/>
                <a:gd name="csX6" fmla="*/ 635906 w 1672650"/>
                <a:gd name="csY6" fmla="*/ 476156 h 1040970"/>
                <a:gd name="csX7" fmla="*/ 406015 w 1672650"/>
                <a:gd name="csY7" fmla="*/ 250689 h 1040970"/>
                <a:gd name="csX8" fmla="*/ 27535 w 1672650"/>
                <a:gd name="csY8" fmla="*/ 2571 h 1040970"/>
                <a:gd name="csX9" fmla="*/ 2571 w 1672650"/>
                <a:gd name="csY9" fmla="*/ 8889 h 1040970"/>
                <a:gd name="csX10" fmla="*/ 8889 w 1672650"/>
                <a:gd name="csY10" fmla="*/ 33854 h 1040970"/>
                <a:gd name="csX11" fmla="*/ 601546 w 1672650"/>
                <a:gd name="csY11" fmla="*/ 459112 h 1040970"/>
                <a:gd name="csX12" fmla="*/ 366901 w 1672650"/>
                <a:gd name="csY12" fmla="*/ 493709 h 1040970"/>
                <a:gd name="csX13" fmla="*/ 101392 w 1672650"/>
                <a:gd name="csY13" fmla="*/ 547499 h 1040970"/>
                <a:gd name="csX14" fmla="*/ 99990 w 1672650"/>
                <a:gd name="csY14" fmla="*/ 594170 h 1040970"/>
                <a:gd name="csX15" fmla="*/ 793362 w 1672650"/>
                <a:gd name="csY15" fmla="*/ 1040295 h 1040970"/>
                <a:gd name="csX16" fmla="*/ 798606 w 1672650"/>
                <a:gd name="csY16" fmla="*/ 1040969 h 1040970"/>
                <a:gd name="csX17" fmla="*/ 802248 w 1672650"/>
                <a:gd name="csY17" fmla="*/ 1040368 h 1040970"/>
                <a:gd name="csX18" fmla="*/ 1022161 w 1672650"/>
                <a:gd name="csY18" fmla="*/ 934482 h 1040970"/>
                <a:gd name="csX19" fmla="*/ 1259300 w 1672650"/>
                <a:gd name="csY19" fmla="*/ 768741 h 1040970"/>
                <a:gd name="csX20" fmla="*/ 1309157 w 1672650"/>
                <a:gd name="csY20" fmla="*/ 730302 h 1040970"/>
                <a:gd name="csX21" fmla="*/ 1672650 w 1672650"/>
                <a:gd name="csY21" fmla="*/ 408891 h 1040970"/>
                <a:gd name="csX22" fmla="*/ 1286067 w 1672650"/>
                <a:gd name="csY22" fmla="*/ 702278 h 1040970"/>
                <a:gd name="csX23" fmla="*/ 1278492 w 1672650"/>
                <a:gd name="csY23" fmla="*/ 708123 h 1040970"/>
                <a:gd name="csX24" fmla="*/ 1097456 w 1672650"/>
                <a:gd name="csY24" fmla="*/ 527105 h 1040970"/>
                <a:gd name="csX25" fmla="*/ 1102555 w 1672650"/>
                <a:gd name="csY25" fmla="*/ 520805 h 1040970"/>
                <a:gd name="csX26" fmla="*/ 1249394 w 1672650"/>
                <a:gd name="csY26" fmla="*/ 730466 h 1040970"/>
                <a:gd name="csX27" fmla="*/ 1237849 w 1672650"/>
                <a:gd name="csY27" fmla="*/ 739370 h 1040970"/>
                <a:gd name="csX28" fmla="*/ 1064461 w 1672650"/>
                <a:gd name="csY28" fmla="*/ 567821 h 1040970"/>
                <a:gd name="csX29" fmla="*/ 1074403 w 1672650"/>
                <a:gd name="csY29" fmla="*/ 555512 h 1040970"/>
                <a:gd name="csX30" fmla="*/ 1249394 w 1672650"/>
                <a:gd name="csY30" fmla="*/ 730466 h 1040970"/>
                <a:gd name="csX0" fmla="*/ 1102555 w 1309157"/>
                <a:gd name="csY0" fmla="*/ 520805 h 1040970"/>
                <a:gd name="csX1" fmla="*/ 1035490 w 1309157"/>
                <a:gd name="csY1" fmla="*/ 545824 h 1040970"/>
                <a:gd name="csX2" fmla="*/ 762606 w 1309157"/>
                <a:gd name="csY2" fmla="*/ 991021 h 1040970"/>
                <a:gd name="csX3" fmla="*/ 133968 w 1309157"/>
                <a:gd name="csY3" fmla="*/ 580895 h 1040970"/>
                <a:gd name="csX4" fmla="*/ 131965 w 1309157"/>
                <a:gd name="csY4" fmla="*/ 567074 h 1040970"/>
                <a:gd name="csX5" fmla="*/ 370397 w 1309157"/>
                <a:gd name="csY5" fmla="*/ 529909 h 1040970"/>
                <a:gd name="csX6" fmla="*/ 635906 w 1309157"/>
                <a:gd name="csY6" fmla="*/ 476156 h 1040970"/>
                <a:gd name="csX7" fmla="*/ 406015 w 1309157"/>
                <a:gd name="csY7" fmla="*/ 250689 h 1040970"/>
                <a:gd name="csX8" fmla="*/ 27535 w 1309157"/>
                <a:gd name="csY8" fmla="*/ 2571 h 1040970"/>
                <a:gd name="csX9" fmla="*/ 2571 w 1309157"/>
                <a:gd name="csY9" fmla="*/ 8889 h 1040970"/>
                <a:gd name="csX10" fmla="*/ 8889 w 1309157"/>
                <a:gd name="csY10" fmla="*/ 33854 h 1040970"/>
                <a:gd name="csX11" fmla="*/ 601546 w 1309157"/>
                <a:gd name="csY11" fmla="*/ 459112 h 1040970"/>
                <a:gd name="csX12" fmla="*/ 366901 w 1309157"/>
                <a:gd name="csY12" fmla="*/ 493709 h 1040970"/>
                <a:gd name="csX13" fmla="*/ 101392 w 1309157"/>
                <a:gd name="csY13" fmla="*/ 547499 h 1040970"/>
                <a:gd name="csX14" fmla="*/ 99990 w 1309157"/>
                <a:gd name="csY14" fmla="*/ 594170 h 1040970"/>
                <a:gd name="csX15" fmla="*/ 793362 w 1309157"/>
                <a:gd name="csY15" fmla="*/ 1040295 h 1040970"/>
                <a:gd name="csX16" fmla="*/ 798606 w 1309157"/>
                <a:gd name="csY16" fmla="*/ 1040969 h 1040970"/>
                <a:gd name="csX17" fmla="*/ 802248 w 1309157"/>
                <a:gd name="csY17" fmla="*/ 1040368 h 1040970"/>
                <a:gd name="csX18" fmla="*/ 1022161 w 1309157"/>
                <a:gd name="csY18" fmla="*/ 934482 h 1040970"/>
                <a:gd name="csX19" fmla="*/ 1259300 w 1309157"/>
                <a:gd name="csY19" fmla="*/ 768741 h 1040970"/>
                <a:gd name="csX20" fmla="*/ 1309157 w 1309157"/>
                <a:gd name="csY20" fmla="*/ 730302 h 1040970"/>
                <a:gd name="csX21" fmla="*/ 1286067 w 1309157"/>
                <a:gd name="csY21" fmla="*/ 702278 h 1040970"/>
                <a:gd name="csX22" fmla="*/ 1278492 w 1309157"/>
                <a:gd name="csY22" fmla="*/ 708123 h 1040970"/>
                <a:gd name="csX23" fmla="*/ 1097456 w 1309157"/>
                <a:gd name="csY23" fmla="*/ 527105 h 1040970"/>
                <a:gd name="csX24" fmla="*/ 1102555 w 1309157"/>
                <a:gd name="csY24" fmla="*/ 520805 h 1040970"/>
                <a:gd name="csX25" fmla="*/ 1249394 w 1309157"/>
                <a:gd name="csY25" fmla="*/ 730466 h 1040970"/>
                <a:gd name="csX26" fmla="*/ 1237849 w 1309157"/>
                <a:gd name="csY26" fmla="*/ 739370 h 1040970"/>
                <a:gd name="csX27" fmla="*/ 1064461 w 1309157"/>
                <a:gd name="csY27" fmla="*/ 567821 h 1040970"/>
                <a:gd name="csX28" fmla="*/ 1074403 w 1309157"/>
                <a:gd name="csY28" fmla="*/ 555512 h 1040970"/>
                <a:gd name="csX29" fmla="*/ 1249394 w 1309157"/>
                <a:gd name="csY29" fmla="*/ 730466 h 1040970"/>
                <a:gd name="csX0" fmla="*/ 1102555 w 1309157"/>
                <a:gd name="csY0" fmla="*/ 520805 h 1040970"/>
                <a:gd name="csX1" fmla="*/ 1035490 w 1309157"/>
                <a:gd name="csY1" fmla="*/ 545824 h 1040970"/>
                <a:gd name="csX2" fmla="*/ 762606 w 1309157"/>
                <a:gd name="csY2" fmla="*/ 991021 h 1040970"/>
                <a:gd name="csX3" fmla="*/ 133968 w 1309157"/>
                <a:gd name="csY3" fmla="*/ 580895 h 1040970"/>
                <a:gd name="csX4" fmla="*/ 131965 w 1309157"/>
                <a:gd name="csY4" fmla="*/ 567074 h 1040970"/>
                <a:gd name="csX5" fmla="*/ 370397 w 1309157"/>
                <a:gd name="csY5" fmla="*/ 529909 h 1040970"/>
                <a:gd name="csX6" fmla="*/ 635906 w 1309157"/>
                <a:gd name="csY6" fmla="*/ 476156 h 1040970"/>
                <a:gd name="csX7" fmla="*/ 406015 w 1309157"/>
                <a:gd name="csY7" fmla="*/ 250689 h 1040970"/>
                <a:gd name="csX8" fmla="*/ 27535 w 1309157"/>
                <a:gd name="csY8" fmla="*/ 2571 h 1040970"/>
                <a:gd name="csX9" fmla="*/ 2571 w 1309157"/>
                <a:gd name="csY9" fmla="*/ 8889 h 1040970"/>
                <a:gd name="csX10" fmla="*/ 8889 w 1309157"/>
                <a:gd name="csY10" fmla="*/ 33854 h 1040970"/>
                <a:gd name="csX11" fmla="*/ 601546 w 1309157"/>
                <a:gd name="csY11" fmla="*/ 459112 h 1040970"/>
                <a:gd name="csX12" fmla="*/ 366901 w 1309157"/>
                <a:gd name="csY12" fmla="*/ 493709 h 1040970"/>
                <a:gd name="csX13" fmla="*/ 101392 w 1309157"/>
                <a:gd name="csY13" fmla="*/ 547499 h 1040970"/>
                <a:gd name="csX14" fmla="*/ 99990 w 1309157"/>
                <a:gd name="csY14" fmla="*/ 594170 h 1040970"/>
                <a:gd name="csX15" fmla="*/ 793362 w 1309157"/>
                <a:gd name="csY15" fmla="*/ 1040295 h 1040970"/>
                <a:gd name="csX16" fmla="*/ 798606 w 1309157"/>
                <a:gd name="csY16" fmla="*/ 1040969 h 1040970"/>
                <a:gd name="csX17" fmla="*/ 802248 w 1309157"/>
                <a:gd name="csY17" fmla="*/ 1040368 h 1040970"/>
                <a:gd name="csX18" fmla="*/ 1022161 w 1309157"/>
                <a:gd name="csY18" fmla="*/ 934482 h 1040970"/>
                <a:gd name="csX19" fmla="*/ 1259300 w 1309157"/>
                <a:gd name="csY19" fmla="*/ 768741 h 1040970"/>
                <a:gd name="csX20" fmla="*/ 1309157 w 1309157"/>
                <a:gd name="csY20" fmla="*/ 730302 h 1040970"/>
                <a:gd name="csX21" fmla="*/ 1286067 w 1309157"/>
                <a:gd name="csY21" fmla="*/ 702278 h 1040970"/>
                <a:gd name="csX22" fmla="*/ 1097456 w 1309157"/>
                <a:gd name="csY22" fmla="*/ 527105 h 1040970"/>
                <a:gd name="csX23" fmla="*/ 1102555 w 1309157"/>
                <a:gd name="csY23" fmla="*/ 520805 h 1040970"/>
                <a:gd name="csX24" fmla="*/ 1249394 w 1309157"/>
                <a:gd name="csY24" fmla="*/ 730466 h 1040970"/>
                <a:gd name="csX25" fmla="*/ 1237849 w 1309157"/>
                <a:gd name="csY25" fmla="*/ 739370 h 1040970"/>
                <a:gd name="csX26" fmla="*/ 1064461 w 1309157"/>
                <a:gd name="csY26" fmla="*/ 567821 h 1040970"/>
                <a:gd name="csX27" fmla="*/ 1074403 w 1309157"/>
                <a:gd name="csY27" fmla="*/ 555512 h 1040970"/>
                <a:gd name="csX28" fmla="*/ 1249394 w 1309157"/>
                <a:gd name="csY28" fmla="*/ 730466 h 1040970"/>
                <a:gd name="csX0" fmla="*/ 1102555 w 1309157"/>
                <a:gd name="csY0" fmla="*/ 520805 h 1040970"/>
                <a:gd name="csX1" fmla="*/ 1035490 w 1309157"/>
                <a:gd name="csY1" fmla="*/ 545824 h 1040970"/>
                <a:gd name="csX2" fmla="*/ 762606 w 1309157"/>
                <a:gd name="csY2" fmla="*/ 991021 h 1040970"/>
                <a:gd name="csX3" fmla="*/ 133968 w 1309157"/>
                <a:gd name="csY3" fmla="*/ 580895 h 1040970"/>
                <a:gd name="csX4" fmla="*/ 131965 w 1309157"/>
                <a:gd name="csY4" fmla="*/ 567074 h 1040970"/>
                <a:gd name="csX5" fmla="*/ 370397 w 1309157"/>
                <a:gd name="csY5" fmla="*/ 529909 h 1040970"/>
                <a:gd name="csX6" fmla="*/ 635906 w 1309157"/>
                <a:gd name="csY6" fmla="*/ 476156 h 1040970"/>
                <a:gd name="csX7" fmla="*/ 406015 w 1309157"/>
                <a:gd name="csY7" fmla="*/ 250689 h 1040970"/>
                <a:gd name="csX8" fmla="*/ 27535 w 1309157"/>
                <a:gd name="csY8" fmla="*/ 2571 h 1040970"/>
                <a:gd name="csX9" fmla="*/ 2571 w 1309157"/>
                <a:gd name="csY9" fmla="*/ 8889 h 1040970"/>
                <a:gd name="csX10" fmla="*/ 8889 w 1309157"/>
                <a:gd name="csY10" fmla="*/ 33854 h 1040970"/>
                <a:gd name="csX11" fmla="*/ 601546 w 1309157"/>
                <a:gd name="csY11" fmla="*/ 459112 h 1040970"/>
                <a:gd name="csX12" fmla="*/ 366901 w 1309157"/>
                <a:gd name="csY12" fmla="*/ 493709 h 1040970"/>
                <a:gd name="csX13" fmla="*/ 101392 w 1309157"/>
                <a:gd name="csY13" fmla="*/ 547499 h 1040970"/>
                <a:gd name="csX14" fmla="*/ 99990 w 1309157"/>
                <a:gd name="csY14" fmla="*/ 594170 h 1040970"/>
                <a:gd name="csX15" fmla="*/ 793362 w 1309157"/>
                <a:gd name="csY15" fmla="*/ 1040295 h 1040970"/>
                <a:gd name="csX16" fmla="*/ 798606 w 1309157"/>
                <a:gd name="csY16" fmla="*/ 1040969 h 1040970"/>
                <a:gd name="csX17" fmla="*/ 802248 w 1309157"/>
                <a:gd name="csY17" fmla="*/ 1040368 h 1040970"/>
                <a:gd name="csX18" fmla="*/ 1022161 w 1309157"/>
                <a:gd name="csY18" fmla="*/ 934482 h 1040970"/>
                <a:gd name="csX19" fmla="*/ 1259300 w 1309157"/>
                <a:gd name="csY19" fmla="*/ 768741 h 1040970"/>
                <a:gd name="csX20" fmla="*/ 1309157 w 1309157"/>
                <a:gd name="csY20" fmla="*/ 730302 h 1040970"/>
                <a:gd name="csX21" fmla="*/ 1097456 w 1309157"/>
                <a:gd name="csY21" fmla="*/ 527105 h 1040970"/>
                <a:gd name="csX22" fmla="*/ 1102555 w 1309157"/>
                <a:gd name="csY22" fmla="*/ 520805 h 1040970"/>
                <a:gd name="csX23" fmla="*/ 1249394 w 1309157"/>
                <a:gd name="csY23" fmla="*/ 730466 h 1040970"/>
                <a:gd name="csX24" fmla="*/ 1237849 w 1309157"/>
                <a:gd name="csY24" fmla="*/ 739370 h 1040970"/>
                <a:gd name="csX25" fmla="*/ 1064461 w 1309157"/>
                <a:gd name="csY25" fmla="*/ 567821 h 1040970"/>
                <a:gd name="csX26" fmla="*/ 1074403 w 1309157"/>
                <a:gd name="csY26" fmla="*/ 555512 h 1040970"/>
                <a:gd name="csX27" fmla="*/ 1249394 w 1309157"/>
                <a:gd name="csY27" fmla="*/ 730466 h 1040970"/>
                <a:gd name="csX0" fmla="*/ 1102555 w 1259300"/>
                <a:gd name="csY0" fmla="*/ 520805 h 1040970"/>
                <a:gd name="csX1" fmla="*/ 1035490 w 1259300"/>
                <a:gd name="csY1" fmla="*/ 545824 h 1040970"/>
                <a:gd name="csX2" fmla="*/ 762606 w 1259300"/>
                <a:gd name="csY2" fmla="*/ 991021 h 1040970"/>
                <a:gd name="csX3" fmla="*/ 133968 w 1259300"/>
                <a:gd name="csY3" fmla="*/ 580895 h 1040970"/>
                <a:gd name="csX4" fmla="*/ 131965 w 1259300"/>
                <a:gd name="csY4" fmla="*/ 567074 h 1040970"/>
                <a:gd name="csX5" fmla="*/ 370397 w 1259300"/>
                <a:gd name="csY5" fmla="*/ 529909 h 1040970"/>
                <a:gd name="csX6" fmla="*/ 635906 w 1259300"/>
                <a:gd name="csY6" fmla="*/ 476156 h 1040970"/>
                <a:gd name="csX7" fmla="*/ 406015 w 1259300"/>
                <a:gd name="csY7" fmla="*/ 250689 h 1040970"/>
                <a:gd name="csX8" fmla="*/ 27535 w 1259300"/>
                <a:gd name="csY8" fmla="*/ 2571 h 1040970"/>
                <a:gd name="csX9" fmla="*/ 2571 w 1259300"/>
                <a:gd name="csY9" fmla="*/ 8889 h 1040970"/>
                <a:gd name="csX10" fmla="*/ 8889 w 1259300"/>
                <a:gd name="csY10" fmla="*/ 33854 h 1040970"/>
                <a:gd name="csX11" fmla="*/ 601546 w 1259300"/>
                <a:gd name="csY11" fmla="*/ 459112 h 1040970"/>
                <a:gd name="csX12" fmla="*/ 366901 w 1259300"/>
                <a:gd name="csY12" fmla="*/ 493709 h 1040970"/>
                <a:gd name="csX13" fmla="*/ 101392 w 1259300"/>
                <a:gd name="csY13" fmla="*/ 547499 h 1040970"/>
                <a:gd name="csX14" fmla="*/ 99990 w 1259300"/>
                <a:gd name="csY14" fmla="*/ 594170 h 1040970"/>
                <a:gd name="csX15" fmla="*/ 793362 w 1259300"/>
                <a:gd name="csY15" fmla="*/ 1040295 h 1040970"/>
                <a:gd name="csX16" fmla="*/ 798606 w 1259300"/>
                <a:gd name="csY16" fmla="*/ 1040969 h 1040970"/>
                <a:gd name="csX17" fmla="*/ 802248 w 1259300"/>
                <a:gd name="csY17" fmla="*/ 1040368 h 1040970"/>
                <a:gd name="csX18" fmla="*/ 1022161 w 1259300"/>
                <a:gd name="csY18" fmla="*/ 934482 h 1040970"/>
                <a:gd name="csX19" fmla="*/ 1259300 w 1259300"/>
                <a:gd name="csY19" fmla="*/ 768741 h 1040970"/>
                <a:gd name="csX20" fmla="*/ 1097456 w 1259300"/>
                <a:gd name="csY20" fmla="*/ 527105 h 1040970"/>
                <a:gd name="csX21" fmla="*/ 1102555 w 1259300"/>
                <a:gd name="csY21" fmla="*/ 520805 h 1040970"/>
                <a:gd name="csX22" fmla="*/ 1249394 w 1259300"/>
                <a:gd name="csY22" fmla="*/ 730466 h 1040970"/>
                <a:gd name="csX23" fmla="*/ 1237849 w 1259300"/>
                <a:gd name="csY23" fmla="*/ 739370 h 1040970"/>
                <a:gd name="csX24" fmla="*/ 1064461 w 1259300"/>
                <a:gd name="csY24" fmla="*/ 567821 h 1040970"/>
                <a:gd name="csX25" fmla="*/ 1074403 w 1259300"/>
                <a:gd name="csY25" fmla="*/ 555512 h 1040970"/>
                <a:gd name="csX26" fmla="*/ 1249394 w 1259300"/>
                <a:gd name="csY26" fmla="*/ 730466 h 1040970"/>
                <a:gd name="csX0" fmla="*/ 1102555 w 1259300"/>
                <a:gd name="csY0" fmla="*/ 520805 h 1040970"/>
                <a:gd name="csX1" fmla="*/ 1035490 w 1259300"/>
                <a:gd name="csY1" fmla="*/ 545824 h 1040970"/>
                <a:gd name="csX2" fmla="*/ 762606 w 1259300"/>
                <a:gd name="csY2" fmla="*/ 991021 h 1040970"/>
                <a:gd name="csX3" fmla="*/ 133968 w 1259300"/>
                <a:gd name="csY3" fmla="*/ 580895 h 1040970"/>
                <a:gd name="csX4" fmla="*/ 131965 w 1259300"/>
                <a:gd name="csY4" fmla="*/ 567074 h 1040970"/>
                <a:gd name="csX5" fmla="*/ 370397 w 1259300"/>
                <a:gd name="csY5" fmla="*/ 529909 h 1040970"/>
                <a:gd name="csX6" fmla="*/ 635906 w 1259300"/>
                <a:gd name="csY6" fmla="*/ 476156 h 1040970"/>
                <a:gd name="csX7" fmla="*/ 406015 w 1259300"/>
                <a:gd name="csY7" fmla="*/ 250689 h 1040970"/>
                <a:gd name="csX8" fmla="*/ 27535 w 1259300"/>
                <a:gd name="csY8" fmla="*/ 2571 h 1040970"/>
                <a:gd name="csX9" fmla="*/ 2571 w 1259300"/>
                <a:gd name="csY9" fmla="*/ 8889 h 1040970"/>
                <a:gd name="csX10" fmla="*/ 8889 w 1259300"/>
                <a:gd name="csY10" fmla="*/ 33854 h 1040970"/>
                <a:gd name="csX11" fmla="*/ 601546 w 1259300"/>
                <a:gd name="csY11" fmla="*/ 459112 h 1040970"/>
                <a:gd name="csX12" fmla="*/ 366901 w 1259300"/>
                <a:gd name="csY12" fmla="*/ 493709 h 1040970"/>
                <a:gd name="csX13" fmla="*/ 101392 w 1259300"/>
                <a:gd name="csY13" fmla="*/ 547499 h 1040970"/>
                <a:gd name="csX14" fmla="*/ 99990 w 1259300"/>
                <a:gd name="csY14" fmla="*/ 594170 h 1040970"/>
                <a:gd name="csX15" fmla="*/ 793362 w 1259300"/>
                <a:gd name="csY15" fmla="*/ 1040295 h 1040970"/>
                <a:gd name="csX16" fmla="*/ 798606 w 1259300"/>
                <a:gd name="csY16" fmla="*/ 1040969 h 1040970"/>
                <a:gd name="csX17" fmla="*/ 802248 w 1259300"/>
                <a:gd name="csY17" fmla="*/ 1040368 h 1040970"/>
                <a:gd name="csX18" fmla="*/ 1022161 w 1259300"/>
                <a:gd name="csY18" fmla="*/ 934482 h 1040970"/>
                <a:gd name="csX19" fmla="*/ 1259300 w 1259300"/>
                <a:gd name="csY19" fmla="*/ 768741 h 1040970"/>
                <a:gd name="csX20" fmla="*/ 1097456 w 1259300"/>
                <a:gd name="csY20" fmla="*/ 527105 h 1040970"/>
                <a:gd name="csX21" fmla="*/ 1102555 w 1259300"/>
                <a:gd name="csY21" fmla="*/ 520805 h 1040970"/>
                <a:gd name="csX22" fmla="*/ 1074403 w 1259300"/>
                <a:gd name="csY22" fmla="*/ 555512 h 1040970"/>
                <a:gd name="csX23" fmla="*/ 1237849 w 1259300"/>
                <a:gd name="csY23" fmla="*/ 739370 h 1040970"/>
                <a:gd name="csX24" fmla="*/ 1064461 w 1259300"/>
                <a:gd name="csY24" fmla="*/ 567821 h 1040970"/>
                <a:gd name="csX25" fmla="*/ 1074403 w 1259300"/>
                <a:gd name="csY25" fmla="*/ 555512 h 1040970"/>
                <a:gd name="csX0" fmla="*/ 1102555 w 1259300"/>
                <a:gd name="csY0" fmla="*/ 520805 h 1040970"/>
                <a:gd name="csX1" fmla="*/ 1035490 w 1259300"/>
                <a:gd name="csY1" fmla="*/ 545824 h 1040970"/>
                <a:gd name="csX2" fmla="*/ 762606 w 1259300"/>
                <a:gd name="csY2" fmla="*/ 991021 h 1040970"/>
                <a:gd name="csX3" fmla="*/ 133968 w 1259300"/>
                <a:gd name="csY3" fmla="*/ 580895 h 1040970"/>
                <a:gd name="csX4" fmla="*/ 131965 w 1259300"/>
                <a:gd name="csY4" fmla="*/ 567074 h 1040970"/>
                <a:gd name="csX5" fmla="*/ 370397 w 1259300"/>
                <a:gd name="csY5" fmla="*/ 529909 h 1040970"/>
                <a:gd name="csX6" fmla="*/ 635906 w 1259300"/>
                <a:gd name="csY6" fmla="*/ 476156 h 1040970"/>
                <a:gd name="csX7" fmla="*/ 406015 w 1259300"/>
                <a:gd name="csY7" fmla="*/ 250689 h 1040970"/>
                <a:gd name="csX8" fmla="*/ 27535 w 1259300"/>
                <a:gd name="csY8" fmla="*/ 2571 h 1040970"/>
                <a:gd name="csX9" fmla="*/ 2571 w 1259300"/>
                <a:gd name="csY9" fmla="*/ 8889 h 1040970"/>
                <a:gd name="csX10" fmla="*/ 8889 w 1259300"/>
                <a:gd name="csY10" fmla="*/ 33854 h 1040970"/>
                <a:gd name="csX11" fmla="*/ 601546 w 1259300"/>
                <a:gd name="csY11" fmla="*/ 459112 h 1040970"/>
                <a:gd name="csX12" fmla="*/ 366901 w 1259300"/>
                <a:gd name="csY12" fmla="*/ 493709 h 1040970"/>
                <a:gd name="csX13" fmla="*/ 101392 w 1259300"/>
                <a:gd name="csY13" fmla="*/ 547499 h 1040970"/>
                <a:gd name="csX14" fmla="*/ 99990 w 1259300"/>
                <a:gd name="csY14" fmla="*/ 594170 h 1040970"/>
                <a:gd name="csX15" fmla="*/ 793362 w 1259300"/>
                <a:gd name="csY15" fmla="*/ 1040295 h 1040970"/>
                <a:gd name="csX16" fmla="*/ 798606 w 1259300"/>
                <a:gd name="csY16" fmla="*/ 1040969 h 1040970"/>
                <a:gd name="csX17" fmla="*/ 802248 w 1259300"/>
                <a:gd name="csY17" fmla="*/ 1040368 h 1040970"/>
                <a:gd name="csX18" fmla="*/ 1022161 w 1259300"/>
                <a:gd name="csY18" fmla="*/ 934482 h 1040970"/>
                <a:gd name="csX19" fmla="*/ 1259300 w 1259300"/>
                <a:gd name="csY19" fmla="*/ 768741 h 1040970"/>
                <a:gd name="csX20" fmla="*/ 1097456 w 1259300"/>
                <a:gd name="csY20" fmla="*/ 527105 h 1040970"/>
                <a:gd name="csX21" fmla="*/ 1102555 w 1259300"/>
                <a:gd name="csY21" fmla="*/ 520805 h 1040970"/>
                <a:gd name="csX22" fmla="*/ 1074403 w 1259300"/>
                <a:gd name="csY22" fmla="*/ 555512 h 1040970"/>
                <a:gd name="csX23" fmla="*/ 1064461 w 1259300"/>
                <a:gd name="csY23" fmla="*/ 567821 h 1040970"/>
                <a:gd name="csX24" fmla="*/ 1074403 w 1259300"/>
                <a:gd name="csY24" fmla="*/ 555512 h 1040970"/>
                <a:gd name="csX0" fmla="*/ 1102555 w 1102555"/>
                <a:gd name="csY0" fmla="*/ 520805 h 1040970"/>
                <a:gd name="csX1" fmla="*/ 1035490 w 1102555"/>
                <a:gd name="csY1" fmla="*/ 545824 h 1040970"/>
                <a:gd name="csX2" fmla="*/ 762606 w 1102555"/>
                <a:gd name="csY2" fmla="*/ 991021 h 1040970"/>
                <a:gd name="csX3" fmla="*/ 133968 w 1102555"/>
                <a:gd name="csY3" fmla="*/ 580895 h 1040970"/>
                <a:gd name="csX4" fmla="*/ 131965 w 1102555"/>
                <a:gd name="csY4" fmla="*/ 567074 h 1040970"/>
                <a:gd name="csX5" fmla="*/ 370397 w 1102555"/>
                <a:gd name="csY5" fmla="*/ 529909 h 1040970"/>
                <a:gd name="csX6" fmla="*/ 635906 w 1102555"/>
                <a:gd name="csY6" fmla="*/ 476156 h 1040970"/>
                <a:gd name="csX7" fmla="*/ 406015 w 1102555"/>
                <a:gd name="csY7" fmla="*/ 250689 h 1040970"/>
                <a:gd name="csX8" fmla="*/ 27535 w 1102555"/>
                <a:gd name="csY8" fmla="*/ 2571 h 1040970"/>
                <a:gd name="csX9" fmla="*/ 2571 w 1102555"/>
                <a:gd name="csY9" fmla="*/ 8889 h 1040970"/>
                <a:gd name="csX10" fmla="*/ 8889 w 1102555"/>
                <a:gd name="csY10" fmla="*/ 33854 h 1040970"/>
                <a:gd name="csX11" fmla="*/ 601546 w 1102555"/>
                <a:gd name="csY11" fmla="*/ 459112 h 1040970"/>
                <a:gd name="csX12" fmla="*/ 366901 w 1102555"/>
                <a:gd name="csY12" fmla="*/ 493709 h 1040970"/>
                <a:gd name="csX13" fmla="*/ 101392 w 1102555"/>
                <a:gd name="csY13" fmla="*/ 547499 h 1040970"/>
                <a:gd name="csX14" fmla="*/ 99990 w 1102555"/>
                <a:gd name="csY14" fmla="*/ 594170 h 1040970"/>
                <a:gd name="csX15" fmla="*/ 793362 w 1102555"/>
                <a:gd name="csY15" fmla="*/ 1040295 h 1040970"/>
                <a:gd name="csX16" fmla="*/ 798606 w 1102555"/>
                <a:gd name="csY16" fmla="*/ 1040969 h 1040970"/>
                <a:gd name="csX17" fmla="*/ 802248 w 1102555"/>
                <a:gd name="csY17" fmla="*/ 1040368 h 1040970"/>
                <a:gd name="csX18" fmla="*/ 1022161 w 1102555"/>
                <a:gd name="csY18" fmla="*/ 934482 h 1040970"/>
                <a:gd name="csX19" fmla="*/ 1097456 w 1102555"/>
                <a:gd name="csY19" fmla="*/ 527105 h 1040970"/>
                <a:gd name="csX20" fmla="*/ 1102555 w 1102555"/>
                <a:gd name="csY20" fmla="*/ 520805 h 1040970"/>
                <a:gd name="csX21" fmla="*/ 1074403 w 1102555"/>
                <a:gd name="csY21" fmla="*/ 555512 h 1040970"/>
                <a:gd name="csX22" fmla="*/ 1064461 w 1102555"/>
                <a:gd name="csY22" fmla="*/ 567821 h 1040970"/>
                <a:gd name="csX23" fmla="*/ 1074403 w 1102555"/>
                <a:gd name="csY23" fmla="*/ 555512 h 1040970"/>
                <a:gd name="csX0" fmla="*/ 1102555 w 1102555"/>
                <a:gd name="csY0" fmla="*/ 520805 h 1040970"/>
                <a:gd name="csX1" fmla="*/ 1035490 w 1102555"/>
                <a:gd name="csY1" fmla="*/ 545824 h 1040970"/>
                <a:gd name="csX2" fmla="*/ 762606 w 1102555"/>
                <a:gd name="csY2" fmla="*/ 991021 h 1040970"/>
                <a:gd name="csX3" fmla="*/ 133968 w 1102555"/>
                <a:gd name="csY3" fmla="*/ 580895 h 1040970"/>
                <a:gd name="csX4" fmla="*/ 131965 w 1102555"/>
                <a:gd name="csY4" fmla="*/ 567074 h 1040970"/>
                <a:gd name="csX5" fmla="*/ 370397 w 1102555"/>
                <a:gd name="csY5" fmla="*/ 529909 h 1040970"/>
                <a:gd name="csX6" fmla="*/ 635906 w 1102555"/>
                <a:gd name="csY6" fmla="*/ 476156 h 1040970"/>
                <a:gd name="csX7" fmla="*/ 406015 w 1102555"/>
                <a:gd name="csY7" fmla="*/ 250689 h 1040970"/>
                <a:gd name="csX8" fmla="*/ 27535 w 1102555"/>
                <a:gd name="csY8" fmla="*/ 2571 h 1040970"/>
                <a:gd name="csX9" fmla="*/ 2571 w 1102555"/>
                <a:gd name="csY9" fmla="*/ 8889 h 1040970"/>
                <a:gd name="csX10" fmla="*/ 8889 w 1102555"/>
                <a:gd name="csY10" fmla="*/ 33854 h 1040970"/>
                <a:gd name="csX11" fmla="*/ 601546 w 1102555"/>
                <a:gd name="csY11" fmla="*/ 459112 h 1040970"/>
                <a:gd name="csX12" fmla="*/ 366901 w 1102555"/>
                <a:gd name="csY12" fmla="*/ 493709 h 1040970"/>
                <a:gd name="csX13" fmla="*/ 101392 w 1102555"/>
                <a:gd name="csY13" fmla="*/ 547499 h 1040970"/>
                <a:gd name="csX14" fmla="*/ 99990 w 1102555"/>
                <a:gd name="csY14" fmla="*/ 594170 h 1040970"/>
                <a:gd name="csX15" fmla="*/ 793362 w 1102555"/>
                <a:gd name="csY15" fmla="*/ 1040295 h 1040970"/>
                <a:gd name="csX16" fmla="*/ 798606 w 1102555"/>
                <a:gd name="csY16" fmla="*/ 1040969 h 1040970"/>
                <a:gd name="csX17" fmla="*/ 802248 w 1102555"/>
                <a:gd name="csY17" fmla="*/ 1040368 h 1040970"/>
                <a:gd name="csX18" fmla="*/ 1022161 w 1102555"/>
                <a:gd name="csY18" fmla="*/ 934482 h 1040970"/>
                <a:gd name="csX19" fmla="*/ 1097456 w 1102555"/>
                <a:gd name="csY19" fmla="*/ 527105 h 1040970"/>
                <a:gd name="csX20" fmla="*/ 1102555 w 1102555"/>
                <a:gd name="csY20" fmla="*/ 520805 h 1040970"/>
                <a:gd name="csX0" fmla="*/ 1097456 w 1097456"/>
                <a:gd name="csY0" fmla="*/ 527105 h 1040970"/>
                <a:gd name="csX1" fmla="*/ 1035490 w 1097456"/>
                <a:gd name="csY1" fmla="*/ 545824 h 1040970"/>
                <a:gd name="csX2" fmla="*/ 762606 w 1097456"/>
                <a:gd name="csY2" fmla="*/ 991021 h 1040970"/>
                <a:gd name="csX3" fmla="*/ 133968 w 1097456"/>
                <a:gd name="csY3" fmla="*/ 580895 h 1040970"/>
                <a:gd name="csX4" fmla="*/ 131965 w 1097456"/>
                <a:gd name="csY4" fmla="*/ 567074 h 1040970"/>
                <a:gd name="csX5" fmla="*/ 370397 w 1097456"/>
                <a:gd name="csY5" fmla="*/ 529909 h 1040970"/>
                <a:gd name="csX6" fmla="*/ 635906 w 1097456"/>
                <a:gd name="csY6" fmla="*/ 476156 h 1040970"/>
                <a:gd name="csX7" fmla="*/ 406015 w 1097456"/>
                <a:gd name="csY7" fmla="*/ 250689 h 1040970"/>
                <a:gd name="csX8" fmla="*/ 27535 w 1097456"/>
                <a:gd name="csY8" fmla="*/ 2571 h 1040970"/>
                <a:gd name="csX9" fmla="*/ 2571 w 1097456"/>
                <a:gd name="csY9" fmla="*/ 8889 h 1040970"/>
                <a:gd name="csX10" fmla="*/ 8889 w 1097456"/>
                <a:gd name="csY10" fmla="*/ 33854 h 1040970"/>
                <a:gd name="csX11" fmla="*/ 601546 w 1097456"/>
                <a:gd name="csY11" fmla="*/ 459112 h 1040970"/>
                <a:gd name="csX12" fmla="*/ 366901 w 1097456"/>
                <a:gd name="csY12" fmla="*/ 493709 h 1040970"/>
                <a:gd name="csX13" fmla="*/ 101392 w 1097456"/>
                <a:gd name="csY13" fmla="*/ 547499 h 1040970"/>
                <a:gd name="csX14" fmla="*/ 99990 w 1097456"/>
                <a:gd name="csY14" fmla="*/ 594170 h 1040970"/>
                <a:gd name="csX15" fmla="*/ 793362 w 1097456"/>
                <a:gd name="csY15" fmla="*/ 1040295 h 1040970"/>
                <a:gd name="csX16" fmla="*/ 798606 w 1097456"/>
                <a:gd name="csY16" fmla="*/ 1040969 h 1040970"/>
                <a:gd name="csX17" fmla="*/ 802248 w 1097456"/>
                <a:gd name="csY17" fmla="*/ 1040368 h 1040970"/>
                <a:gd name="csX18" fmla="*/ 1022161 w 1097456"/>
                <a:gd name="csY18" fmla="*/ 934482 h 1040970"/>
                <a:gd name="csX19" fmla="*/ 1097456 w 1097456"/>
                <a:gd name="csY19" fmla="*/ 527105 h 1040970"/>
                <a:gd name="csX0" fmla="*/ 1022161 w 1035490"/>
                <a:gd name="csY0" fmla="*/ 934482 h 1040970"/>
                <a:gd name="csX1" fmla="*/ 1035490 w 1035490"/>
                <a:gd name="csY1" fmla="*/ 545824 h 1040970"/>
                <a:gd name="csX2" fmla="*/ 762606 w 1035490"/>
                <a:gd name="csY2" fmla="*/ 991021 h 1040970"/>
                <a:gd name="csX3" fmla="*/ 133968 w 1035490"/>
                <a:gd name="csY3" fmla="*/ 580895 h 1040970"/>
                <a:gd name="csX4" fmla="*/ 131965 w 1035490"/>
                <a:gd name="csY4" fmla="*/ 567074 h 1040970"/>
                <a:gd name="csX5" fmla="*/ 370397 w 1035490"/>
                <a:gd name="csY5" fmla="*/ 529909 h 1040970"/>
                <a:gd name="csX6" fmla="*/ 635906 w 1035490"/>
                <a:gd name="csY6" fmla="*/ 476156 h 1040970"/>
                <a:gd name="csX7" fmla="*/ 406015 w 1035490"/>
                <a:gd name="csY7" fmla="*/ 250689 h 1040970"/>
                <a:gd name="csX8" fmla="*/ 27535 w 1035490"/>
                <a:gd name="csY8" fmla="*/ 2571 h 1040970"/>
                <a:gd name="csX9" fmla="*/ 2571 w 1035490"/>
                <a:gd name="csY9" fmla="*/ 8889 h 1040970"/>
                <a:gd name="csX10" fmla="*/ 8889 w 1035490"/>
                <a:gd name="csY10" fmla="*/ 33854 h 1040970"/>
                <a:gd name="csX11" fmla="*/ 601546 w 1035490"/>
                <a:gd name="csY11" fmla="*/ 459112 h 1040970"/>
                <a:gd name="csX12" fmla="*/ 366901 w 1035490"/>
                <a:gd name="csY12" fmla="*/ 493709 h 1040970"/>
                <a:gd name="csX13" fmla="*/ 101392 w 1035490"/>
                <a:gd name="csY13" fmla="*/ 547499 h 1040970"/>
                <a:gd name="csX14" fmla="*/ 99990 w 1035490"/>
                <a:gd name="csY14" fmla="*/ 594170 h 1040970"/>
                <a:gd name="csX15" fmla="*/ 793362 w 1035490"/>
                <a:gd name="csY15" fmla="*/ 1040295 h 1040970"/>
                <a:gd name="csX16" fmla="*/ 798606 w 1035490"/>
                <a:gd name="csY16" fmla="*/ 1040969 h 1040970"/>
                <a:gd name="csX17" fmla="*/ 802248 w 1035490"/>
                <a:gd name="csY17" fmla="*/ 1040368 h 1040970"/>
                <a:gd name="csX18" fmla="*/ 1022161 w 1035490"/>
                <a:gd name="csY18" fmla="*/ 934482 h 1040970"/>
                <a:gd name="csX0" fmla="*/ 1022161 w 1022161"/>
                <a:gd name="csY0" fmla="*/ 934482 h 1040970"/>
                <a:gd name="csX1" fmla="*/ 762606 w 1022161"/>
                <a:gd name="csY1" fmla="*/ 991021 h 1040970"/>
                <a:gd name="csX2" fmla="*/ 133968 w 1022161"/>
                <a:gd name="csY2" fmla="*/ 580895 h 1040970"/>
                <a:gd name="csX3" fmla="*/ 131965 w 1022161"/>
                <a:gd name="csY3" fmla="*/ 567074 h 1040970"/>
                <a:gd name="csX4" fmla="*/ 370397 w 1022161"/>
                <a:gd name="csY4" fmla="*/ 529909 h 1040970"/>
                <a:gd name="csX5" fmla="*/ 635906 w 1022161"/>
                <a:gd name="csY5" fmla="*/ 476156 h 1040970"/>
                <a:gd name="csX6" fmla="*/ 406015 w 1022161"/>
                <a:gd name="csY6" fmla="*/ 250689 h 1040970"/>
                <a:gd name="csX7" fmla="*/ 27535 w 1022161"/>
                <a:gd name="csY7" fmla="*/ 2571 h 1040970"/>
                <a:gd name="csX8" fmla="*/ 2571 w 1022161"/>
                <a:gd name="csY8" fmla="*/ 8889 h 1040970"/>
                <a:gd name="csX9" fmla="*/ 8889 w 1022161"/>
                <a:gd name="csY9" fmla="*/ 33854 h 1040970"/>
                <a:gd name="csX10" fmla="*/ 601546 w 1022161"/>
                <a:gd name="csY10" fmla="*/ 459112 h 1040970"/>
                <a:gd name="csX11" fmla="*/ 366901 w 1022161"/>
                <a:gd name="csY11" fmla="*/ 493709 h 1040970"/>
                <a:gd name="csX12" fmla="*/ 101392 w 1022161"/>
                <a:gd name="csY12" fmla="*/ 547499 h 1040970"/>
                <a:gd name="csX13" fmla="*/ 99990 w 1022161"/>
                <a:gd name="csY13" fmla="*/ 594170 h 1040970"/>
                <a:gd name="csX14" fmla="*/ 793362 w 1022161"/>
                <a:gd name="csY14" fmla="*/ 1040295 h 1040970"/>
                <a:gd name="csX15" fmla="*/ 798606 w 1022161"/>
                <a:gd name="csY15" fmla="*/ 1040969 h 1040970"/>
                <a:gd name="csX16" fmla="*/ 802248 w 1022161"/>
                <a:gd name="csY16" fmla="*/ 1040368 h 1040970"/>
                <a:gd name="csX17" fmla="*/ 1022161 w 1022161"/>
                <a:gd name="csY17" fmla="*/ 934482 h 1040970"/>
                <a:gd name="csX0" fmla="*/ 802248 w 823083"/>
                <a:gd name="csY0" fmla="*/ 1040368 h 1041575"/>
                <a:gd name="csX1" fmla="*/ 762606 w 823083"/>
                <a:gd name="csY1" fmla="*/ 991021 h 1041575"/>
                <a:gd name="csX2" fmla="*/ 133968 w 823083"/>
                <a:gd name="csY2" fmla="*/ 580895 h 1041575"/>
                <a:gd name="csX3" fmla="*/ 131965 w 823083"/>
                <a:gd name="csY3" fmla="*/ 567074 h 1041575"/>
                <a:gd name="csX4" fmla="*/ 370397 w 823083"/>
                <a:gd name="csY4" fmla="*/ 529909 h 1041575"/>
                <a:gd name="csX5" fmla="*/ 635906 w 823083"/>
                <a:gd name="csY5" fmla="*/ 476156 h 1041575"/>
                <a:gd name="csX6" fmla="*/ 406015 w 823083"/>
                <a:gd name="csY6" fmla="*/ 250689 h 1041575"/>
                <a:gd name="csX7" fmla="*/ 27535 w 823083"/>
                <a:gd name="csY7" fmla="*/ 2571 h 1041575"/>
                <a:gd name="csX8" fmla="*/ 2571 w 823083"/>
                <a:gd name="csY8" fmla="*/ 8889 h 1041575"/>
                <a:gd name="csX9" fmla="*/ 8889 w 823083"/>
                <a:gd name="csY9" fmla="*/ 33854 h 1041575"/>
                <a:gd name="csX10" fmla="*/ 601546 w 823083"/>
                <a:gd name="csY10" fmla="*/ 459112 h 1041575"/>
                <a:gd name="csX11" fmla="*/ 366901 w 823083"/>
                <a:gd name="csY11" fmla="*/ 493709 h 1041575"/>
                <a:gd name="csX12" fmla="*/ 101392 w 823083"/>
                <a:gd name="csY12" fmla="*/ 547499 h 1041575"/>
                <a:gd name="csX13" fmla="*/ 99990 w 823083"/>
                <a:gd name="csY13" fmla="*/ 594170 h 1041575"/>
                <a:gd name="csX14" fmla="*/ 793362 w 823083"/>
                <a:gd name="csY14" fmla="*/ 1040295 h 1041575"/>
                <a:gd name="csX15" fmla="*/ 798606 w 823083"/>
                <a:gd name="csY15" fmla="*/ 1040969 h 1041575"/>
                <a:gd name="csX16" fmla="*/ 802248 w 823083"/>
                <a:gd name="csY16" fmla="*/ 1040368 h 1041575"/>
                <a:gd name="csX0" fmla="*/ 821298 w 831469"/>
                <a:gd name="csY0" fmla="*/ 1014968 h 1040970"/>
                <a:gd name="csX1" fmla="*/ 762606 w 831469"/>
                <a:gd name="csY1" fmla="*/ 991021 h 1040970"/>
                <a:gd name="csX2" fmla="*/ 133968 w 831469"/>
                <a:gd name="csY2" fmla="*/ 580895 h 1040970"/>
                <a:gd name="csX3" fmla="*/ 131965 w 831469"/>
                <a:gd name="csY3" fmla="*/ 567074 h 1040970"/>
                <a:gd name="csX4" fmla="*/ 370397 w 831469"/>
                <a:gd name="csY4" fmla="*/ 529909 h 1040970"/>
                <a:gd name="csX5" fmla="*/ 635906 w 831469"/>
                <a:gd name="csY5" fmla="*/ 476156 h 1040970"/>
                <a:gd name="csX6" fmla="*/ 406015 w 831469"/>
                <a:gd name="csY6" fmla="*/ 250689 h 1040970"/>
                <a:gd name="csX7" fmla="*/ 27535 w 831469"/>
                <a:gd name="csY7" fmla="*/ 2571 h 1040970"/>
                <a:gd name="csX8" fmla="*/ 2571 w 831469"/>
                <a:gd name="csY8" fmla="*/ 8889 h 1040970"/>
                <a:gd name="csX9" fmla="*/ 8889 w 831469"/>
                <a:gd name="csY9" fmla="*/ 33854 h 1040970"/>
                <a:gd name="csX10" fmla="*/ 601546 w 831469"/>
                <a:gd name="csY10" fmla="*/ 459112 h 1040970"/>
                <a:gd name="csX11" fmla="*/ 366901 w 831469"/>
                <a:gd name="csY11" fmla="*/ 493709 h 1040970"/>
                <a:gd name="csX12" fmla="*/ 101392 w 831469"/>
                <a:gd name="csY12" fmla="*/ 547499 h 1040970"/>
                <a:gd name="csX13" fmla="*/ 99990 w 831469"/>
                <a:gd name="csY13" fmla="*/ 594170 h 1040970"/>
                <a:gd name="csX14" fmla="*/ 793362 w 831469"/>
                <a:gd name="csY14" fmla="*/ 1040295 h 1040970"/>
                <a:gd name="csX15" fmla="*/ 798606 w 831469"/>
                <a:gd name="csY15" fmla="*/ 1040969 h 1040970"/>
                <a:gd name="csX16" fmla="*/ 821298 w 831469"/>
                <a:gd name="csY16" fmla="*/ 1014968 h 1040970"/>
                <a:gd name="csX0" fmla="*/ 821298 w 831469"/>
                <a:gd name="csY0" fmla="*/ 1014968 h 1040304"/>
                <a:gd name="csX1" fmla="*/ 762606 w 831469"/>
                <a:gd name="csY1" fmla="*/ 991021 h 1040304"/>
                <a:gd name="csX2" fmla="*/ 133968 w 831469"/>
                <a:gd name="csY2" fmla="*/ 580895 h 1040304"/>
                <a:gd name="csX3" fmla="*/ 131965 w 831469"/>
                <a:gd name="csY3" fmla="*/ 567074 h 1040304"/>
                <a:gd name="csX4" fmla="*/ 370397 w 831469"/>
                <a:gd name="csY4" fmla="*/ 529909 h 1040304"/>
                <a:gd name="csX5" fmla="*/ 635906 w 831469"/>
                <a:gd name="csY5" fmla="*/ 476156 h 1040304"/>
                <a:gd name="csX6" fmla="*/ 406015 w 831469"/>
                <a:gd name="csY6" fmla="*/ 250689 h 1040304"/>
                <a:gd name="csX7" fmla="*/ 27535 w 831469"/>
                <a:gd name="csY7" fmla="*/ 2571 h 1040304"/>
                <a:gd name="csX8" fmla="*/ 2571 w 831469"/>
                <a:gd name="csY8" fmla="*/ 8889 h 1040304"/>
                <a:gd name="csX9" fmla="*/ 8889 w 831469"/>
                <a:gd name="csY9" fmla="*/ 33854 h 1040304"/>
                <a:gd name="csX10" fmla="*/ 601546 w 831469"/>
                <a:gd name="csY10" fmla="*/ 459112 h 1040304"/>
                <a:gd name="csX11" fmla="*/ 366901 w 831469"/>
                <a:gd name="csY11" fmla="*/ 493709 h 1040304"/>
                <a:gd name="csX12" fmla="*/ 101392 w 831469"/>
                <a:gd name="csY12" fmla="*/ 547499 h 1040304"/>
                <a:gd name="csX13" fmla="*/ 99990 w 831469"/>
                <a:gd name="csY13" fmla="*/ 594170 h 1040304"/>
                <a:gd name="csX14" fmla="*/ 793362 w 831469"/>
                <a:gd name="csY14" fmla="*/ 1040295 h 1040304"/>
                <a:gd name="csX15" fmla="*/ 817656 w 831469"/>
                <a:gd name="csY15" fmla="*/ 1023507 h 1040304"/>
                <a:gd name="csX16" fmla="*/ 821298 w 831469"/>
                <a:gd name="csY16" fmla="*/ 1014968 h 1040304"/>
                <a:gd name="csX0" fmla="*/ 818123 w 829917"/>
                <a:gd name="csY0" fmla="*/ 1005443 h 1040304"/>
                <a:gd name="csX1" fmla="*/ 762606 w 829917"/>
                <a:gd name="csY1" fmla="*/ 991021 h 1040304"/>
                <a:gd name="csX2" fmla="*/ 133968 w 829917"/>
                <a:gd name="csY2" fmla="*/ 580895 h 1040304"/>
                <a:gd name="csX3" fmla="*/ 131965 w 829917"/>
                <a:gd name="csY3" fmla="*/ 567074 h 1040304"/>
                <a:gd name="csX4" fmla="*/ 370397 w 829917"/>
                <a:gd name="csY4" fmla="*/ 529909 h 1040304"/>
                <a:gd name="csX5" fmla="*/ 635906 w 829917"/>
                <a:gd name="csY5" fmla="*/ 476156 h 1040304"/>
                <a:gd name="csX6" fmla="*/ 406015 w 829917"/>
                <a:gd name="csY6" fmla="*/ 250689 h 1040304"/>
                <a:gd name="csX7" fmla="*/ 27535 w 829917"/>
                <a:gd name="csY7" fmla="*/ 2571 h 1040304"/>
                <a:gd name="csX8" fmla="*/ 2571 w 829917"/>
                <a:gd name="csY8" fmla="*/ 8889 h 1040304"/>
                <a:gd name="csX9" fmla="*/ 8889 w 829917"/>
                <a:gd name="csY9" fmla="*/ 33854 h 1040304"/>
                <a:gd name="csX10" fmla="*/ 601546 w 829917"/>
                <a:gd name="csY10" fmla="*/ 459112 h 1040304"/>
                <a:gd name="csX11" fmla="*/ 366901 w 829917"/>
                <a:gd name="csY11" fmla="*/ 493709 h 1040304"/>
                <a:gd name="csX12" fmla="*/ 101392 w 829917"/>
                <a:gd name="csY12" fmla="*/ 547499 h 1040304"/>
                <a:gd name="csX13" fmla="*/ 99990 w 829917"/>
                <a:gd name="csY13" fmla="*/ 594170 h 1040304"/>
                <a:gd name="csX14" fmla="*/ 793362 w 829917"/>
                <a:gd name="csY14" fmla="*/ 1040295 h 1040304"/>
                <a:gd name="csX15" fmla="*/ 817656 w 829917"/>
                <a:gd name="csY15" fmla="*/ 1023507 h 1040304"/>
                <a:gd name="csX16" fmla="*/ 818123 w 829917"/>
                <a:gd name="csY16" fmla="*/ 1005443 h 1040304"/>
                <a:gd name="csX0" fmla="*/ 818123 w 829917"/>
                <a:gd name="csY0" fmla="*/ 1005443 h 1040300"/>
                <a:gd name="csX1" fmla="*/ 762606 w 829917"/>
                <a:gd name="csY1" fmla="*/ 991021 h 1040300"/>
                <a:gd name="csX2" fmla="*/ 133968 w 829917"/>
                <a:gd name="csY2" fmla="*/ 580895 h 1040300"/>
                <a:gd name="csX3" fmla="*/ 131965 w 829917"/>
                <a:gd name="csY3" fmla="*/ 567074 h 1040300"/>
                <a:gd name="csX4" fmla="*/ 370397 w 829917"/>
                <a:gd name="csY4" fmla="*/ 529909 h 1040300"/>
                <a:gd name="csX5" fmla="*/ 635906 w 829917"/>
                <a:gd name="csY5" fmla="*/ 476156 h 1040300"/>
                <a:gd name="csX6" fmla="*/ 406015 w 829917"/>
                <a:gd name="csY6" fmla="*/ 250689 h 1040300"/>
                <a:gd name="csX7" fmla="*/ 27535 w 829917"/>
                <a:gd name="csY7" fmla="*/ 2571 h 1040300"/>
                <a:gd name="csX8" fmla="*/ 2571 w 829917"/>
                <a:gd name="csY8" fmla="*/ 8889 h 1040300"/>
                <a:gd name="csX9" fmla="*/ 8889 w 829917"/>
                <a:gd name="csY9" fmla="*/ 33854 h 1040300"/>
                <a:gd name="csX10" fmla="*/ 601546 w 829917"/>
                <a:gd name="csY10" fmla="*/ 459112 h 1040300"/>
                <a:gd name="csX11" fmla="*/ 366901 w 829917"/>
                <a:gd name="csY11" fmla="*/ 493709 h 1040300"/>
                <a:gd name="csX12" fmla="*/ 101392 w 829917"/>
                <a:gd name="csY12" fmla="*/ 547499 h 1040300"/>
                <a:gd name="csX13" fmla="*/ 99990 w 829917"/>
                <a:gd name="csY13" fmla="*/ 594170 h 1040300"/>
                <a:gd name="csX14" fmla="*/ 793362 w 829917"/>
                <a:gd name="csY14" fmla="*/ 1040295 h 1040300"/>
                <a:gd name="csX15" fmla="*/ 814481 w 829917"/>
                <a:gd name="csY15" fmla="*/ 1010807 h 1040300"/>
                <a:gd name="csX16" fmla="*/ 818123 w 829917"/>
                <a:gd name="csY16" fmla="*/ 1005443 h 10403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</a:cxnLst>
              <a:rect l="l" t="t" r="r" b="b"/>
              <a:pathLst>
                <a:path w="829917" h="1040300">
                  <a:moveTo>
                    <a:pt x="818123" y="1005443"/>
                  </a:moveTo>
                  <a:cubicBezTo>
                    <a:pt x="812123" y="997118"/>
                    <a:pt x="873986" y="1067600"/>
                    <a:pt x="762606" y="991021"/>
                  </a:cubicBezTo>
                  <a:cubicBezTo>
                    <a:pt x="563707" y="915325"/>
                    <a:pt x="173082" y="681665"/>
                    <a:pt x="133968" y="580895"/>
                  </a:cubicBezTo>
                  <a:cubicBezTo>
                    <a:pt x="131799" y="576634"/>
                    <a:pt x="131095" y="571776"/>
                    <a:pt x="131965" y="567074"/>
                  </a:cubicBezTo>
                  <a:cubicBezTo>
                    <a:pt x="148609" y="551141"/>
                    <a:pt x="282082" y="538358"/>
                    <a:pt x="370397" y="529909"/>
                  </a:cubicBezTo>
                  <a:cubicBezTo>
                    <a:pt x="546353" y="513084"/>
                    <a:pt x="619627" y="503488"/>
                    <a:pt x="635906" y="476156"/>
                  </a:cubicBezTo>
                  <a:cubicBezTo>
                    <a:pt x="646905" y="457655"/>
                    <a:pt x="662037" y="432290"/>
                    <a:pt x="406015" y="250689"/>
                  </a:cubicBezTo>
                  <a:cubicBezTo>
                    <a:pt x="276001" y="158332"/>
                    <a:pt x="117180" y="55978"/>
                    <a:pt x="27535" y="2571"/>
                  </a:cubicBezTo>
                  <a:cubicBezTo>
                    <a:pt x="18897" y="-2579"/>
                    <a:pt x="7720" y="251"/>
                    <a:pt x="2571" y="8889"/>
                  </a:cubicBezTo>
                  <a:cubicBezTo>
                    <a:pt x="-2579" y="17528"/>
                    <a:pt x="250" y="28705"/>
                    <a:pt x="8889" y="33854"/>
                  </a:cubicBezTo>
                  <a:cubicBezTo>
                    <a:pt x="224450" y="162302"/>
                    <a:pt x="572811" y="402536"/>
                    <a:pt x="601546" y="459112"/>
                  </a:cubicBezTo>
                  <a:cubicBezTo>
                    <a:pt x="574122" y="473825"/>
                    <a:pt x="450409" y="485679"/>
                    <a:pt x="366901" y="493709"/>
                  </a:cubicBezTo>
                  <a:cubicBezTo>
                    <a:pt x="190963" y="510480"/>
                    <a:pt x="117671" y="520076"/>
                    <a:pt x="101392" y="547499"/>
                  </a:cubicBezTo>
                  <a:cubicBezTo>
                    <a:pt x="93464" y="561930"/>
                    <a:pt x="92943" y="579289"/>
                    <a:pt x="99990" y="594170"/>
                  </a:cubicBezTo>
                  <a:cubicBezTo>
                    <a:pt x="149792" y="722399"/>
                    <a:pt x="617825" y="987489"/>
                    <a:pt x="793362" y="1040295"/>
                  </a:cubicBezTo>
                  <a:cubicBezTo>
                    <a:pt x="795070" y="1040767"/>
                    <a:pt x="812709" y="1010831"/>
                    <a:pt x="814481" y="1010807"/>
                  </a:cubicBezTo>
                  <a:cubicBezTo>
                    <a:pt x="815712" y="1010734"/>
                    <a:pt x="816934" y="1005771"/>
                    <a:pt x="818123" y="1005443"/>
                  </a:cubicBezTo>
                  <a:close/>
                </a:path>
              </a:pathLst>
            </a:custGeom>
            <a:solidFill>
              <a:schemeClr val="bg1"/>
            </a:solidFill>
            <a:ln w="8136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B67B4-A199-AEBC-8BFB-E5A141ED6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9E93-324D-9E13-47D1-5D129733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Real-World Scenario Cards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7AABDB3-DC12-7C79-3B7F-3E150410175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Work in groups of 3–4 to solve the given problems.</a:t>
            </a:r>
          </a:p>
          <a:p>
            <a:r>
              <a:rPr lang="en-US" sz="2400" dirty="0"/>
              <a:t>Show your work.</a:t>
            </a:r>
          </a:p>
          <a:p>
            <a:r>
              <a:rPr lang="en-US" sz="2400" dirty="0"/>
              <a:t>You will use your scenario to create a mini-poster that will be displayed for your classmates to view.</a:t>
            </a:r>
          </a:p>
        </p:txBody>
      </p:sp>
    </p:spTree>
    <p:extLst>
      <p:ext uri="{BB962C8B-B14F-4D97-AF65-F5344CB8AC3E}">
        <p14:creationId xmlns:p14="http://schemas.microsoft.com/office/powerpoint/2010/main" val="203144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A76C69E-1C52-C964-7F6B-37DFA4AC1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4392-3697-83A9-CFDB-ADC21135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Scenario Mini-Posters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5CEB195-668F-0F77-B119-DB5EB6A0CA2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Create a mini-poster that contains the following:</a:t>
            </a:r>
          </a:p>
          <a:p>
            <a:r>
              <a:rPr lang="en-US" sz="2400" dirty="0"/>
              <a:t>Given Information</a:t>
            </a:r>
          </a:p>
          <a:p>
            <a:r>
              <a:rPr lang="en-US" sz="2400" dirty="0"/>
              <a:t>Identified Unknown</a:t>
            </a:r>
          </a:p>
          <a:p>
            <a:r>
              <a:rPr lang="en-US" sz="2400" dirty="0"/>
              <a:t>Original Given Equation</a:t>
            </a:r>
          </a:p>
          <a:p>
            <a:pPr lvl="1"/>
            <a:r>
              <a:rPr lang="en-US" sz="2200" dirty="0"/>
              <a:t>Label the variables.</a:t>
            </a:r>
          </a:p>
          <a:p>
            <a:r>
              <a:rPr lang="en-US" sz="2400" dirty="0"/>
              <a:t>Steps for Solving</a:t>
            </a:r>
          </a:p>
          <a:p>
            <a:r>
              <a:rPr lang="en-US" sz="2400" dirty="0"/>
              <a:t>Solution Sentence </a:t>
            </a:r>
          </a:p>
          <a:p>
            <a:pPr lvl="1"/>
            <a:r>
              <a:rPr lang="en-US" sz="2200" dirty="0"/>
              <a:t>Answer the question in a complete sentence.</a:t>
            </a:r>
            <a:endParaRPr lang="en-US" altLang="en-US" sz="220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87B0DD3-851E-B3B7-2631-55C23269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560" y="1892691"/>
            <a:ext cx="3151957" cy="237676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28101A-DBA6-BAEE-7DB4-2B2AC741C357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831940" y="2694734"/>
            <a:ext cx="603934" cy="278553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B0646985-FAD8-ADEF-C360-0AFB718E5221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>
            <a:off x="6685136" y="4044949"/>
            <a:ext cx="146804" cy="293688"/>
          </a:xfrm>
          <a:prstGeom prst="bentConnector2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5A8F8BD-02D2-32F7-0E53-440FA187B640}"/>
              </a:ext>
            </a:extLst>
          </p:cNvPr>
          <p:cNvCxnSpPr>
            <a:cxnSpLocks/>
          </p:cNvCxnSpPr>
          <p:nvPr/>
        </p:nvCxnSpPr>
        <p:spPr>
          <a:xfrm flipH="1">
            <a:off x="7615692" y="1698703"/>
            <a:ext cx="93702" cy="358171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D3D728-03F0-3835-004D-C53392C03EAD}"/>
              </a:ext>
            </a:extLst>
          </p:cNvPr>
          <p:cNvSpPr txBox="1"/>
          <p:nvPr/>
        </p:nvSpPr>
        <p:spPr>
          <a:xfrm>
            <a:off x="6831940" y="4153971"/>
            <a:ext cx="199035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B3B1D-C453-BD49-AD50-FA7D6796401E}"/>
              </a:ext>
            </a:extLst>
          </p:cNvPr>
          <p:cNvSpPr txBox="1"/>
          <p:nvPr/>
        </p:nvSpPr>
        <p:spPr>
          <a:xfrm>
            <a:off x="7435874" y="2644572"/>
            <a:ext cx="1259116" cy="657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46400-9E42-7EC4-1D22-104B071C290A}"/>
              </a:ext>
            </a:extLst>
          </p:cNvPr>
          <p:cNvSpPr txBox="1"/>
          <p:nvPr/>
        </p:nvSpPr>
        <p:spPr>
          <a:xfrm>
            <a:off x="7518834" y="1329371"/>
            <a:ext cx="117615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sz="1800"/>
            </a:lvl1pPr>
          </a:lstStyle>
          <a:p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994EFB0-7B68-167D-AC9F-2CD80A5DB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73" y="2644573"/>
            <a:ext cx="1259116" cy="65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Font typeface="System Font Regular"/>
              <a:buNone/>
            </a:pPr>
            <a:r>
              <a:rPr lang="en-US" sz="1800" dirty="0"/>
              <a:t>Label the variables.</a:t>
            </a:r>
            <a:endParaRPr lang="en-US" altLang="en-US" sz="18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CD9842D-F129-0CF2-5AB4-D25DABDFB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067" y="1329370"/>
            <a:ext cx="1176156" cy="35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Font typeface="System Font Regular"/>
              <a:buNone/>
            </a:pPr>
            <a:r>
              <a:rPr lang="en-US" sz="1800" dirty="0"/>
              <a:t>Unknown</a:t>
            </a:r>
            <a:endParaRPr lang="en-US" altLang="en-US" sz="18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32EE3D0-C6A9-4F5A-0B5B-34CF518F4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939" y="4148646"/>
            <a:ext cx="19903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Font typeface="System Font Regular"/>
              <a:buNone/>
            </a:pPr>
            <a:r>
              <a:rPr lang="en-US" sz="1800" dirty="0"/>
              <a:t>Solution Sentence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1561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A5016-EDA5-92E1-FE02-B5BFBB838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6BEA-AFE9-FDBE-15CA-375748E16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Gallery Walk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DC7480F-DBF9-3A12-EB4B-723FF40A354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Divide your group in “half.” </a:t>
            </a:r>
            <a:br>
              <a:rPr lang="en-US" dirty="0"/>
            </a:br>
            <a:r>
              <a:rPr lang="en-US" dirty="0"/>
              <a:t>Decide who will be </a:t>
            </a:r>
            <a:r>
              <a:rPr lang="en-US" b="1" dirty="0"/>
              <a:t>presenters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who will be </a:t>
            </a:r>
            <a:r>
              <a:rPr lang="en-US" b="1" dirty="0"/>
              <a:t>analysts</a:t>
            </a:r>
            <a:r>
              <a:rPr lang="en-US" dirty="0"/>
              <a:t> for the first round.</a:t>
            </a:r>
          </a:p>
          <a:p>
            <a:r>
              <a:rPr lang="en-US" sz="2400" b="1" dirty="0"/>
              <a:t>Presenters</a:t>
            </a:r>
            <a:r>
              <a:rPr lang="en-US" sz="2400" dirty="0"/>
              <a:t> will hang their group’s mini-poster on the wall and stay with the poster, ready to answer questions.</a:t>
            </a:r>
          </a:p>
          <a:p>
            <a:r>
              <a:rPr lang="en-US" sz="2400" b="1" dirty="0"/>
              <a:t>Analysts</a:t>
            </a:r>
            <a:r>
              <a:rPr lang="en-US" sz="2400" dirty="0"/>
              <a:t> will visit each poster and analyze the process that each group used to solve the exponential equation, asking questions as needed.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B9E7D-DD70-2102-AE7C-BF391A045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103" y="511175"/>
            <a:ext cx="2774247" cy="14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9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0D897-FF1D-9A01-9F31-7DF556F84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FE12-2DB4-BECC-EAC0-8913BE2C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Gallery Walk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FACB497-9CD4-E70A-0B27-3AD7B1E4FB1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Switch roles.</a:t>
            </a:r>
          </a:p>
          <a:p>
            <a:r>
              <a:rPr lang="en-US" sz="2400" b="1" dirty="0"/>
              <a:t>Presenters</a:t>
            </a:r>
            <a:r>
              <a:rPr lang="en-US" sz="2400" dirty="0"/>
              <a:t> will stay with their</a:t>
            </a:r>
            <a:br>
              <a:rPr lang="en-US" sz="2400" dirty="0"/>
            </a:br>
            <a:r>
              <a:rPr lang="en-US" sz="2400" dirty="0"/>
              <a:t>group’s mini-poster, ready to answer questions.</a:t>
            </a:r>
          </a:p>
          <a:p>
            <a:r>
              <a:rPr lang="en-US" sz="2400" b="1" dirty="0"/>
              <a:t>Analysts</a:t>
            </a:r>
            <a:r>
              <a:rPr lang="en-US" sz="2400" dirty="0"/>
              <a:t> will visit each poster and analyze the process that each group used to solve the exponential equation, asking questions as needed.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49D85-32BA-8815-54C1-2F032C41A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103" y="511175"/>
            <a:ext cx="2774247" cy="14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2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2CC76-D128-0778-206E-5DDCC466D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1231-B163-EFEE-1135-745E85A7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Solving Exponential Equations: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3AD56D4-6A7F-D570-EE82-335AA5055D3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919287"/>
            <a:ext cx="7886700" cy="2819717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Based on your analysis, write a short paragraph explaining the process of solving exponential equations.</a:t>
            </a:r>
          </a:p>
          <a:p>
            <a:r>
              <a:rPr lang="en-US" sz="2400" dirty="0"/>
              <a:t>Generalize what you observed during the Gallery Walk.</a:t>
            </a:r>
          </a:p>
          <a:p>
            <a:r>
              <a:rPr lang="en-US" sz="2400" dirty="0"/>
              <a:t>If possible, do </a:t>
            </a:r>
            <a:r>
              <a:rPr lang="en-US" sz="2400" i="1" dirty="0"/>
              <a:t>not</a:t>
            </a:r>
            <a:r>
              <a:rPr lang="en-US" sz="2400" dirty="0"/>
              <a:t> use specific examples.</a:t>
            </a:r>
          </a:p>
          <a:p>
            <a:r>
              <a:rPr lang="en-US" sz="2400" dirty="0"/>
              <a:t>Could a friend read your explanation and use it to solve </a:t>
            </a:r>
            <a:r>
              <a:rPr lang="en-US" sz="2400" b="1" u="sng" dirty="0"/>
              <a:t>any</a:t>
            </a:r>
            <a:r>
              <a:rPr lang="en-US" sz="2400" dirty="0"/>
              <a:t> exponential equation?</a:t>
            </a:r>
            <a:endParaRPr lang="en-US" alt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322F2A-A3D2-9B45-9871-D40D9EF05EF7}"/>
              </a:ext>
            </a:extLst>
          </p:cNvPr>
          <p:cNvSpPr txBox="1">
            <a:spLocks/>
          </p:cNvSpPr>
          <p:nvPr/>
        </p:nvSpPr>
        <p:spPr bwMode="auto">
          <a:xfrm>
            <a:off x="628650" y="1066800"/>
            <a:ext cx="7886700" cy="74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340758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919C0-0D86-E590-4648-DBCE025DB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27D4-5E86-B7B5-D245-936C4FC6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Exit Ticket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7C78D72D-F40B-EDB5-9369-2172B344F1B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Solve each of the following equations.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7B6B4B1-489B-FAC9-CE75-4DF896E90A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89347"/>
              </p:ext>
            </p:extLst>
          </p:nvPr>
        </p:nvGraphicFramePr>
        <p:xfrm>
          <a:off x="1275183" y="2022889"/>
          <a:ext cx="106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680" imgH="368280" progId="Equation.DSMT4">
                  <p:embed/>
                </p:oleObj>
              </mc:Choice>
              <mc:Fallback>
                <p:oleObj name="Equation" r:id="rId3" imgW="1066680" imgH="368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7B6B4B1-489B-FAC9-CE75-4DF896E90A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5183" y="2022889"/>
                        <a:ext cx="1066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5F12DF1-D44B-F57B-A776-FBF273793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359546"/>
              </p:ext>
            </p:extLst>
          </p:nvPr>
        </p:nvGraphicFramePr>
        <p:xfrm>
          <a:off x="1275183" y="2685925"/>
          <a:ext cx="114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0" imgH="368280" progId="Equation.DSMT4">
                  <p:embed/>
                </p:oleObj>
              </mc:Choice>
              <mc:Fallback>
                <p:oleObj name="Equation" r:id="rId5" imgW="1143000" imgH="368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5F12DF1-D44B-F57B-A776-FBF2737939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5183" y="2685925"/>
                        <a:ext cx="1143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66492F0-8C80-4740-5E03-F62C700EB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9663" y="312841"/>
            <a:ext cx="2043179" cy="13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88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276B4-A182-4D1A-F53E-7B44E495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AB59282-698C-CE5C-4802-F425EB1D704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182110" cy="3262312"/>
          </a:xfrm>
        </p:spPr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i="1" dirty="0">
                <a:solidFill>
                  <a:schemeClr val="accent5"/>
                </a:solidFill>
              </a:rPr>
              <a:t>Any non-zero number to the power of zero is one.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4D75C-1C8B-B8B4-BE5E-AC686EF8A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1370013"/>
            <a:ext cx="516138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8358" indent="-514350">
              <a:buFont typeface="+mj-lt"/>
              <a:buAutoNum type="arabicParenR" startAt="2"/>
            </a:pPr>
            <a:r>
              <a:rPr lang="en-US" altLang="en-US" dirty="0"/>
              <a:t> 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02294CC-5D69-7FBE-F9F5-15AF8CD0E1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199666"/>
              </p:ext>
            </p:extLst>
          </p:nvPr>
        </p:nvGraphicFramePr>
        <p:xfrm>
          <a:off x="5217263" y="1433609"/>
          <a:ext cx="28448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44720" imgH="2768400" progId="Equation.DSMT4">
                  <p:embed/>
                </p:oleObj>
              </mc:Choice>
              <mc:Fallback>
                <p:oleObj name="Equation" r:id="rId3" imgW="2844720" imgH="2768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02294CC-5D69-7FBE-F9F5-15AF8CD0E1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7263" y="1433609"/>
                        <a:ext cx="2844800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8C6099-66CA-6CE7-99DD-D61AA219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Exit Ticket (Solutions)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41811-1AB2-51DC-376D-DFDB50A79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663" y="312841"/>
            <a:ext cx="2043179" cy="1381304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182F42-343D-F659-5593-74F0D440A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266311"/>
              </p:ext>
            </p:extLst>
          </p:nvPr>
        </p:nvGraphicFramePr>
        <p:xfrm>
          <a:off x="1275183" y="1418369"/>
          <a:ext cx="1066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368280" progId="Equation.DSMT4">
                  <p:embed/>
                </p:oleObj>
              </mc:Choice>
              <mc:Fallback>
                <p:oleObj name="Equation" r:id="rId6" imgW="1066680" imgH="3682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182F42-343D-F659-5593-74F0D440A2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5183" y="1418369"/>
                        <a:ext cx="1066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CC38DFA-8A59-BF69-1D47-CBE3CDD45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339022"/>
              </p:ext>
            </p:extLst>
          </p:nvPr>
        </p:nvGraphicFramePr>
        <p:xfrm>
          <a:off x="1275183" y="2623820"/>
          <a:ext cx="13081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2323800" progId="Equation.DSMT4">
                  <p:embed/>
                </p:oleObj>
              </mc:Choice>
              <mc:Fallback>
                <p:oleObj name="Equation" r:id="rId8" imgW="1307880" imgH="232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CC38DFA-8A59-BF69-1D47-CBE3CDD452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75183" y="2623820"/>
                        <a:ext cx="1308100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D100C9-389F-FC69-746D-5C24DCD366EF}"/>
              </a:ext>
            </a:extLst>
          </p:cNvPr>
          <p:cNvSpPr/>
          <p:nvPr/>
        </p:nvSpPr>
        <p:spPr>
          <a:xfrm>
            <a:off x="1137920" y="4135120"/>
            <a:ext cx="1026160" cy="87884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F70625-2F1A-AC37-B565-506BA9706EB2}"/>
              </a:ext>
            </a:extLst>
          </p:cNvPr>
          <p:cNvSpPr/>
          <p:nvPr/>
        </p:nvSpPr>
        <p:spPr>
          <a:xfrm>
            <a:off x="5081268" y="3695700"/>
            <a:ext cx="2493011" cy="506509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About That Base,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Solving Exponential Equations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42703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674938"/>
            <a:ext cx="8106644" cy="1397000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dirty="0"/>
              <a:t>How do we use logarithms to solve exponential equations?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433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681287"/>
            <a:ext cx="7885112" cy="21399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Rewrite exponential equations as logarithmic equations and vice versa.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Use logarithms to solve exponential equations algebraically.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Solve real-world problems involving exponential equations.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575D8-9219-2EDB-0DA2-C04D3ADE9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812F7-DDF9-1F36-4B53-9DC294E8E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Exponential Decay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6F1D03D-12B0-2D77-0883-2E9474C040F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4568716" cy="3262312"/>
          </a:xfrm>
        </p:spPr>
        <p:txBody>
          <a:bodyPr/>
          <a:lstStyle/>
          <a:p>
            <a:r>
              <a:rPr lang="en-US" dirty="0"/>
              <a:t>What if we took a candy bar and cut it in half, then cut that half in half, and that half in half, and that half in half again, and so on? </a:t>
            </a:r>
          </a:p>
          <a:p>
            <a:r>
              <a:rPr lang="en-US" dirty="0"/>
              <a:t>What do you think we could</a:t>
            </a:r>
            <a:br>
              <a:rPr lang="en-US" dirty="0"/>
            </a:br>
            <a:r>
              <a:rPr lang="en-US" dirty="0"/>
              <a:t>would end up with?</a:t>
            </a:r>
            <a:endParaRPr lang="en-US" altLang="en-US" dirty="0"/>
          </a:p>
        </p:txBody>
      </p:sp>
      <p:pic>
        <p:nvPicPr>
          <p:cNvPr id="3" name="Picture 2" descr="A group of chocolate bars&#10;&#10;Description automatically generated with low confidence">
            <a:extLst>
              <a:ext uri="{FF2B5EF4-FFF2-40B4-BE49-F238E27FC236}">
                <a16:creationId xmlns:a16="http://schemas.microsoft.com/office/drawing/2014/main" id="{FD75F5CC-1D2C-084D-0243-D446E5351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367" y="464097"/>
            <a:ext cx="2810203" cy="42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4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EFC91-97C6-7412-55E8-994CE2098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392C-2060-1D8F-9297-28E13AB5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Power?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B53B5C9-CA8D-E4CA-60E9-46ECB6B2F52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5488372" cy="3262312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Use the first two questions to help you evaluate the remaining expressions on the What Power? handout.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FDF31DD-7408-36A1-673B-C4B18F1A69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97442"/>
              </p:ext>
            </p:extLst>
          </p:nvPr>
        </p:nvGraphicFramePr>
        <p:xfrm>
          <a:off x="1159203" y="2792494"/>
          <a:ext cx="424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41520" imgH="469800" progId="Equation.DSMT4">
                  <p:embed/>
                </p:oleObj>
              </mc:Choice>
              <mc:Fallback>
                <p:oleObj name="Equation" r:id="rId2" imgW="4241520" imgH="469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DF31DD-7408-36A1-673B-C4B18F1A69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9203" y="2792494"/>
                        <a:ext cx="42418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0C9E207-26BA-FC05-43AF-090D255AF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646450"/>
              </p:ext>
            </p:extLst>
          </p:nvPr>
        </p:nvGraphicFramePr>
        <p:xfrm>
          <a:off x="1159203" y="3442794"/>
          <a:ext cx="426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67080" imgH="469800" progId="Equation.DSMT4">
                  <p:embed/>
                </p:oleObj>
              </mc:Choice>
              <mc:Fallback>
                <p:oleObj name="Equation" r:id="rId4" imgW="426708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0C9E207-26BA-FC05-43AF-090D255AF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9203" y="3442794"/>
                        <a:ext cx="42672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44DB585-1C97-7AC5-8EB2-82AEBEFB1B06}"/>
              </a:ext>
            </a:extLst>
          </p:cNvPr>
          <p:cNvSpPr/>
          <p:nvPr/>
        </p:nvSpPr>
        <p:spPr>
          <a:xfrm>
            <a:off x="6101255" y="0"/>
            <a:ext cx="3042745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BF919730-18C8-E8FA-ADD4-97E75417DB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078" r="17006"/>
          <a:stretch>
            <a:fillRect/>
          </a:stretch>
        </p:blipFill>
        <p:spPr>
          <a:xfrm>
            <a:off x="6568966" y="910904"/>
            <a:ext cx="2123090" cy="33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7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92029-FFDE-2663-91D8-539A7222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661E-386D-78BB-A6AA-3B120ACF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Power? (Solutions)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38BA2C3-CC79-670D-8157-F4F9B786D3A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/>
            </a:pPr>
            <a:endParaRPr lang="en-US" alt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FDDBD2C-F193-3E9F-7DC8-8CD7715D0C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21875"/>
              </p:ext>
            </p:extLst>
          </p:nvPr>
        </p:nvGraphicFramePr>
        <p:xfrm>
          <a:off x="1285883" y="1522194"/>
          <a:ext cx="455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59040" imgH="482400" progId="Equation.DSMT4">
                  <p:embed/>
                </p:oleObj>
              </mc:Choice>
              <mc:Fallback>
                <p:oleObj name="Equation" r:id="rId2" imgW="455904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FDDBD2C-F193-3E9F-7DC8-8CD7715D0C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5883" y="1522194"/>
                        <a:ext cx="4559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609848-39B1-810E-1B13-5724657F5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891548"/>
              </p:ext>
            </p:extLst>
          </p:nvPr>
        </p:nvGraphicFramePr>
        <p:xfrm>
          <a:off x="1285883" y="2182454"/>
          <a:ext cx="457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0" imgH="482400" progId="Equation.DSMT4">
                  <p:embed/>
                </p:oleObj>
              </mc:Choice>
              <mc:Fallback>
                <p:oleObj name="Equation" r:id="rId4" imgW="457200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B609848-39B1-810E-1B13-5724657F5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5883" y="2182454"/>
                        <a:ext cx="4572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F3AEDEA-726F-C4DA-7540-99EFBD68C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153576"/>
              </p:ext>
            </p:extLst>
          </p:nvPr>
        </p:nvGraphicFramePr>
        <p:xfrm>
          <a:off x="1285883" y="2842714"/>
          <a:ext cx="4927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27320" imgH="482400" progId="Equation.DSMT4">
                  <p:embed/>
                </p:oleObj>
              </mc:Choice>
              <mc:Fallback>
                <p:oleObj name="Equation" r:id="rId6" imgW="492732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F3AEDEA-726F-C4DA-7540-99EFBD68C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5883" y="2842714"/>
                        <a:ext cx="4927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D3E6F82-97C1-AB1E-64C7-33AC03FAC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486094"/>
              </p:ext>
            </p:extLst>
          </p:nvPr>
        </p:nvGraphicFramePr>
        <p:xfrm>
          <a:off x="1285883" y="3502974"/>
          <a:ext cx="4914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14720" imgH="482400" progId="Equation.DSMT4">
                  <p:embed/>
                </p:oleObj>
              </mc:Choice>
              <mc:Fallback>
                <p:oleObj name="Equation" r:id="rId8" imgW="4914720" imgH="482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D3E6F82-97C1-AB1E-64C7-33AC03FAC7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5883" y="3502974"/>
                        <a:ext cx="4914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2015F97-A7A0-0EC5-C7BB-0AEABBEF2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874"/>
              </p:ext>
            </p:extLst>
          </p:nvPr>
        </p:nvGraphicFramePr>
        <p:xfrm>
          <a:off x="1285883" y="4163236"/>
          <a:ext cx="629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98920" imgH="482400" progId="Equation.DSMT4">
                  <p:embed/>
                </p:oleObj>
              </mc:Choice>
              <mc:Fallback>
                <p:oleObj name="Equation" r:id="rId10" imgW="629892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2015F97-A7A0-0EC5-C7BB-0AEABBEF2B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85883" y="4163236"/>
                        <a:ext cx="6299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76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E4A31-4071-249D-BE0F-4C0B2D8AB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3C150C5-807D-9E5D-78DA-AE4F5B7BE7A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US" altLang="en-US" dirty="0"/>
              <a:t> </a:t>
            </a:r>
          </a:p>
          <a:p>
            <a:pPr marL="578358" indent="-514350">
              <a:lnSpc>
                <a:spcPct val="150000"/>
              </a:lnSpc>
              <a:buFont typeface="+mj-lt"/>
              <a:buAutoNum type="arabicParenR" startAt="6"/>
            </a:pPr>
            <a:endParaRPr lang="en-US" alt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573BFF4-9944-FD9A-135B-EC903AD44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9083"/>
              </p:ext>
            </p:extLst>
          </p:nvPr>
        </p:nvGraphicFramePr>
        <p:xfrm>
          <a:off x="1285883" y="1522194"/>
          <a:ext cx="455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59040" imgH="482400" progId="Equation.DSMT4">
                  <p:embed/>
                </p:oleObj>
              </mc:Choice>
              <mc:Fallback>
                <p:oleObj name="Equation" r:id="rId2" imgW="455904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573BFF4-9944-FD9A-135B-EC903AD447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5883" y="1522194"/>
                        <a:ext cx="4559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C70827A-91EC-2772-0239-0487DCD24E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31554"/>
              </p:ext>
            </p:extLst>
          </p:nvPr>
        </p:nvGraphicFramePr>
        <p:xfrm>
          <a:off x="1285883" y="3947028"/>
          <a:ext cx="567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676840" imgH="838080" progId="Equation.DSMT4">
                  <p:embed/>
                </p:oleObj>
              </mc:Choice>
              <mc:Fallback>
                <p:oleObj name="Equation" r:id="rId4" imgW="5676840" imgH="8380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C70827A-91EC-2772-0239-0487DCD24E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5883" y="3947028"/>
                        <a:ext cx="5676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0FC7D1B-FA46-C3DC-3935-67F96F50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Power? (Solutions)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6DED633-DD8E-95D9-71DD-81E862EC3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42810"/>
              </p:ext>
            </p:extLst>
          </p:nvPr>
        </p:nvGraphicFramePr>
        <p:xfrm>
          <a:off x="1285883" y="2207777"/>
          <a:ext cx="483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38400" imgH="482400" progId="Equation.DSMT4">
                  <p:embed/>
                </p:oleObj>
              </mc:Choice>
              <mc:Fallback>
                <p:oleObj name="Equation" r:id="rId6" imgW="483840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6DED633-DD8E-95D9-71DD-81E862EC3D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85883" y="2207777"/>
                        <a:ext cx="483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73C7461-8698-E1E9-3C0B-9AEF93AD8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592453"/>
              </p:ext>
            </p:extLst>
          </p:nvPr>
        </p:nvGraphicFramePr>
        <p:xfrm>
          <a:off x="1285883" y="2674920"/>
          <a:ext cx="5054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54400" imgH="876240" progId="Equation.DSMT4">
                  <p:embed/>
                </p:oleObj>
              </mc:Choice>
              <mc:Fallback>
                <p:oleObj name="Equation" r:id="rId8" imgW="5054400" imgH="8762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73C7461-8698-E1E9-3C0B-9AEF93AD82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85883" y="2674920"/>
                        <a:ext cx="50546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D5A33F3-3B3E-AEF0-D870-947142708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268288"/>
              </p:ext>
            </p:extLst>
          </p:nvPr>
        </p:nvGraphicFramePr>
        <p:xfrm>
          <a:off x="1285883" y="3515443"/>
          <a:ext cx="4762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762440" imgH="482400" progId="Equation.DSMT4">
                  <p:embed/>
                </p:oleObj>
              </mc:Choice>
              <mc:Fallback>
                <p:oleObj name="Equation" r:id="rId10" imgW="4762440" imgH="482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D5A33F3-3B3E-AEF0-D870-947142708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85883" y="3515443"/>
                        <a:ext cx="47625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66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CC596-5192-D24B-8D73-4CB8A913C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831EAF9-73E7-DA4E-C52C-FA15DC13AC6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731963"/>
            <a:ext cx="7886700" cy="29003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r>
              <a:rPr lang="en-US" dirty="0"/>
              <a:t>Now that we have a formal name for the </a:t>
            </a:r>
            <a:r>
              <a:rPr lang="en-US" i="1" dirty="0" err="1"/>
              <a:t>WhatPower</a:t>
            </a:r>
            <a:r>
              <a:rPr lang="en-US" dirty="0"/>
              <a:t> function, evaluate the following expressions:</a:t>
            </a: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 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F12EB-571E-1A66-A71A-6F11E259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The</a:t>
            </a:r>
            <a:r>
              <a:rPr lang="en-US" i="1" dirty="0"/>
              <a:t> </a:t>
            </a:r>
            <a:r>
              <a:rPr lang="en-US" i="1" dirty="0" err="1"/>
              <a:t>WhatPower</a:t>
            </a:r>
            <a:r>
              <a:rPr lang="en-US" dirty="0"/>
              <a:t> Function Is ACTUALLY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DEA1389-DE6A-40F6-BE01-4E4766354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7953"/>
              </p:ext>
            </p:extLst>
          </p:nvPr>
        </p:nvGraphicFramePr>
        <p:xfrm>
          <a:off x="1155481" y="1900127"/>
          <a:ext cx="3517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17560" imgH="482400" progId="Equation.DSMT4">
                  <p:embed/>
                </p:oleObj>
              </mc:Choice>
              <mc:Fallback>
                <p:oleObj name="Equation" r:id="rId2" imgW="351756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DEA1389-DE6A-40F6-BE01-4E47663542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5481" y="1900127"/>
                        <a:ext cx="3517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091C10-DDFA-D33C-A4CD-9D9D7778A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779521"/>
              </p:ext>
            </p:extLst>
          </p:nvPr>
        </p:nvGraphicFramePr>
        <p:xfrm>
          <a:off x="1607425" y="3409012"/>
          <a:ext cx="1435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960" imgH="469800" progId="Equation.DSMT4">
                  <p:embed/>
                </p:oleObj>
              </mc:Choice>
              <mc:Fallback>
                <p:oleObj name="Equation" r:id="rId4" imgW="143496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091C10-DDFA-D33C-A4CD-9D9D7778A2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7425" y="3409012"/>
                        <a:ext cx="14351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3CA13EB-BAFC-120E-B528-F8A115060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11266"/>
              </p:ext>
            </p:extLst>
          </p:nvPr>
        </p:nvGraphicFramePr>
        <p:xfrm>
          <a:off x="1607425" y="4059077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240" imgH="469800" progId="Equation.DSMT4">
                  <p:embed/>
                </p:oleObj>
              </mc:Choice>
              <mc:Fallback>
                <p:oleObj name="Equation" r:id="rId6" imgW="158724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3CA13EB-BAFC-120E-B528-F8A115060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7425" y="4059077"/>
                        <a:ext cx="15875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3C996A9-8D4D-BF57-F39D-0E31B7B01152}"/>
              </a:ext>
            </a:extLst>
          </p:cNvPr>
          <p:cNvSpPr txBox="1">
            <a:spLocks/>
          </p:cNvSpPr>
          <p:nvPr/>
        </p:nvSpPr>
        <p:spPr bwMode="auto">
          <a:xfrm>
            <a:off x="628650" y="439297"/>
            <a:ext cx="7886700" cy="134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the Logarithm Function!</a:t>
            </a:r>
          </a:p>
        </p:txBody>
      </p:sp>
    </p:spTree>
    <p:extLst>
      <p:ext uri="{BB962C8B-B14F-4D97-AF65-F5344CB8AC3E}">
        <p14:creationId xmlns:p14="http://schemas.microsoft.com/office/powerpoint/2010/main" val="9871618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BF5A499D-F8D2-49C6-962D-9AF7F62A082E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99821D3-5AB0-46A2-A88B-DF1F5B2F96C5}" vid="{6DD89F41-01E6-4C88-840F-270122FD5FD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1515</TotalTime>
  <Words>634</Words>
  <Application>Microsoft Office PowerPoint</Application>
  <PresentationFormat>On-screen Show (16:9)</PresentationFormat>
  <Paragraphs>82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Aptos Display</vt:lpstr>
      <vt:lpstr>Arial</vt:lpstr>
      <vt:lpstr>Calibri</vt:lpstr>
      <vt:lpstr>Cambria Math</vt:lpstr>
      <vt:lpstr>Courier New</vt:lpstr>
      <vt:lpstr>System Font Regular</vt:lpstr>
      <vt:lpstr>Times New Roman</vt:lpstr>
      <vt:lpstr>Wingdings</vt:lpstr>
      <vt:lpstr>Custom Design</vt:lpstr>
      <vt:lpstr>1_Custom Design</vt:lpstr>
      <vt:lpstr>Equation</vt:lpstr>
      <vt:lpstr>PowerPoint Presentation</vt:lpstr>
      <vt:lpstr>All About That Base, Part 1</vt:lpstr>
      <vt:lpstr>Essential Question</vt:lpstr>
      <vt:lpstr>Learning Objectives</vt:lpstr>
      <vt:lpstr>Exponential Decay</vt:lpstr>
      <vt:lpstr>What Power?</vt:lpstr>
      <vt:lpstr>What Power? (Solutions)</vt:lpstr>
      <vt:lpstr>What Power? (Solutions)</vt:lpstr>
      <vt:lpstr>The WhatPower Function Is ACTUALLY</vt:lpstr>
      <vt:lpstr>Now What?</vt:lpstr>
      <vt:lpstr>Guided Notes</vt:lpstr>
      <vt:lpstr>Real-World Scenario Cards</vt:lpstr>
      <vt:lpstr>Scenario Mini-Posters</vt:lpstr>
      <vt:lpstr>Gallery Walk</vt:lpstr>
      <vt:lpstr>Gallery Walk</vt:lpstr>
      <vt:lpstr>Solving Exponential Equations:</vt:lpstr>
      <vt:lpstr>Exit Ticket</vt:lpstr>
      <vt:lpstr>Exit Ticket (Solutions)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That Base, Part 1</dc:title>
  <dc:subject/>
  <dc:creator>K20 Center</dc:creator>
  <cp:keywords/>
  <dc:description/>
  <cp:lastModifiedBy>Eike, Michell L.</cp:lastModifiedBy>
  <cp:revision>4</cp:revision>
  <dcterms:created xsi:type="dcterms:W3CDTF">2026-03-10T19:43:36Z</dcterms:created>
  <dcterms:modified xsi:type="dcterms:W3CDTF">2026-04-15T19:05:59Z</dcterms:modified>
  <cp:category/>
</cp:coreProperties>
</file>