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1" r:id="rId1"/>
    <p:sldMasterId id="2147483681" r:id="rId2"/>
    <p:sldMasterId id="2147483716" r:id="rId3"/>
    <p:sldMasterId id="2147483734" r:id="rId4"/>
  </p:sldMasterIdLst>
  <p:notesMasterIdLst>
    <p:notesMasterId r:id="rId42"/>
  </p:notesMasterIdLst>
  <p:sldIdLst>
    <p:sldId id="256" r:id="rId5"/>
    <p:sldId id="272" r:id="rId6"/>
    <p:sldId id="274" r:id="rId7"/>
    <p:sldId id="284" r:id="rId8"/>
    <p:sldId id="262" r:id="rId9"/>
    <p:sldId id="263" r:id="rId10"/>
    <p:sldId id="276" r:id="rId11"/>
    <p:sldId id="302" r:id="rId12"/>
    <p:sldId id="303" r:id="rId13"/>
    <p:sldId id="304" r:id="rId14"/>
    <p:sldId id="278" r:id="rId15"/>
    <p:sldId id="285" r:id="rId16"/>
    <p:sldId id="291" r:id="rId17"/>
    <p:sldId id="279" r:id="rId18"/>
    <p:sldId id="286" r:id="rId19"/>
    <p:sldId id="312" r:id="rId20"/>
    <p:sldId id="287" r:id="rId21"/>
    <p:sldId id="292" r:id="rId22"/>
    <p:sldId id="293" r:id="rId23"/>
    <p:sldId id="294" r:id="rId24"/>
    <p:sldId id="295" r:id="rId25"/>
    <p:sldId id="296" r:id="rId26"/>
    <p:sldId id="297" r:id="rId27"/>
    <p:sldId id="298" r:id="rId28"/>
    <p:sldId id="281" r:id="rId29"/>
    <p:sldId id="282" r:id="rId30"/>
    <p:sldId id="299" r:id="rId31"/>
    <p:sldId id="300" r:id="rId32"/>
    <p:sldId id="283" r:id="rId33"/>
    <p:sldId id="311" r:id="rId34"/>
    <p:sldId id="310" r:id="rId35"/>
    <p:sldId id="309" r:id="rId36"/>
    <p:sldId id="308" r:id="rId37"/>
    <p:sldId id="307" r:id="rId38"/>
    <p:sldId id="306" r:id="rId39"/>
    <p:sldId id="305" r:id="rId40"/>
    <p:sldId id="301" r:id="rId41"/>
  </p:sldIdLst>
  <p:sldSz cx="9144000" cy="5143500" type="screen16x9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5pPr>
    <a:lvl6pPr marL="22860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6pPr>
    <a:lvl7pPr marL="27432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7pPr>
    <a:lvl8pPr marL="32004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8pPr>
    <a:lvl9pPr marL="36576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16D7F"/>
    <a:srgbClr val="E8F0F8"/>
    <a:srgbClr val="86B192"/>
    <a:srgbClr val="E5B61F"/>
    <a:srgbClr val="FFFFFF"/>
    <a:srgbClr val="FAF2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EDF182F-1DE7-4F13-8AA3-002D9E3B458A}">
  <a:tblStyle styleId="{BEDF182F-1DE7-4F13-8AA3-002D9E3B458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94" autoAdjust="0"/>
    <p:restoredTop sz="94315"/>
  </p:normalViewPr>
  <p:slideViewPr>
    <p:cSldViewPr snapToGrid="0">
      <p:cViewPr varScale="1">
        <p:scale>
          <a:sx n="60" d="100"/>
          <a:sy n="60" d="100"/>
        </p:scale>
        <p:origin x="1024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notesMaster" Target="notesMasters/notesMaster1.xml"/><Relationship Id="rId47" Type="http://schemas.microsoft.com/office/2016/11/relationships/changesInfo" Target="changesInfos/changesInfo1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tableStyles" Target="tableStyles.xml"/><Relationship Id="rId20" Type="http://schemas.openxmlformats.org/officeDocument/2006/relationships/slide" Target="slides/slide16.xml"/><Relationship Id="rId41" Type="http://schemas.openxmlformats.org/officeDocument/2006/relationships/slide" Target="slides/slide3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ike, Michell L." userId="835521cf-4bf5-41b6-b3d8-e14ae4606327" providerId="ADAL" clId="{E2B088EB-2600-4454-9D10-79C1CABF4A00}"/>
    <pc:docChg chg="undo custSel addSld delSld modSld sldOrd">
      <pc:chgData name="Eike, Michell L." userId="835521cf-4bf5-41b6-b3d8-e14ae4606327" providerId="ADAL" clId="{E2B088EB-2600-4454-9D10-79C1CABF4A00}" dt="2026-07-06T19:13:57.308" v="3712" actId="962"/>
      <pc:docMkLst>
        <pc:docMk/>
      </pc:docMkLst>
      <pc:sldChg chg="modSp mod">
        <pc:chgData name="Eike, Michell L." userId="835521cf-4bf5-41b6-b3d8-e14ae4606327" providerId="ADAL" clId="{E2B088EB-2600-4454-9D10-79C1CABF4A00}" dt="2026-07-06T19:09:30.578" v="3676" actId="962"/>
        <pc:sldMkLst>
          <pc:docMk/>
          <pc:sldMk cId="2910642870" sldId="272"/>
        </pc:sldMkLst>
        <pc:spChg chg="mod">
          <ac:chgData name="Eike, Michell L." userId="835521cf-4bf5-41b6-b3d8-e14ae4606327" providerId="ADAL" clId="{E2B088EB-2600-4454-9D10-79C1CABF4A00}" dt="2026-07-06T19:09:30.578" v="3676" actId="962"/>
          <ac:spMkLst>
            <pc:docMk/>
            <pc:sldMk cId="2910642870" sldId="272"/>
            <ac:spMk id="5" creationId="{A9CE501F-ECB1-9E90-9382-8F0363093F5F}"/>
          </ac:spMkLst>
        </pc:spChg>
      </pc:sldChg>
      <pc:sldChg chg="modSp mod">
        <pc:chgData name="Eike, Michell L." userId="835521cf-4bf5-41b6-b3d8-e14ae4606327" providerId="ADAL" clId="{E2B088EB-2600-4454-9D10-79C1CABF4A00}" dt="2026-07-06T19:12:12.522" v="3687" actId="962"/>
        <pc:sldMkLst>
          <pc:docMk/>
          <pc:sldMk cId="2791394052" sldId="274"/>
        </pc:sldMkLst>
        <pc:picChg chg="mod">
          <ac:chgData name="Eike, Michell L." userId="835521cf-4bf5-41b6-b3d8-e14ae4606327" providerId="ADAL" clId="{E2B088EB-2600-4454-9D10-79C1CABF4A00}" dt="2026-07-06T19:12:12.522" v="3687" actId="962"/>
          <ac:picMkLst>
            <pc:docMk/>
            <pc:sldMk cId="2791394052" sldId="274"/>
            <ac:picMk id="6" creationId="{D943C68B-A909-E83A-796D-530BF60A31D0}"/>
          </ac:picMkLst>
        </pc:picChg>
      </pc:sldChg>
      <pc:sldChg chg="modSp mod">
        <pc:chgData name="Eike, Michell L." userId="835521cf-4bf5-41b6-b3d8-e14ae4606327" providerId="ADAL" clId="{E2B088EB-2600-4454-9D10-79C1CABF4A00}" dt="2026-07-02T13:02:43.673" v="3604" actId="13926"/>
        <pc:sldMkLst>
          <pc:docMk/>
          <pc:sldMk cId="650981389" sldId="276"/>
        </pc:sldMkLst>
        <pc:spChg chg="mod">
          <ac:chgData name="Eike, Michell L." userId="835521cf-4bf5-41b6-b3d8-e14ae4606327" providerId="ADAL" clId="{E2B088EB-2600-4454-9D10-79C1CABF4A00}" dt="2026-06-30T15:41:49.484" v="16" actId="20577"/>
          <ac:spMkLst>
            <pc:docMk/>
            <pc:sldMk cId="650981389" sldId="276"/>
            <ac:spMk id="2" creationId="{39CEEB32-E869-21A9-4038-2D50B7EB1F02}"/>
          </ac:spMkLst>
        </pc:spChg>
        <pc:spChg chg="mod">
          <ac:chgData name="Eike, Michell L." userId="835521cf-4bf5-41b6-b3d8-e14ae4606327" providerId="ADAL" clId="{E2B088EB-2600-4454-9D10-79C1CABF4A00}" dt="2026-07-02T13:02:43.673" v="3604" actId="13926"/>
          <ac:spMkLst>
            <pc:docMk/>
            <pc:sldMk cId="650981389" sldId="276"/>
            <ac:spMk id="25602" creationId="{A18B6E07-D50F-604B-BA6C-1D0436DCF618}"/>
          </ac:spMkLst>
        </pc:spChg>
      </pc:sldChg>
      <pc:sldChg chg="addSp modSp mod">
        <pc:chgData name="Eike, Michell L." userId="835521cf-4bf5-41b6-b3d8-e14ae4606327" providerId="ADAL" clId="{E2B088EB-2600-4454-9D10-79C1CABF4A00}" dt="2026-06-30T19:05:18.382" v="1621"/>
        <pc:sldMkLst>
          <pc:docMk/>
          <pc:sldMk cId="4086391328" sldId="278"/>
        </pc:sldMkLst>
        <pc:spChg chg="mod">
          <ac:chgData name="Eike, Michell L." userId="835521cf-4bf5-41b6-b3d8-e14ae4606327" providerId="ADAL" clId="{E2B088EB-2600-4454-9D10-79C1CABF4A00}" dt="2026-06-30T15:45:44.136" v="146" actId="20577"/>
          <ac:spMkLst>
            <pc:docMk/>
            <pc:sldMk cId="4086391328" sldId="278"/>
            <ac:spMk id="2" creationId="{CE2C5388-6310-E267-313E-5A8CDA95830D}"/>
          </ac:spMkLst>
        </pc:spChg>
        <pc:spChg chg="mod">
          <ac:chgData name="Eike, Michell L." userId="835521cf-4bf5-41b6-b3d8-e14ae4606327" providerId="ADAL" clId="{E2B088EB-2600-4454-9D10-79C1CABF4A00}" dt="2026-06-30T19:02:32.705" v="1548" actId="13926"/>
          <ac:spMkLst>
            <pc:docMk/>
            <pc:sldMk cId="4086391328" sldId="278"/>
            <ac:spMk id="25602" creationId="{6D78930F-82ED-3411-4E34-EA330A1BE61C}"/>
          </ac:spMkLst>
        </pc:spChg>
        <pc:graphicFrameChg chg="add mod">
          <ac:chgData name="Eike, Michell L." userId="835521cf-4bf5-41b6-b3d8-e14ae4606327" providerId="ADAL" clId="{E2B088EB-2600-4454-9D10-79C1CABF4A00}" dt="2026-06-30T19:05:08.345" v="1619"/>
          <ac:graphicFrameMkLst>
            <pc:docMk/>
            <pc:sldMk cId="4086391328" sldId="278"/>
            <ac:graphicFrameMk id="3" creationId="{C7B1F754-6687-9E85-C0BC-B3E258B474D1}"/>
          </ac:graphicFrameMkLst>
        </pc:graphicFrameChg>
        <pc:graphicFrameChg chg="add mod">
          <ac:chgData name="Eike, Michell L." userId="835521cf-4bf5-41b6-b3d8-e14ae4606327" providerId="ADAL" clId="{E2B088EB-2600-4454-9D10-79C1CABF4A00}" dt="2026-06-30T19:05:18.382" v="1621"/>
          <ac:graphicFrameMkLst>
            <pc:docMk/>
            <pc:sldMk cId="4086391328" sldId="278"/>
            <ac:graphicFrameMk id="4" creationId="{662DC86E-468E-F06B-EF6D-4348ACB8EE24}"/>
          </ac:graphicFrameMkLst>
        </pc:graphicFrameChg>
      </pc:sldChg>
      <pc:sldChg chg="addSp delSp modSp mod modShow">
        <pc:chgData name="Eike, Michell L." userId="835521cf-4bf5-41b6-b3d8-e14ae4606327" providerId="ADAL" clId="{E2B088EB-2600-4454-9D10-79C1CABF4A00}" dt="2026-07-01T18:07:57.456" v="3136" actId="167"/>
        <pc:sldMkLst>
          <pc:docMk/>
          <pc:sldMk cId="2548642247" sldId="279"/>
        </pc:sldMkLst>
        <pc:spChg chg="mod">
          <ac:chgData name="Eike, Michell L." userId="835521cf-4bf5-41b6-b3d8-e14ae4606327" providerId="ADAL" clId="{E2B088EB-2600-4454-9D10-79C1CABF4A00}" dt="2026-06-30T15:53:25.119" v="406" actId="20577"/>
          <ac:spMkLst>
            <pc:docMk/>
            <pc:sldMk cId="2548642247" sldId="279"/>
            <ac:spMk id="2" creationId="{92231C38-E2C5-E3E9-7A25-0295F8D6EDBD}"/>
          </ac:spMkLst>
        </pc:spChg>
        <pc:spChg chg="add mod">
          <ac:chgData name="Eike, Michell L." userId="835521cf-4bf5-41b6-b3d8-e14ae4606327" providerId="ADAL" clId="{E2B088EB-2600-4454-9D10-79C1CABF4A00}" dt="2026-07-01T17:48:03.031" v="2906" actId="164"/>
          <ac:spMkLst>
            <pc:docMk/>
            <pc:sldMk cId="2548642247" sldId="279"/>
            <ac:spMk id="5" creationId="{AB10FBE8-0831-D2C7-ECC6-CA81CF841711}"/>
          </ac:spMkLst>
        </pc:spChg>
        <pc:spChg chg="add mod">
          <ac:chgData name="Eike, Michell L." userId="835521cf-4bf5-41b6-b3d8-e14ae4606327" providerId="ADAL" clId="{E2B088EB-2600-4454-9D10-79C1CABF4A00}" dt="2026-06-30T19:37:14.670" v="1878" actId="208"/>
          <ac:spMkLst>
            <pc:docMk/>
            <pc:sldMk cId="2548642247" sldId="279"/>
            <ac:spMk id="6" creationId="{615E4A6A-17FE-C71E-88EA-D4A39F971EB9}"/>
          </ac:spMkLst>
        </pc:spChg>
        <pc:grpChg chg="add mod ord">
          <ac:chgData name="Eike, Michell L." userId="835521cf-4bf5-41b6-b3d8-e14ae4606327" providerId="ADAL" clId="{E2B088EB-2600-4454-9D10-79C1CABF4A00}" dt="2026-07-01T18:07:57.456" v="3136" actId="167"/>
          <ac:grpSpMkLst>
            <pc:docMk/>
            <pc:sldMk cId="2548642247" sldId="279"/>
            <ac:grpSpMk id="9" creationId="{45F5A816-18C4-6A6A-FF2D-0FC61F9C6BC2}"/>
          </ac:grpSpMkLst>
        </pc:grpChg>
        <pc:graphicFrameChg chg="add mod">
          <ac:chgData name="Eike, Michell L." userId="835521cf-4bf5-41b6-b3d8-e14ae4606327" providerId="ADAL" clId="{E2B088EB-2600-4454-9D10-79C1CABF4A00}" dt="2026-06-30T19:16:36.855" v="1746" actId="1038"/>
          <ac:graphicFrameMkLst>
            <pc:docMk/>
            <pc:sldMk cId="2548642247" sldId="279"/>
            <ac:graphicFrameMk id="3" creationId="{0528ADC5-CB86-AA9D-3E8E-54F7CADDAD31}"/>
          </ac:graphicFrameMkLst>
        </pc:graphicFrameChg>
        <pc:graphicFrameChg chg="add mod">
          <ac:chgData name="Eike, Michell L." userId="835521cf-4bf5-41b6-b3d8-e14ae4606327" providerId="ADAL" clId="{E2B088EB-2600-4454-9D10-79C1CABF4A00}" dt="2026-06-30T19:16:36.855" v="1746" actId="1038"/>
          <ac:graphicFrameMkLst>
            <pc:docMk/>
            <pc:sldMk cId="2548642247" sldId="279"/>
            <ac:graphicFrameMk id="4" creationId="{AF5FC636-7191-6811-FBD8-4F454F35B8B1}"/>
          </ac:graphicFrameMkLst>
        </pc:graphicFrameChg>
        <pc:cxnChg chg="add mod">
          <ac:chgData name="Eike, Michell L." userId="835521cf-4bf5-41b6-b3d8-e14ae4606327" providerId="ADAL" clId="{E2B088EB-2600-4454-9D10-79C1CABF4A00}" dt="2026-07-01T17:48:03.031" v="2906" actId="164"/>
          <ac:cxnSpMkLst>
            <pc:docMk/>
            <pc:sldMk cId="2548642247" sldId="279"/>
            <ac:cxnSpMk id="7" creationId="{C1406210-333E-8FFD-2492-6E5558EBDB3E}"/>
          </ac:cxnSpMkLst>
        </pc:cxnChg>
      </pc:sldChg>
      <pc:sldChg chg="addSp delSp modSp mod modNotesTx">
        <pc:chgData name="Eike, Michell L." userId="835521cf-4bf5-41b6-b3d8-e14ae4606327" providerId="ADAL" clId="{E2B088EB-2600-4454-9D10-79C1CABF4A00}" dt="2026-07-06T19:12:32.425" v="3691" actId="962"/>
        <pc:sldMkLst>
          <pc:docMk/>
          <pc:sldMk cId="2118877755" sldId="280"/>
        </pc:sldMkLst>
        <pc:spChg chg="mod">
          <ac:chgData name="Eike, Michell L." userId="835521cf-4bf5-41b6-b3d8-e14ae4606327" providerId="ADAL" clId="{E2B088EB-2600-4454-9D10-79C1CABF4A00}" dt="2026-06-30T17:34:50.973" v="442" actId="20577"/>
          <ac:spMkLst>
            <pc:docMk/>
            <pc:sldMk cId="2118877755" sldId="280"/>
            <ac:spMk id="2" creationId="{EFE5C50C-5420-15B9-086A-1CACE565109C}"/>
          </ac:spMkLst>
        </pc:spChg>
        <pc:spChg chg="mod">
          <ac:chgData name="Eike, Michell L." userId="835521cf-4bf5-41b6-b3d8-e14ae4606327" providerId="ADAL" clId="{E2B088EB-2600-4454-9D10-79C1CABF4A00}" dt="2026-07-02T15:34:34.404" v="3616" actId="13926"/>
          <ac:spMkLst>
            <pc:docMk/>
            <pc:sldMk cId="2118877755" sldId="280"/>
            <ac:spMk id="25602" creationId="{3493B302-396A-E3C1-07CD-34FB267F6B48}"/>
          </ac:spMkLst>
        </pc:spChg>
        <pc:picChg chg="add mod">
          <ac:chgData name="Eike, Michell L." userId="835521cf-4bf5-41b6-b3d8-e14ae4606327" providerId="ADAL" clId="{E2B088EB-2600-4454-9D10-79C1CABF4A00}" dt="2026-07-06T19:12:32.425" v="3691" actId="962"/>
          <ac:picMkLst>
            <pc:docMk/>
            <pc:sldMk cId="2118877755" sldId="280"/>
            <ac:picMk id="4" creationId="{7D9C1C53-46C3-257B-5715-9AD17108ADB4}"/>
          </ac:picMkLst>
        </pc:picChg>
      </pc:sldChg>
      <pc:sldChg chg="addSp modSp mod">
        <pc:chgData name="Eike, Michell L." userId="835521cf-4bf5-41b6-b3d8-e14ae4606327" providerId="ADAL" clId="{E2B088EB-2600-4454-9D10-79C1CABF4A00}" dt="2026-06-30T20:29:25.209" v="1986" actId="6549"/>
        <pc:sldMkLst>
          <pc:docMk/>
          <pc:sldMk cId="415115928" sldId="281"/>
        </pc:sldMkLst>
        <pc:spChg chg="mod">
          <ac:chgData name="Eike, Michell L." userId="835521cf-4bf5-41b6-b3d8-e14ae4606327" providerId="ADAL" clId="{E2B088EB-2600-4454-9D10-79C1CABF4A00}" dt="2026-06-30T20:27:57.461" v="1945" actId="20577"/>
          <ac:spMkLst>
            <pc:docMk/>
            <pc:sldMk cId="415115928" sldId="281"/>
            <ac:spMk id="2" creationId="{409AE22C-5D89-2A27-C464-8B21A865DF43}"/>
          </ac:spMkLst>
        </pc:spChg>
        <pc:spChg chg="mod">
          <ac:chgData name="Eike, Michell L." userId="835521cf-4bf5-41b6-b3d8-e14ae4606327" providerId="ADAL" clId="{E2B088EB-2600-4454-9D10-79C1CABF4A00}" dt="2026-06-30T20:29:25.209" v="1986" actId="6549"/>
          <ac:spMkLst>
            <pc:docMk/>
            <pc:sldMk cId="415115928" sldId="281"/>
            <ac:spMk id="25602" creationId="{60D2D9CB-5CF2-2CE2-5454-4A31A2A00E1F}"/>
          </ac:spMkLst>
        </pc:spChg>
        <pc:graphicFrameChg chg="add mod">
          <ac:chgData name="Eike, Michell L." userId="835521cf-4bf5-41b6-b3d8-e14ae4606327" providerId="ADAL" clId="{E2B088EB-2600-4454-9D10-79C1CABF4A00}" dt="2026-06-30T20:29:02.371" v="1962" actId="1076"/>
          <ac:graphicFrameMkLst>
            <pc:docMk/>
            <pc:sldMk cId="415115928" sldId="281"/>
            <ac:graphicFrameMk id="3" creationId="{F991B51F-E120-F624-1BD0-0E38134EDF44}"/>
          </ac:graphicFrameMkLst>
        </pc:graphicFrameChg>
        <pc:graphicFrameChg chg="add mod">
          <ac:chgData name="Eike, Michell L." userId="835521cf-4bf5-41b6-b3d8-e14ae4606327" providerId="ADAL" clId="{E2B088EB-2600-4454-9D10-79C1CABF4A00}" dt="2026-06-30T20:29:18.771" v="1980" actId="1035"/>
          <ac:graphicFrameMkLst>
            <pc:docMk/>
            <pc:sldMk cId="415115928" sldId="281"/>
            <ac:graphicFrameMk id="4" creationId="{14F89FF1-6198-4DFF-8EBE-19B33F4CD809}"/>
          </ac:graphicFrameMkLst>
        </pc:graphicFrameChg>
        <pc:graphicFrameChg chg="add mod">
          <ac:chgData name="Eike, Michell L." userId="835521cf-4bf5-41b6-b3d8-e14ae4606327" providerId="ADAL" clId="{E2B088EB-2600-4454-9D10-79C1CABF4A00}" dt="2026-06-30T20:29:13.798" v="1974" actId="1035"/>
          <ac:graphicFrameMkLst>
            <pc:docMk/>
            <pc:sldMk cId="415115928" sldId="281"/>
            <ac:graphicFrameMk id="5" creationId="{F09A51D5-9EAD-2007-2613-909EEF144222}"/>
          </ac:graphicFrameMkLst>
        </pc:graphicFrameChg>
      </pc:sldChg>
      <pc:sldChg chg="addSp modSp mod modShow">
        <pc:chgData name="Eike, Michell L." userId="835521cf-4bf5-41b6-b3d8-e14ae4606327" providerId="ADAL" clId="{E2B088EB-2600-4454-9D10-79C1CABF4A00}" dt="2026-07-02T15:37:54.422" v="3642" actId="13926"/>
        <pc:sldMkLst>
          <pc:docMk/>
          <pc:sldMk cId="3258253313" sldId="282"/>
        </pc:sldMkLst>
        <pc:spChg chg="mod">
          <ac:chgData name="Eike, Michell L." userId="835521cf-4bf5-41b6-b3d8-e14ae4606327" providerId="ADAL" clId="{E2B088EB-2600-4454-9D10-79C1CABF4A00}" dt="2026-07-02T15:37:54.422" v="3642" actId="13926"/>
          <ac:spMkLst>
            <pc:docMk/>
            <pc:sldMk cId="3258253313" sldId="282"/>
            <ac:spMk id="2" creationId="{BD010A99-3E59-2D0D-D292-615C748190F3}"/>
          </ac:spMkLst>
        </pc:spChg>
        <pc:spChg chg="add mod ord">
          <ac:chgData name="Eike, Michell L." userId="835521cf-4bf5-41b6-b3d8-e14ae4606327" providerId="ADAL" clId="{E2B088EB-2600-4454-9D10-79C1CABF4A00}" dt="2026-06-30T20:32:17.535" v="2134" actId="1037"/>
          <ac:spMkLst>
            <pc:docMk/>
            <pc:sldMk cId="3258253313" sldId="282"/>
            <ac:spMk id="5" creationId="{7044EF63-6103-3739-8B56-3A6A6479C19D}"/>
          </ac:spMkLst>
        </pc:spChg>
        <pc:spChg chg="add mod ord">
          <ac:chgData name="Eike, Michell L." userId="835521cf-4bf5-41b6-b3d8-e14ae4606327" providerId="ADAL" clId="{E2B088EB-2600-4454-9D10-79C1CABF4A00}" dt="2026-06-30T20:31:50.645" v="2112" actId="552"/>
          <ac:spMkLst>
            <pc:docMk/>
            <pc:sldMk cId="3258253313" sldId="282"/>
            <ac:spMk id="6" creationId="{B938B246-5E7E-80B4-731C-D706498112D6}"/>
          </ac:spMkLst>
        </pc:spChg>
        <pc:spChg chg="mod">
          <ac:chgData name="Eike, Michell L." userId="835521cf-4bf5-41b6-b3d8-e14ae4606327" providerId="ADAL" clId="{E2B088EB-2600-4454-9D10-79C1CABF4A00}" dt="2026-06-30T20:31:03.238" v="2089" actId="6549"/>
          <ac:spMkLst>
            <pc:docMk/>
            <pc:sldMk cId="3258253313" sldId="282"/>
            <ac:spMk id="25602" creationId="{88D96D37-C382-75C7-627A-B4D9E613C951}"/>
          </ac:spMkLst>
        </pc:spChg>
        <pc:graphicFrameChg chg="add mod">
          <ac:chgData name="Eike, Michell L." userId="835521cf-4bf5-41b6-b3d8-e14ae4606327" providerId="ADAL" clId="{E2B088EB-2600-4454-9D10-79C1CABF4A00}" dt="2026-06-30T20:30:46.476" v="2075" actId="1035"/>
          <ac:graphicFrameMkLst>
            <pc:docMk/>
            <pc:sldMk cId="3258253313" sldId="282"/>
            <ac:graphicFrameMk id="3" creationId="{FC967E7E-BF63-E50A-46EF-17B69AEE8A66}"/>
          </ac:graphicFrameMkLst>
        </pc:graphicFrameChg>
        <pc:graphicFrameChg chg="add mod">
          <ac:chgData name="Eike, Michell L." userId="835521cf-4bf5-41b6-b3d8-e14ae4606327" providerId="ADAL" clId="{E2B088EB-2600-4454-9D10-79C1CABF4A00}" dt="2026-06-30T20:30:46.476" v="2075" actId="1035"/>
          <ac:graphicFrameMkLst>
            <pc:docMk/>
            <pc:sldMk cId="3258253313" sldId="282"/>
            <ac:graphicFrameMk id="4" creationId="{6F0592E8-92DF-3574-A5D7-DABC68A380BD}"/>
          </ac:graphicFrameMkLst>
        </pc:graphicFrameChg>
      </pc:sldChg>
      <pc:sldChg chg="addSp delSp modSp mod modNotesTx">
        <pc:chgData name="Eike, Michell L." userId="835521cf-4bf5-41b6-b3d8-e14ae4606327" providerId="ADAL" clId="{E2B088EB-2600-4454-9D10-79C1CABF4A00}" dt="2026-07-06T19:13:16.666" v="3701" actId="962"/>
        <pc:sldMkLst>
          <pc:docMk/>
          <pc:sldMk cId="3417209980" sldId="283"/>
        </pc:sldMkLst>
        <pc:spChg chg="mod">
          <ac:chgData name="Eike, Michell L." userId="835521cf-4bf5-41b6-b3d8-e14ae4606327" providerId="ADAL" clId="{E2B088EB-2600-4454-9D10-79C1CABF4A00}" dt="2026-06-30T20:52:53.917" v="2259" actId="20577"/>
          <ac:spMkLst>
            <pc:docMk/>
            <pc:sldMk cId="3417209980" sldId="283"/>
            <ac:spMk id="2" creationId="{70F0FFEB-D8BF-2429-7F9F-3DC80EDDF4C3}"/>
          </ac:spMkLst>
        </pc:spChg>
        <pc:spChg chg="add del mod">
          <ac:chgData name="Eike, Michell L." userId="835521cf-4bf5-41b6-b3d8-e14ae4606327" providerId="ADAL" clId="{E2B088EB-2600-4454-9D10-79C1CABF4A00}" dt="2026-06-30T21:27:42.546" v="2880" actId="478"/>
          <ac:spMkLst>
            <pc:docMk/>
            <pc:sldMk cId="3417209980" sldId="283"/>
            <ac:spMk id="11" creationId="{A31E2C30-C605-4EC1-BE6D-0D192C5284F9}"/>
          </ac:spMkLst>
        </pc:spChg>
        <pc:spChg chg="mod">
          <ac:chgData name="Eike, Michell L." userId="835521cf-4bf5-41b6-b3d8-e14ae4606327" providerId="ADAL" clId="{E2B088EB-2600-4454-9D10-79C1CABF4A00}" dt="2026-06-30T21:28:03.639" v="2888" actId="6549"/>
          <ac:spMkLst>
            <pc:docMk/>
            <pc:sldMk cId="3417209980" sldId="283"/>
            <ac:spMk id="25602" creationId="{1D93863F-B93D-7B06-3CB8-87153217D57C}"/>
          </ac:spMkLst>
        </pc:spChg>
        <pc:graphicFrameChg chg="add mod">
          <ac:chgData name="Eike, Michell L." userId="835521cf-4bf5-41b6-b3d8-e14ae4606327" providerId="ADAL" clId="{E2B088EB-2600-4454-9D10-79C1CABF4A00}" dt="2026-06-30T20:55:37.088" v="2429" actId="1035"/>
          <ac:graphicFrameMkLst>
            <pc:docMk/>
            <pc:sldMk cId="3417209980" sldId="283"/>
            <ac:graphicFrameMk id="3" creationId="{2A3EF25C-F3D6-1937-7BF3-CE67BFDA54A8}"/>
          </ac:graphicFrameMkLst>
        </pc:graphicFrameChg>
        <pc:graphicFrameChg chg="add mod">
          <ac:chgData name="Eike, Michell L." userId="835521cf-4bf5-41b6-b3d8-e14ae4606327" providerId="ADAL" clId="{E2B088EB-2600-4454-9D10-79C1CABF4A00}" dt="2026-06-30T20:55:37.088" v="2429" actId="1035"/>
          <ac:graphicFrameMkLst>
            <pc:docMk/>
            <pc:sldMk cId="3417209980" sldId="283"/>
            <ac:graphicFrameMk id="4" creationId="{F67C2BCB-B976-857C-820A-A8CDDA6CEA11}"/>
          </ac:graphicFrameMkLst>
        </pc:graphicFrameChg>
        <pc:graphicFrameChg chg="add mod">
          <ac:chgData name="Eike, Michell L." userId="835521cf-4bf5-41b6-b3d8-e14ae4606327" providerId="ADAL" clId="{E2B088EB-2600-4454-9D10-79C1CABF4A00}" dt="2026-06-30T20:55:37.088" v="2429" actId="1035"/>
          <ac:graphicFrameMkLst>
            <pc:docMk/>
            <pc:sldMk cId="3417209980" sldId="283"/>
            <ac:graphicFrameMk id="5" creationId="{E9C8E02F-6D78-0BCE-3893-96CFBA6157CA}"/>
          </ac:graphicFrameMkLst>
        </pc:graphicFrameChg>
        <pc:graphicFrameChg chg="add mod">
          <ac:chgData name="Eike, Michell L." userId="835521cf-4bf5-41b6-b3d8-e14ae4606327" providerId="ADAL" clId="{E2B088EB-2600-4454-9D10-79C1CABF4A00}" dt="2026-06-30T20:55:37.088" v="2429" actId="1035"/>
          <ac:graphicFrameMkLst>
            <pc:docMk/>
            <pc:sldMk cId="3417209980" sldId="283"/>
            <ac:graphicFrameMk id="6" creationId="{0D095F0A-A7AA-89D6-E957-ED6EB85A1DBA}"/>
          </ac:graphicFrameMkLst>
        </pc:graphicFrameChg>
        <pc:graphicFrameChg chg="add mod">
          <ac:chgData name="Eike, Michell L." userId="835521cf-4bf5-41b6-b3d8-e14ae4606327" providerId="ADAL" clId="{E2B088EB-2600-4454-9D10-79C1CABF4A00}" dt="2026-06-30T20:55:29.370" v="2378" actId="1035"/>
          <ac:graphicFrameMkLst>
            <pc:docMk/>
            <pc:sldMk cId="3417209980" sldId="283"/>
            <ac:graphicFrameMk id="7" creationId="{EF76D47F-ACA1-1A8A-2B64-6B6B82C7A1CB}"/>
          </ac:graphicFrameMkLst>
        </pc:graphicFrameChg>
        <pc:graphicFrameChg chg="add mod">
          <ac:chgData name="Eike, Michell L." userId="835521cf-4bf5-41b6-b3d8-e14ae4606327" providerId="ADAL" clId="{E2B088EB-2600-4454-9D10-79C1CABF4A00}" dt="2026-06-30T21:07:15.110" v="2704" actId="1037"/>
          <ac:graphicFrameMkLst>
            <pc:docMk/>
            <pc:sldMk cId="3417209980" sldId="283"/>
            <ac:graphicFrameMk id="8" creationId="{692D6BA7-F74C-5D1D-30F0-5151451D65E7}"/>
          </ac:graphicFrameMkLst>
        </pc:graphicFrameChg>
        <pc:graphicFrameChg chg="add mod">
          <ac:chgData name="Eike, Michell L." userId="835521cf-4bf5-41b6-b3d8-e14ae4606327" providerId="ADAL" clId="{E2B088EB-2600-4454-9D10-79C1CABF4A00}" dt="2026-06-30T21:07:15.110" v="2704" actId="1037"/>
          <ac:graphicFrameMkLst>
            <pc:docMk/>
            <pc:sldMk cId="3417209980" sldId="283"/>
            <ac:graphicFrameMk id="9" creationId="{F7B1B8B3-A296-1538-8BD9-8FF746D7560C}"/>
          </ac:graphicFrameMkLst>
        </pc:graphicFrameChg>
        <pc:graphicFrameChg chg="add mod">
          <ac:chgData name="Eike, Michell L." userId="835521cf-4bf5-41b6-b3d8-e14ae4606327" providerId="ADAL" clId="{E2B088EB-2600-4454-9D10-79C1CABF4A00}" dt="2026-06-30T21:07:15.110" v="2704" actId="1037"/>
          <ac:graphicFrameMkLst>
            <pc:docMk/>
            <pc:sldMk cId="3417209980" sldId="283"/>
            <ac:graphicFrameMk id="10" creationId="{C43F3C22-7D3C-7781-9B98-757DC73281AB}"/>
          </ac:graphicFrameMkLst>
        </pc:graphicFrameChg>
        <pc:picChg chg="add mod ord">
          <ac:chgData name="Eike, Michell L." userId="835521cf-4bf5-41b6-b3d8-e14ae4606327" providerId="ADAL" clId="{E2B088EB-2600-4454-9D10-79C1CABF4A00}" dt="2026-07-06T19:13:16.666" v="3701" actId="962"/>
          <ac:picMkLst>
            <pc:docMk/>
            <pc:sldMk cId="3417209980" sldId="283"/>
            <ac:picMk id="25" creationId="{E80FCD35-29B7-94C5-F7D5-22979922ADE7}"/>
          </ac:picMkLst>
        </pc:picChg>
      </pc:sldChg>
      <pc:sldChg chg="addSp delSp modSp mod modNotesTx">
        <pc:chgData name="Eike, Michell L." userId="835521cf-4bf5-41b6-b3d8-e14ae4606327" providerId="ADAL" clId="{E2B088EB-2600-4454-9D10-79C1CABF4A00}" dt="2026-07-06T19:11:24.707" v="3686" actId="167"/>
        <pc:sldMkLst>
          <pc:docMk/>
          <pc:sldMk cId="1637519520" sldId="284"/>
        </pc:sldMkLst>
        <pc:spChg chg="mod">
          <ac:chgData name="Eike, Michell L." userId="835521cf-4bf5-41b6-b3d8-e14ae4606327" providerId="ADAL" clId="{E2B088EB-2600-4454-9D10-79C1CABF4A00}" dt="2026-07-06T19:10:50.102" v="3677" actId="13244"/>
          <ac:spMkLst>
            <pc:docMk/>
            <pc:sldMk cId="1637519520" sldId="284"/>
            <ac:spMk id="2" creationId="{5700D519-FE76-F593-F998-6CAF09877B40}"/>
          </ac:spMkLst>
        </pc:spChg>
        <pc:spChg chg="mod topLvl">
          <ac:chgData name="Eike, Michell L." userId="835521cf-4bf5-41b6-b3d8-e14ae4606327" providerId="ADAL" clId="{E2B088EB-2600-4454-9D10-79C1CABF4A00}" dt="2026-07-01T18:22:07.752" v="3435" actId="164"/>
          <ac:spMkLst>
            <pc:docMk/>
            <pc:sldMk cId="1637519520" sldId="284"/>
            <ac:spMk id="7" creationId="{D04DE867-073F-BD2C-83BC-C7CFCF868723}"/>
          </ac:spMkLst>
        </pc:spChg>
        <pc:spChg chg="mod">
          <ac:chgData name="Eike, Michell L." userId="835521cf-4bf5-41b6-b3d8-e14ae4606327" providerId="ADAL" clId="{E2B088EB-2600-4454-9D10-79C1CABF4A00}" dt="2026-06-30T19:10:12.963" v="1664" actId="207"/>
          <ac:spMkLst>
            <pc:docMk/>
            <pc:sldMk cId="1637519520" sldId="284"/>
            <ac:spMk id="8" creationId="{0EA0DBC5-DD08-A19D-416F-4992341ABE06}"/>
          </ac:spMkLst>
        </pc:spChg>
        <pc:grpChg chg="add mod ord">
          <ac:chgData name="Eike, Michell L." userId="835521cf-4bf5-41b6-b3d8-e14ae4606327" providerId="ADAL" clId="{E2B088EB-2600-4454-9D10-79C1CABF4A00}" dt="2026-07-06T19:11:24.707" v="3686" actId="167"/>
          <ac:grpSpMkLst>
            <pc:docMk/>
            <pc:sldMk cId="1637519520" sldId="284"/>
            <ac:grpSpMk id="16" creationId="{6255B0D4-3419-9E9B-4AB2-7724A495BDE2}"/>
          </ac:grpSpMkLst>
        </pc:grpChg>
        <pc:graphicFrameChg chg="mod ord">
          <ac:chgData name="Eike, Michell L." userId="835521cf-4bf5-41b6-b3d8-e14ae4606327" providerId="ADAL" clId="{E2B088EB-2600-4454-9D10-79C1CABF4A00}" dt="2026-07-06T19:11:11.537" v="3685" actId="1036"/>
          <ac:graphicFrameMkLst>
            <pc:docMk/>
            <pc:sldMk cId="1637519520" sldId="284"/>
            <ac:graphicFrameMk id="3" creationId="{EB07C3A4-68FE-9046-7A81-8030F25B5A98}"/>
          </ac:graphicFrameMkLst>
        </pc:graphicFrameChg>
        <pc:graphicFrameChg chg="mod ord">
          <ac:chgData name="Eike, Michell L." userId="835521cf-4bf5-41b6-b3d8-e14ae4606327" providerId="ADAL" clId="{E2B088EB-2600-4454-9D10-79C1CABF4A00}" dt="2026-07-06T19:11:06.018" v="3681" actId="13244"/>
          <ac:graphicFrameMkLst>
            <pc:docMk/>
            <pc:sldMk cId="1637519520" sldId="284"/>
            <ac:graphicFrameMk id="9" creationId="{6B6E44E8-D978-B053-6CCC-C316BD844E31}"/>
          </ac:graphicFrameMkLst>
        </pc:graphicFrameChg>
        <pc:picChg chg="mod ord">
          <ac:chgData name="Eike, Michell L." userId="835521cf-4bf5-41b6-b3d8-e14ae4606327" providerId="ADAL" clId="{E2B088EB-2600-4454-9D10-79C1CABF4A00}" dt="2026-07-06T19:10:57.804" v="3680" actId="13244"/>
          <ac:picMkLst>
            <pc:docMk/>
            <pc:sldMk cId="1637519520" sldId="284"/>
            <ac:picMk id="5" creationId="{14D0F4E6-8734-2250-F4C6-E86746C67408}"/>
          </ac:picMkLst>
        </pc:picChg>
        <pc:cxnChg chg="add mod topLvl">
          <ac:chgData name="Eike, Michell L." userId="835521cf-4bf5-41b6-b3d8-e14ae4606327" providerId="ADAL" clId="{E2B088EB-2600-4454-9D10-79C1CABF4A00}" dt="2026-07-01T18:22:07.752" v="3435" actId="164"/>
          <ac:cxnSpMkLst>
            <pc:docMk/>
            <pc:sldMk cId="1637519520" sldId="284"/>
            <ac:cxnSpMk id="4" creationId="{C3965DFA-1620-85BF-A995-B996EA436AFD}"/>
          </ac:cxnSpMkLst>
        </pc:cxnChg>
      </pc:sldChg>
      <pc:sldChg chg="addSp delSp modSp add mod">
        <pc:chgData name="Eike, Michell L." userId="835521cf-4bf5-41b6-b3d8-e14ae4606327" providerId="ADAL" clId="{E2B088EB-2600-4454-9D10-79C1CABF4A00}" dt="2026-06-30T19:06:45.548" v="1639" actId="13926"/>
        <pc:sldMkLst>
          <pc:docMk/>
          <pc:sldMk cId="2054085596" sldId="285"/>
        </pc:sldMkLst>
        <pc:spChg chg="mod">
          <ac:chgData name="Eike, Michell L." userId="835521cf-4bf5-41b6-b3d8-e14ae4606327" providerId="ADAL" clId="{E2B088EB-2600-4454-9D10-79C1CABF4A00}" dt="2026-06-30T19:06:45.548" v="1639" actId="13926"/>
          <ac:spMkLst>
            <pc:docMk/>
            <pc:sldMk cId="2054085596" sldId="285"/>
            <ac:spMk id="25602" creationId="{C034EF9E-0267-4B73-3D61-34FC085ACC87}"/>
          </ac:spMkLst>
        </pc:spChg>
        <pc:graphicFrameChg chg="mod">
          <ac:chgData name="Eike, Michell L." userId="835521cf-4bf5-41b6-b3d8-e14ae4606327" providerId="ADAL" clId="{E2B088EB-2600-4454-9D10-79C1CABF4A00}" dt="2026-06-30T19:05:31.399" v="1623"/>
          <ac:graphicFrameMkLst>
            <pc:docMk/>
            <pc:sldMk cId="2054085596" sldId="285"/>
            <ac:graphicFrameMk id="3" creationId="{26774283-BBD1-97A5-4154-E6E2261E8F80}"/>
          </ac:graphicFrameMkLst>
        </pc:graphicFrameChg>
      </pc:sldChg>
      <pc:sldChg chg="addSp delSp modSp add mod">
        <pc:chgData name="Eike, Michell L." userId="835521cf-4bf5-41b6-b3d8-e14ae4606327" providerId="ADAL" clId="{E2B088EB-2600-4454-9D10-79C1CABF4A00}" dt="2026-07-06T19:12:24.153" v="3688" actId="962"/>
        <pc:sldMkLst>
          <pc:docMk/>
          <pc:sldMk cId="0" sldId="286"/>
        </pc:sldMkLst>
        <pc:spChg chg="mod topLvl">
          <ac:chgData name="Eike, Michell L." userId="835521cf-4bf5-41b6-b3d8-e14ae4606327" providerId="ADAL" clId="{E2B088EB-2600-4454-9D10-79C1CABF4A00}" dt="2026-06-30T21:18:46.495" v="2858" actId="164"/>
          <ac:spMkLst>
            <pc:docMk/>
            <pc:sldMk cId="0" sldId="286"/>
            <ac:spMk id="6" creationId="{135DC3E1-BBB0-26F1-D5AD-0AE071A44A0E}"/>
          </ac:spMkLst>
        </pc:spChg>
        <pc:spChg chg="mod ord">
          <ac:chgData name="Eike, Michell L." userId="835521cf-4bf5-41b6-b3d8-e14ae4606327" providerId="ADAL" clId="{E2B088EB-2600-4454-9D10-79C1CABF4A00}" dt="2026-06-30T21:18:46.495" v="2858" actId="164"/>
          <ac:spMkLst>
            <pc:docMk/>
            <pc:sldMk cId="0" sldId="286"/>
            <ac:spMk id="8" creationId="{40C14250-9319-79B3-3898-A8348AE7B59E}"/>
          </ac:spMkLst>
        </pc:spChg>
        <pc:grpChg chg="add mod">
          <ac:chgData name="Eike, Michell L." userId="835521cf-4bf5-41b6-b3d8-e14ae4606327" providerId="ADAL" clId="{E2B088EB-2600-4454-9D10-79C1CABF4A00}" dt="2026-07-06T19:12:24.153" v="3688" actId="962"/>
          <ac:grpSpMkLst>
            <pc:docMk/>
            <pc:sldMk cId="0" sldId="286"/>
            <ac:grpSpMk id="9" creationId="{48CCDD25-EA1B-C4DA-1FD3-72E8C66C8792}"/>
          </ac:grpSpMkLst>
        </pc:grpChg>
      </pc:sldChg>
      <pc:sldChg chg="addSp delSp modSp add mod">
        <pc:chgData name="Eike, Michell L." userId="835521cf-4bf5-41b6-b3d8-e14ae4606327" providerId="ADAL" clId="{E2B088EB-2600-4454-9D10-79C1CABF4A00}" dt="2026-07-06T19:12:36.843" v="3692" actId="962"/>
        <pc:sldMkLst>
          <pc:docMk/>
          <pc:sldMk cId="878581765" sldId="287"/>
        </pc:sldMkLst>
        <pc:spChg chg="mod">
          <ac:chgData name="Eike, Michell L." userId="835521cf-4bf5-41b6-b3d8-e14ae4606327" providerId="ADAL" clId="{E2B088EB-2600-4454-9D10-79C1CABF4A00}" dt="2026-07-02T15:35:17.821" v="3617" actId="13926"/>
          <ac:spMkLst>
            <pc:docMk/>
            <pc:sldMk cId="878581765" sldId="287"/>
            <ac:spMk id="2" creationId="{F0490EA8-D7C2-C09E-0DDE-06505B6CDFDC}"/>
          </ac:spMkLst>
        </pc:spChg>
        <pc:graphicFrameChg chg="add mod">
          <ac:chgData name="Eike, Michell L." userId="835521cf-4bf5-41b6-b3d8-e14ae4606327" providerId="ADAL" clId="{E2B088EB-2600-4454-9D10-79C1CABF4A00}" dt="2026-06-30T19:18:43.368" v="1754"/>
          <ac:graphicFrameMkLst>
            <pc:docMk/>
            <pc:sldMk cId="878581765" sldId="287"/>
            <ac:graphicFrameMk id="3" creationId="{05E04A0B-3851-4008-32B6-1EDE738475B5}"/>
          </ac:graphicFrameMkLst>
        </pc:graphicFrameChg>
        <pc:graphicFrameChg chg="add mod">
          <ac:chgData name="Eike, Michell L." userId="835521cf-4bf5-41b6-b3d8-e14ae4606327" providerId="ADAL" clId="{E2B088EB-2600-4454-9D10-79C1CABF4A00}" dt="2026-06-30T19:18:10.235" v="1751"/>
          <ac:graphicFrameMkLst>
            <pc:docMk/>
            <pc:sldMk cId="878581765" sldId="287"/>
            <ac:graphicFrameMk id="5" creationId="{258A1776-409D-A1B4-D590-1D7C1F36D552}"/>
          </ac:graphicFrameMkLst>
        </pc:graphicFrameChg>
        <pc:picChg chg="mod">
          <ac:chgData name="Eike, Michell L." userId="835521cf-4bf5-41b6-b3d8-e14ae4606327" providerId="ADAL" clId="{E2B088EB-2600-4454-9D10-79C1CABF4A00}" dt="2026-07-06T19:12:36.843" v="3692" actId="962"/>
          <ac:picMkLst>
            <pc:docMk/>
            <pc:sldMk cId="878581765" sldId="287"/>
            <ac:picMk id="4" creationId="{8C142A6E-FF8A-40B3-A644-13B78EFEFD79}"/>
          </ac:picMkLst>
        </pc:picChg>
      </pc:sldChg>
      <pc:sldChg chg="delSp modSp add mod">
        <pc:chgData name="Eike, Michell L." userId="835521cf-4bf5-41b6-b3d8-e14ae4606327" providerId="ADAL" clId="{E2B088EB-2600-4454-9D10-79C1CABF4A00}" dt="2026-07-02T15:05:08.664" v="3606" actId="13926"/>
        <pc:sldMkLst>
          <pc:docMk/>
          <pc:sldMk cId="3184063762" sldId="291"/>
        </pc:sldMkLst>
        <pc:spChg chg="mod">
          <ac:chgData name="Eike, Michell L." userId="835521cf-4bf5-41b6-b3d8-e14ae4606327" providerId="ADAL" clId="{E2B088EB-2600-4454-9D10-79C1CABF4A00}" dt="2026-07-02T15:05:08.664" v="3606" actId="13926"/>
          <ac:spMkLst>
            <pc:docMk/>
            <pc:sldMk cId="3184063762" sldId="291"/>
            <ac:spMk id="2" creationId="{9FCFB44E-12B5-DCEA-3AF7-A8466535AC70}"/>
          </ac:spMkLst>
        </pc:spChg>
        <pc:spChg chg="mod">
          <ac:chgData name="Eike, Michell L." userId="835521cf-4bf5-41b6-b3d8-e14ae4606327" providerId="ADAL" clId="{E2B088EB-2600-4454-9D10-79C1CABF4A00}" dt="2026-06-30T19:09:20.123" v="1660" actId="13926"/>
          <ac:spMkLst>
            <pc:docMk/>
            <pc:sldMk cId="3184063762" sldId="291"/>
            <ac:spMk id="25602" creationId="{6FD92D1E-9806-3364-7490-239AA2ADBEF8}"/>
          </ac:spMkLst>
        </pc:spChg>
        <pc:graphicFrameChg chg="mod">
          <ac:chgData name="Eike, Michell L." userId="835521cf-4bf5-41b6-b3d8-e14ae4606327" providerId="ADAL" clId="{E2B088EB-2600-4454-9D10-79C1CABF4A00}" dt="2026-06-30T19:07:28.777" v="1650" actId="1076"/>
          <ac:graphicFrameMkLst>
            <pc:docMk/>
            <pc:sldMk cId="3184063762" sldId="291"/>
            <ac:graphicFrameMk id="5" creationId="{61ED7A90-D1F2-0DC7-D980-3831F90293AB}"/>
          </ac:graphicFrameMkLst>
        </pc:graphicFrameChg>
      </pc:sldChg>
      <pc:sldChg chg="addSp delSp modSp add mod">
        <pc:chgData name="Eike, Michell L." userId="835521cf-4bf5-41b6-b3d8-e14ae4606327" providerId="ADAL" clId="{E2B088EB-2600-4454-9D10-79C1CABF4A00}" dt="2026-07-06T19:12:42.892" v="3693" actId="962"/>
        <pc:sldMkLst>
          <pc:docMk/>
          <pc:sldMk cId="464609257" sldId="292"/>
        </pc:sldMkLst>
        <pc:spChg chg="mod">
          <ac:chgData name="Eike, Michell L." userId="835521cf-4bf5-41b6-b3d8-e14ae4606327" providerId="ADAL" clId="{E2B088EB-2600-4454-9D10-79C1CABF4A00}" dt="2026-07-02T15:35:21.066" v="3618" actId="13926"/>
          <ac:spMkLst>
            <pc:docMk/>
            <pc:sldMk cId="464609257" sldId="292"/>
            <ac:spMk id="2" creationId="{6981E3F8-A73F-7312-05BB-F0B573817610}"/>
          </ac:spMkLst>
        </pc:spChg>
        <pc:spChg chg="add mod">
          <ac:chgData name="Eike, Michell L." userId="835521cf-4bf5-41b6-b3d8-e14ae4606327" providerId="ADAL" clId="{E2B088EB-2600-4454-9D10-79C1CABF4A00}" dt="2026-06-30T19:37:25.789" v="1880" actId="208"/>
          <ac:spMkLst>
            <pc:docMk/>
            <pc:sldMk cId="464609257" sldId="292"/>
            <ac:spMk id="6" creationId="{7E894EF7-DC7C-1A4F-BD72-A22129D1C4A5}"/>
          </ac:spMkLst>
        </pc:spChg>
        <pc:spChg chg="add mod">
          <ac:chgData name="Eike, Michell L." userId="835521cf-4bf5-41b6-b3d8-e14ae4606327" providerId="ADAL" clId="{E2B088EB-2600-4454-9D10-79C1CABF4A00}" dt="2026-06-30T19:37:22.730" v="1879" actId="208"/>
          <ac:spMkLst>
            <pc:docMk/>
            <pc:sldMk cId="464609257" sldId="292"/>
            <ac:spMk id="10" creationId="{1A7C0C4D-F5C2-8347-75DF-B457BA0287D6}"/>
          </ac:spMkLst>
        </pc:spChg>
        <pc:graphicFrameChg chg="add mod">
          <ac:chgData name="Eike, Michell L." userId="835521cf-4bf5-41b6-b3d8-e14ae4606327" providerId="ADAL" clId="{E2B088EB-2600-4454-9D10-79C1CABF4A00}" dt="2026-06-30T19:20:07.027" v="1797" actId="1037"/>
          <ac:graphicFrameMkLst>
            <pc:docMk/>
            <pc:sldMk cId="464609257" sldId="292"/>
            <ac:graphicFrameMk id="7" creationId="{7E8871F2-A921-8BFC-C0E9-2F46331D8BCD}"/>
          </ac:graphicFrameMkLst>
        </pc:graphicFrameChg>
        <pc:graphicFrameChg chg="add mod">
          <ac:chgData name="Eike, Michell L." userId="835521cf-4bf5-41b6-b3d8-e14ae4606327" providerId="ADAL" clId="{E2B088EB-2600-4454-9D10-79C1CABF4A00}" dt="2026-06-30T19:21:01.594" v="1806" actId="1076"/>
          <ac:graphicFrameMkLst>
            <pc:docMk/>
            <pc:sldMk cId="464609257" sldId="292"/>
            <ac:graphicFrameMk id="8" creationId="{A9115742-6EC0-08FC-0EC7-F8899674C876}"/>
          </ac:graphicFrameMkLst>
        </pc:graphicFrameChg>
        <pc:picChg chg="mod">
          <ac:chgData name="Eike, Michell L." userId="835521cf-4bf5-41b6-b3d8-e14ae4606327" providerId="ADAL" clId="{E2B088EB-2600-4454-9D10-79C1CABF4A00}" dt="2026-07-06T19:12:42.892" v="3693" actId="962"/>
          <ac:picMkLst>
            <pc:docMk/>
            <pc:sldMk cId="464609257" sldId="292"/>
            <ac:picMk id="4" creationId="{D6E36FFC-B444-7A23-1ACC-A801518BA83D}"/>
          </ac:picMkLst>
        </pc:picChg>
        <pc:cxnChg chg="add mod">
          <ac:chgData name="Eike, Michell L." userId="835521cf-4bf5-41b6-b3d8-e14ae4606327" providerId="ADAL" clId="{E2B088EB-2600-4454-9D10-79C1CABF4A00}" dt="2026-06-30T19:20:53.555" v="1804" actId="1582"/>
          <ac:cxnSpMkLst>
            <pc:docMk/>
            <pc:sldMk cId="464609257" sldId="292"/>
            <ac:cxnSpMk id="9" creationId="{99F7F4D9-01ED-EB53-CF81-DF0D16153AC8}"/>
          </ac:cxnSpMkLst>
        </pc:cxnChg>
        <pc:cxnChg chg="add mod">
          <ac:chgData name="Eike, Michell L." userId="835521cf-4bf5-41b6-b3d8-e14ae4606327" providerId="ADAL" clId="{E2B088EB-2600-4454-9D10-79C1CABF4A00}" dt="2026-06-30T19:20:33.983" v="1801" actId="1582"/>
          <ac:cxnSpMkLst>
            <pc:docMk/>
            <pc:sldMk cId="464609257" sldId="292"/>
            <ac:cxnSpMk id="11" creationId="{D0C01DCE-7DEF-1833-A99A-AFA3ABA0C513}"/>
          </ac:cxnSpMkLst>
        </pc:cxnChg>
      </pc:sldChg>
      <pc:sldChg chg="addSp delSp modSp add mod">
        <pc:chgData name="Eike, Michell L." userId="835521cf-4bf5-41b6-b3d8-e14ae4606327" providerId="ADAL" clId="{E2B088EB-2600-4454-9D10-79C1CABF4A00}" dt="2026-07-06T19:12:46.255" v="3694" actId="962"/>
        <pc:sldMkLst>
          <pc:docMk/>
          <pc:sldMk cId="3602994512" sldId="293"/>
        </pc:sldMkLst>
        <pc:spChg chg="mod">
          <ac:chgData name="Eike, Michell L." userId="835521cf-4bf5-41b6-b3d8-e14ae4606327" providerId="ADAL" clId="{E2B088EB-2600-4454-9D10-79C1CABF4A00}" dt="2026-07-02T15:35:50.077" v="3619" actId="13926"/>
          <ac:spMkLst>
            <pc:docMk/>
            <pc:sldMk cId="3602994512" sldId="293"/>
            <ac:spMk id="2" creationId="{3971B133-7275-424A-7967-0BD67125C00A}"/>
          </ac:spMkLst>
        </pc:spChg>
        <pc:graphicFrameChg chg="add mod">
          <ac:chgData name="Eike, Michell L." userId="835521cf-4bf5-41b6-b3d8-e14ae4606327" providerId="ADAL" clId="{E2B088EB-2600-4454-9D10-79C1CABF4A00}" dt="2026-06-30T19:30:03.415" v="1833"/>
          <ac:graphicFrameMkLst>
            <pc:docMk/>
            <pc:sldMk cId="3602994512" sldId="293"/>
            <ac:graphicFrameMk id="6" creationId="{87790A1C-561A-4F23-D40F-29B932FE29C0}"/>
          </ac:graphicFrameMkLst>
        </pc:graphicFrameChg>
        <pc:graphicFrameChg chg="add mod ord">
          <ac:chgData name="Eike, Michell L." userId="835521cf-4bf5-41b6-b3d8-e14ae4606327" providerId="ADAL" clId="{E2B088EB-2600-4454-9D10-79C1CABF4A00}" dt="2026-06-30T19:29:09.066" v="1821"/>
          <ac:graphicFrameMkLst>
            <pc:docMk/>
            <pc:sldMk cId="3602994512" sldId="293"/>
            <ac:graphicFrameMk id="7" creationId="{8173D171-E715-98AB-1E00-7930D5852F2D}"/>
          </ac:graphicFrameMkLst>
        </pc:graphicFrameChg>
        <pc:picChg chg="mod">
          <ac:chgData name="Eike, Michell L." userId="835521cf-4bf5-41b6-b3d8-e14ae4606327" providerId="ADAL" clId="{E2B088EB-2600-4454-9D10-79C1CABF4A00}" dt="2026-07-06T19:12:46.255" v="3694" actId="962"/>
          <ac:picMkLst>
            <pc:docMk/>
            <pc:sldMk cId="3602994512" sldId="293"/>
            <ac:picMk id="4" creationId="{8C55EEA6-DC39-85FA-FC17-CE53259E25A3}"/>
          </ac:picMkLst>
        </pc:picChg>
      </pc:sldChg>
      <pc:sldChg chg="addSp delSp modSp add mod">
        <pc:chgData name="Eike, Michell L." userId="835521cf-4bf5-41b6-b3d8-e14ae4606327" providerId="ADAL" clId="{E2B088EB-2600-4454-9D10-79C1CABF4A00}" dt="2026-07-06T19:12:56.806" v="3697" actId="13244"/>
        <pc:sldMkLst>
          <pc:docMk/>
          <pc:sldMk cId="3592012095" sldId="294"/>
        </pc:sldMkLst>
        <pc:spChg chg="mod">
          <ac:chgData name="Eike, Michell L." userId="835521cf-4bf5-41b6-b3d8-e14ae4606327" providerId="ADAL" clId="{E2B088EB-2600-4454-9D10-79C1CABF4A00}" dt="2026-07-06T19:12:55.007" v="3696" actId="13244"/>
          <ac:spMkLst>
            <pc:docMk/>
            <pc:sldMk cId="3592012095" sldId="294"/>
            <ac:spMk id="2" creationId="{6B4807E9-511A-9D78-C0FE-43FA2C1CA5BA}"/>
          </ac:spMkLst>
        </pc:spChg>
        <pc:spChg chg="add mod">
          <ac:chgData name="Eike, Michell L." userId="835521cf-4bf5-41b6-b3d8-e14ae4606327" providerId="ADAL" clId="{E2B088EB-2600-4454-9D10-79C1CABF4A00}" dt="2026-06-30T19:37:38.742" v="1881" actId="208"/>
          <ac:spMkLst>
            <pc:docMk/>
            <pc:sldMk cId="3592012095" sldId="294"/>
            <ac:spMk id="3" creationId="{4915D1DC-6254-7E1B-48B7-B4B77D8A9707}"/>
          </ac:spMkLst>
        </pc:spChg>
        <pc:spChg chg="add mod">
          <ac:chgData name="Eike, Michell L." userId="835521cf-4bf5-41b6-b3d8-e14ae4606327" providerId="ADAL" clId="{E2B088EB-2600-4454-9D10-79C1CABF4A00}" dt="2026-06-30T21:52:31.542" v="2891" actId="108"/>
          <ac:spMkLst>
            <pc:docMk/>
            <pc:sldMk cId="3592012095" sldId="294"/>
            <ac:spMk id="9" creationId="{AA7EBE47-BC97-D191-4423-00674E54DAA1}"/>
          </ac:spMkLst>
        </pc:spChg>
        <pc:spChg chg="add mod">
          <ac:chgData name="Eike, Michell L." userId="835521cf-4bf5-41b6-b3d8-e14ae4606327" providerId="ADAL" clId="{E2B088EB-2600-4454-9D10-79C1CABF4A00}" dt="2026-06-30T19:37:42.312" v="1882" actId="208"/>
          <ac:spMkLst>
            <pc:docMk/>
            <pc:sldMk cId="3592012095" sldId="294"/>
            <ac:spMk id="13" creationId="{D033F3B1-3FB1-D6D0-88E8-82F9174F8022}"/>
          </ac:spMkLst>
        </pc:spChg>
        <pc:graphicFrameChg chg="add mod">
          <ac:chgData name="Eike, Michell L." userId="835521cf-4bf5-41b6-b3d8-e14ae4606327" providerId="ADAL" clId="{E2B088EB-2600-4454-9D10-79C1CABF4A00}" dt="2026-06-30T19:33:01.570" v="1875"/>
          <ac:graphicFrameMkLst>
            <pc:docMk/>
            <pc:sldMk cId="3592012095" sldId="294"/>
            <ac:graphicFrameMk id="5" creationId="{216CEE8B-7484-854A-4CCE-A0E096A3C96A}"/>
          </ac:graphicFrameMkLst>
        </pc:graphicFrameChg>
        <pc:graphicFrameChg chg="add mod">
          <ac:chgData name="Eike, Michell L." userId="835521cf-4bf5-41b6-b3d8-e14ae4606327" providerId="ADAL" clId="{E2B088EB-2600-4454-9D10-79C1CABF4A00}" dt="2026-06-30T19:31:33.464" v="1867" actId="1036"/>
          <ac:graphicFrameMkLst>
            <pc:docMk/>
            <pc:sldMk cId="3592012095" sldId="294"/>
            <ac:graphicFrameMk id="8" creationId="{6938FF65-BF29-FD7F-64C5-9F09DABB0675}"/>
          </ac:graphicFrameMkLst>
        </pc:graphicFrameChg>
        <pc:graphicFrameChg chg="add mod">
          <ac:chgData name="Eike, Michell L." userId="835521cf-4bf5-41b6-b3d8-e14ae4606327" providerId="ADAL" clId="{E2B088EB-2600-4454-9D10-79C1CABF4A00}" dt="2026-06-30T19:30:47.721" v="1838"/>
          <ac:graphicFrameMkLst>
            <pc:docMk/>
            <pc:sldMk cId="3592012095" sldId="294"/>
            <ac:graphicFrameMk id="10" creationId="{7865E5E8-D51C-BF2E-1EFE-9A163368F933}"/>
          </ac:graphicFrameMkLst>
        </pc:graphicFrameChg>
        <pc:picChg chg="mod ord">
          <ac:chgData name="Eike, Michell L." userId="835521cf-4bf5-41b6-b3d8-e14ae4606327" providerId="ADAL" clId="{E2B088EB-2600-4454-9D10-79C1CABF4A00}" dt="2026-07-06T19:12:56.806" v="3697" actId="13244"/>
          <ac:picMkLst>
            <pc:docMk/>
            <pc:sldMk cId="3592012095" sldId="294"/>
            <ac:picMk id="4" creationId="{16FCE2B3-C383-46B6-F1D9-DD3D2BF7BCAB}"/>
          </ac:picMkLst>
        </pc:picChg>
        <pc:cxnChg chg="add mod ord">
          <ac:chgData name="Eike, Michell L." userId="835521cf-4bf5-41b6-b3d8-e14ae4606327" providerId="ADAL" clId="{E2B088EB-2600-4454-9D10-79C1CABF4A00}" dt="2026-06-30T19:36:41.708" v="1877" actId="167"/>
          <ac:cxnSpMkLst>
            <pc:docMk/>
            <pc:sldMk cId="3592012095" sldId="294"/>
            <ac:cxnSpMk id="11" creationId="{D93BE4EA-D0EC-76BF-3B25-2B26B0E708A5}"/>
          </ac:cxnSpMkLst>
        </pc:cxnChg>
        <pc:cxnChg chg="add mod">
          <ac:chgData name="Eike, Michell L." userId="835521cf-4bf5-41b6-b3d8-e14ae4606327" providerId="ADAL" clId="{E2B088EB-2600-4454-9D10-79C1CABF4A00}" dt="2026-06-30T19:32:09.998" v="1872" actId="208"/>
          <ac:cxnSpMkLst>
            <pc:docMk/>
            <pc:sldMk cId="3592012095" sldId="294"/>
            <ac:cxnSpMk id="12" creationId="{5178BF86-6839-0723-0314-8DB6E3F0E476}"/>
          </ac:cxnSpMkLst>
        </pc:cxnChg>
      </pc:sldChg>
      <pc:sldChg chg="addSp delSp modSp add mod">
        <pc:chgData name="Eike, Michell L." userId="835521cf-4bf5-41b6-b3d8-e14ae4606327" providerId="ADAL" clId="{E2B088EB-2600-4454-9D10-79C1CABF4A00}" dt="2026-07-06T19:13:01.496" v="3698" actId="962"/>
        <pc:sldMkLst>
          <pc:docMk/>
          <pc:sldMk cId="3262067088" sldId="295"/>
        </pc:sldMkLst>
        <pc:spChg chg="mod">
          <ac:chgData name="Eike, Michell L." userId="835521cf-4bf5-41b6-b3d8-e14ae4606327" providerId="ADAL" clId="{E2B088EB-2600-4454-9D10-79C1CABF4A00}" dt="2026-07-02T15:35:54.243" v="3621" actId="13926"/>
          <ac:spMkLst>
            <pc:docMk/>
            <pc:sldMk cId="3262067088" sldId="295"/>
            <ac:spMk id="2" creationId="{93035994-E9E6-3CB9-595E-EC436D2C8CC6}"/>
          </ac:spMkLst>
        </pc:spChg>
        <pc:graphicFrameChg chg="add mod">
          <ac:chgData name="Eike, Michell L." userId="835521cf-4bf5-41b6-b3d8-e14ae4606327" providerId="ADAL" clId="{E2B088EB-2600-4454-9D10-79C1CABF4A00}" dt="2026-06-30T19:42:55.440" v="1899"/>
          <ac:graphicFrameMkLst>
            <pc:docMk/>
            <pc:sldMk cId="3262067088" sldId="295"/>
            <ac:graphicFrameMk id="3" creationId="{3AB37408-D998-DC07-CD72-95D41D713FB2}"/>
          </ac:graphicFrameMkLst>
        </pc:graphicFrameChg>
        <pc:graphicFrameChg chg="add mod ord">
          <ac:chgData name="Eike, Michell L." userId="835521cf-4bf5-41b6-b3d8-e14ae4606327" providerId="ADAL" clId="{E2B088EB-2600-4454-9D10-79C1CABF4A00}" dt="2026-06-30T19:41:06.186" v="1892"/>
          <ac:graphicFrameMkLst>
            <pc:docMk/>
            <pc:sldMk cId="3262067088" sldId="295"/>
            <ac:graphicFrameMk id="5" creationId="{D92FFD97-FAF3-B69A-CE7E-0F34AE369C25}"/>
          </ac:graphicFrameMkLst>
        </pc:graphicFrameChg>
        <pc:picChg chg="mod">
          <ac:chgData name="Eike, Michell L." userId="835521cf-4bf5-41b6-b3d8-e14ae4606327" providerId="ADAL" clId="{E2B088EB-2600-4454-9D10-79C1CABF4A00}" dt="2026-07-06T19:13:01.496" v="3698" actId="962"/>
          <ac:picMkLst>
            <pc:docMk/>
            <pc:sldMk cId="3262067088" sldId="295"/>
            <ac:picMk id="4" creationId="{D4ADBC45-9C1C-A7D3-B6FB-03800CF688BF}"/>
          </ac:picMkLst>
        </pc:picChg>
      </pc:sldChg>
      <pc:sldChg chg="addSp delSp modSp add mod">
        <pc:chgData name="Eike, Michell L." userId="835521cf-4bf5-41b6-b3d8-e14ae4606327" providerId="ADAL" clId="{E2B088EB-2600-4454-9D10-79C1CABF4A00}" dt="2026-07-02T15:35:56.918" v="3622" actId="13926"/>
        <pc:sldMkLst>
          <pc:docMk/>
          <pc:sldMk cId="1094720436" sldId="296"/>
        </pc:sldMkLst>
        <pc:spChg chg="mod">
          <ac:chgData name="Eike, Michell L." userId="835521cf-4bf5-41b6-b3d8-e14ae4606327" providerId="ADAL" clId="{E2B088EB-2600-4454-9D10-79C1CABF4A00}" dt="2026-07-02T15:35:56.918" v="3622" actId="13926"/>
          <ac:spMkLst>
            <pc:docMk/>
            <pc:sldMk cId="1094720436" sldId="296"/>
            <ac:spMk id="2" creationId="{517E648D-2008-F340-575E-26F14B4C135A}"/>
          </ac:spMkLst>
        </pc:spChg>
        <pc:spChg chg="add mod">
          <ac:chgData name="Eike, Michell L." userId="835521cf-4bf5-41b6-b3d8-e14ae4606327" providerId="ADAL" clId="{E2B088EB-2600-4454-9D10-79C1CABF4A00}" dt="2026-06-30T19:42:06.096" v="1896" actId="1076"/>
          <ac:spMkLst>
            <pc:docMk/>
            <pc:sldMk cId="1094720436" sldId="296"/>
            <ac:spMk id="8" creationId="{BBB9B416-D9CC-6EF6-3875-ED79FD274637}"/>
          </ac:spMkLst>
        </pc:spChg>
        <pc:spChg chg="add mod">
          <ac:chgData name="Eike, Michell L." userId="835521cf-4bf5-41b6-b3d8-e14ae4606327" providerId="ADAL" clId="{E2B088EB-2600-4454-9D10-79C1CABF4A00}" dt="2026-06-30T19:42:06.096" v="1896" actId="1076"/>
          <ac:spMkLst>
            <pc:docMk/>
            <pc:sldMk cId="1094720436" sldId="296"/>
            <ac:spMk id="11" creationId="{E90593DF-2DBD-0A93-E562-162DD5305CFC}"/>
          </ac:spMkLst>
        </pc:spChg>
        <pc:graphicFrameChg chg="add mod">
          <ac:chgData name="Eike, Michell L." userId="835521cf-4bf5-41b6-b3d8-e14ae4606327" providerId="ADAL" clId="{E2B088EB-2600-4454-9D10-79C1CABF4A00}" dt="2026-06-30T19:42:06.096" v="1896" actId="1076"/>
          <ac:graphicFrameMkLst>
            <pc:docMk/>
            <pc:sldMk cId="1094720436" sldId="296"/>
            <ac:graphicFrameMk id="6" creationId="{4CFEC60D-0317-2F3D-64A6-EDFD5813DE30}"/>
          </ac:graphicFrameMkLst>
        </pc:graphicFrameChg>
        <pc:graphicFrameChg chg="add mod">
          <ac:chgData name="Eike, Michell L." userId="835521cf-4bf5-41b6-b3d8-e14ae4606327" providerId="ADAL" clId="{E2B088EB-2600-4454-9D10-79C1CABF4A00}" dt="2026-06-30T19:43:32.925" v="1901"/>
          <ac:graphicFrameMkLst>
            <pc:docMk/>
            <pc:sldMk cId="1094720436" sldId="296"/>
            <ac:graphicFrameMk id="7" creationId="{7965A6D8-EB06-9780-AE0F-4DC3F4EF0CC9}"/>
          </ac:graphicFrameMkLst>
        </pc:graphicFrameChg>
        <pc:cxnChg chg="add mod">
          <ac:chgData name="Eike, Michell L." userId="835521cf-4bf5-41b6-b3d8-e14ae4606327" providerId="ADAL" clId="{E2B088EB-2600-4454-9D10-79C1CABF4A00}" dt="2026-06-30T19:44:01.916" v="1903" actId="14100"/>
          <ac:cxnSpMkLst>
            <pc:docMk/>
            <pc:sldMk cId="1094720436" sldId="296"/>
            <ac:cxnSpMk id="9" creationId="{8BF3C180-6FCE-E419-AB53-AE409AE99F95}"/>
          </ac:cxnSpMkLst>
        </pc:cxnChg>
        <pc:cxnChg chg="add mod">
          <ac:chgData name="Eike, Michell L." userId="835521cf-4bf5-41b6-b3d8-e14ae4606327" providerId="ADAL" clId="{E2B088EB-2600-4454-9D10-79C1CABF4A00}" dt="2026-06-30T19:43:48.306" v="1902" actId="208"/>
          <ac:cxnSpMkLst>
            <pc:docMk/>
            <pc:sldMk cId="1094720436" sldId="296"/>
            <ac:cxnSpMk id="10" creationId="{3913B224-BEB0-BCD3-7BCB-E9718DAE2520}"/>
          </ac:cxnSpMkLst>
        </pc:cxnChg>
      </pc:sldChg>
      <pc:sldChg chg="addSp delSp modSp add mod">
        <pc:chgData name="Eike, Michell L." userId="835521cf-4bf5-41b6-b3d8-e14ae4606327" providerId="ADAL" clId="{E2B088EB-2600-4454-9D10-79C1CABF4A00}" dt="2026-07-06T19:13:06.128" v="3699" actId="962"/>
        <pc:sldMkLst>
          <pc:docMk/>
          <pc:sldMk cId="30227646" sldId="297"/>
        </pc:sldMkLst>
        <pc:spChg chg="mod">
          <ac:chgData name="Eike, Michell L." userId="835521cf-4bf5-41b6-b3d8-e14ae4606327" providerId="ADAL" clId="{E2B088EB-2600-4454-9D10-79C1CABF4A00}" dt="2026-07-02T15:36:00.235" v="3623" actId="13926"/>
          <ac:spMkLst>
            <pc:docMk/>
            <pc:sldMk cId="30227646" sldId="297"/>
            <ac:spMk id="2" creationId="{76CA3140-927E-A26A-7F43-309BA931950C}"/>
          </ac:spMkLst>
        </pc:spChg>
        <pc:graphicFrameChg chg="add del mod ord">
          <ac:chgData name="Eike, Michell L." userId="835521cf-4bf5-41b6-b3d8-e14ae4606327" providerId="ADAL" clId="{E2B088EB-2600-4454-9D10-79C1CABF4A00}" dt="2026-06-30T20:21:35.855" v="1920"/>
          <ac:graphicFrameMkLst>
            <pc:docMk/>
            <pc:sldMk cId="30227646" sldId="297"/>
            <ac:graphicFrameMk id="6" creationId="{C15F8267-D6F9-CAB5-1580-416B9F76C343}"/>
          </ac:graphicFrameMkLst>
        </pc:graphicFrameChg>
        <pc:graphicFrameChg chg="add mod">
          <ac:chgData name="Eike, Michell L." userId="835521cf-4bf5-41b6-b3d8-e14ae4606327" providerId="ADAL" clId="{E2B088EB-2600-4454-9D10-79C1CABF4A00}" dt="2026-06-30T20:20:50.229" v="1913"/>
          <ac:graphicFrameMkLst>
            <pc:docMk/>
            <pc:sldMk cId="30227646" sldId="297"/>
            <ac:graphicFrameMk id="7" creationId="{6BE2F710-27D4-8056-FE05-F37731B1277F}"/>
          </ac:graphicFrameMkLst>
        </pc:graphicFrameChg>
        <pc:picChg chg="mod">
          <ac:chgData name="Eike, Michell L." userId="835521cf-4bf5-41b6-b3d8-e14ae4606327" providerId="ADAL" clId="{E2B088EB-2600-4454-9D10-79C1CABF4A00}" dt="2026-07-06T19:13:06.128" v="3699" actId="962"/>
          <ac:picMkLst>
            <pc:docMk/>
            <pc:sldMk cId="30227646" sldId="297"/>
            <ac:picMk id="4" creationId="{02740462-DE67-EA7C-B848-DEF5263089FD}"/>
          </ac:picMkLst>
        </pc:picChg>
      </pc:sldChg>
      <pc:sldChg chg="addSp delSp modSp add mod">
        <pc:chgData name="Eike, Michell L." userId="835521cf-4bf5-41b6-b3d8-e14ae4606327" providerId="ADAL" clId="{E2B088EB-2600-4454-9D10-79C1CABF4A00}" dt="2026-07-06T19:13:10.354" v="3700" actId="962"/>
        <pc:sldMkLst>
          <pc:docMk/>
          <pc:sldMk cId="1369596371" sldId="298"/>
        </pc:sldMkLst>
        <pc:spChg chg="mod">
          <ac:chgData name="Eike, Michell L." userId="835521cf-4bf5-41b6-b3d8-e14ae4606327" providerId="ADAL" clId="{E2B088EB-2600-4454-9D10-79C1CABF4A00}" dt="2026-07-02T15:36:02.821" v="3624" actId="13926"/>
          <ac:spMkLst>
            <pc:docMk/>
            <pc:sldMk cId="1369596371" sldId="298"/>
            <ac:spMk id="2" creationId="{B7D977AA-F4D4-A9D6-C6AD-329190F71B78}"/>
          </ac:spMkLst>
        </pc:spChg>
        <pc:spChg chg="add mod">
          <ac:chgData name="Eike, Michell L." userId="835521cf-4bf5-41b6-b3d8-e14ae4606327" providerId="ADAL" clId="{E2B088EB-2600-4454-9D10-79C1CABF4A00}" dt="2026-06-30T20:26:31.418" v="1926" actId="1076"/>
          <ac:spMkLst>
            <pc:docMk/>
            <pc:sldMk cId="1369596371" sldId="298"/>
            <ac:spMk id="8" creationId="{2B655473-1995-E96C-AF4C-7134FEDFB3D5}"/>
          </ac:spMkLst>
        </pc:spChg>
        <pc:spChg chg="add mod">
          <ac:chgData name="Eike, Michell L." userId="835521cf-4bf5-41b6-b3d8-e14ae4606327" providerId="ADAL" clId="{E2B088EB-2600-4454-9D10-79C1CABF4A00}" dt="2026-06-30T20:27:26.604" v="1932" actId="1076"/>
          <ac:spMkLst>
            <pc:docMk/>
            <pc:sldMk cId="1369596371" sldId="298"/>
            <ac:spMk id="11" creationId="{618896D0-D83B-7820-92ED-E2A232790A46}"/>
          </ac:spMkLst>
        </pc:spChg>
        <pc:graphicFrameChg chg="add mod">
          <ac:chgData name="Eike, Michell L." userId="835521cf-4bf5-41b6-b3d8-e14ae4606327" providerId="ADAL" clId="{E2B088EB-2600-4454-9D10-79C1CABF4A00}" dt="2026-06-30T20:27:12.825" v="1930"/>
          <ac:graphicFrameMkLst>
            <pc:docMk/>
            <pc:sldMk cId="1369596371" sldId="298"/>
            <ac:graphicFrameMk id="3" creationId="{C20F6C82-0774-6728-E124-244A27CACEDC}"/>
          </ac:graphicFrameMkLst>
        </pc:graphicFrameChg>
        <pc:graphicFrameChg chg="add mod">
          <ac:chgData name="Eike, Michell L." userId="835521cf-4bf5-41b6-b3d8-e14ae4606327" providerId="ADAL" clId="{E2B088EB-2600-4454-9D10-79C1CABF4A00}" dt="2026-06-30T20:27:26.604" v="1932" actId="1076"/>
          <ac:graphicFrameMkLst>
            <pc:docMk/>
            <pc:sldMk cId="1369596371" sldId="298"/>
            <ac:graphicFrameMk id="5" creationId="{D21310EE-4463-6AF6-8032-F5B314755F51}"/>
          </ac:graphicFrameMkLst>
        </pc:graphicFrameChg>
        <pc:picChg chg="mod">
          <ac:chgData name="Eike, Michell L." userId="835521cf-4bf5-41b6-b3d8-e14ae4606327" providerId="ADAL" clId="{E2B088EB-2600-4454-9D10-79C1CABF4A00}" dt="2026-07-06T19:13:10.354" v="3700" actId="962"/>
          <ac:picMkLst>
            <pc:docMk/>
            <pc:sldMk cId="1369596371" sldId="298"/>
            <ac:picMk id="4" creationId="{5C368C68-7F40-65B3-1E29-CB146B8C591C}"/>
          </ac:picMkLst>
        </pc:picChg>
        <pc:cxnChg chg="add mod">
          <ac:chgData name="Eike, Michell L." userId="835521cf-4bf5-41b6-b3d8-e14ae4606327" providerId="ADAL" clId="{E2B088EB-2600-4454-9D10-79C1CABF4A00}" dt="2026-06-30T20:27:20.620" v="1931" actId="14100"/>
          <ac:cxnSpMkLst>
            <pc:docMk/>
            <pc:sldMk cId="1369596371" sldId="298"/>
            <ac:cxnSpMk id="9" creationId="{FCF40CF9-262E-900A-A2B1-FB3849ED6E91}"/>
          </ac:cxnSpMkLst>
        </pc:cxnChg>
        <pc:cxnChg chg="add mod">
          <ac:chgData name="Eike, Michell L." userId="835521cf-4bf5-41b6-b3d8-e14ae4606327" providerId="ADAL" clId="{E2B088EB-2600-4454-9D10-79C1CABF4A00}" dt="2026-06-30T20:27:26.604" v="1932" actId="1076"/>
          <ac:cxnSpMkLst>
            <pc:docMk/>
            <pc:sldMk cId="1369596371" sldId="298"/>
            <ac:cxnSpMk id="10" creationId="{50FA556B-7CEE-27DC-4A25-F153DC7CB9D7}"/>
          </ac:cxnSpMkLst>
        </pc:cxnChg>
      </pc:sldChg>
      <pc:sldChg chg="addSp delSp modSp add mod">
        <pc:chgData name="Eike, Michell L." userId="835521cf-4bf5-41b6-b3d8-e14ae4606327" providerId="ADAL" clId="{E2B088EB-2600-4454-9D10-79C1CABF4A00}" dt="2026-07-02T15:38:02.372" v="3644" actId="13926"/>
        <pc:sldMkLst>
          <pc:docMk/>
          <pc:sldMk cId="1989895097" sldId="299"/>
        </pc:sldMkLst>
        <pc:spChg chg="mod">
          <ac:chgData name="Eike, Michell L." userId="835521cf-4bf5-41b6-b3d8-e14ae4606327" providerId="ADAL" clId="{E2B088EB-2600-4454-9D10-79C1CABF4A00}" dt="2026-07-02T15:38:02.372" v="3644" actId="13926"/>
          <ac:spMkLst>
            <pc:docMk/>
            <pc:sldMk cId="1989895097" sldId="299"/>
            <ac:spMk id="2" creationId="{1AEE89BA-A115-4CB9-2AA7-28BC3C97C771}"/>
          </ac:spMkLst>
        </pc:spChg>
        <pc:spChg chg="add mod">
          <ac:chgData name="Eike, Michell L." userId="835521cf-4bf5-41b6-b3d8-e14ae4606327" providerId="ADAL" clId="{E2B088EB-2600-4454-9D10-79C1CABF4A00}" dt="2026-06-30T20:50:33.901" v="2181" actId="1038"/>
          <ac:spMkLst>
            <pc:docMk/>
            <pc:sldMk cId="1989895097" sldId="299"/>
            <ac:spMk id="9" creationId="{60E6F8BA-F63A-8FD2-2999-823F4A2075F2}"/>
          </ac:spMkLst>
        </pc:spChg>
        <pc:spChg chg="add mod">
          <ac:chgData name="Eike, Michell L." userId="835521cf-4bf5-41b6-b3d8-e14ae4606327" providerId="ADAL" clId="{E2B088EB-2600-4454-9D10-79C1CABF4A00}" dt="2026-06-30T20:50:29.560" v="2178" actId="1038"/>
          <ac:spMkLst>
            <pc:docMk/>
            <pc:sldMk cId="1989895097" sldId="299"/>
            <ac:spMk id="10" creationId="{82D0C920-00D2-576A-075E-8AFE2C9FB074}"/>
          </ac:spMkLst>
        </pc:spChg>
        <pc:graphicFrameChg chg="add mod">
          <ac:chgData name="Eike, Michell L." userId="835521cf-4bf5-41b6-b3d8-e14ae4606327" providerId="ADAL" clId="{E2B088EB-2600-4454-9D10-79C1CABF4A00}" dt="2026-06-30T20:49:03.273" v="2166" actId="1038"/>
          <ac:graphicFrameMkLst>
            <pc:docMk/>
            <pc:sldMk cId="1989895097" sldId="299"/>
            <ac:graphicFrameMk id="7" creationId="{6C11F760-D50C-446B-F918-512BB56466A6}"/>
          </ac:graphicFrameMkLst>
        </pc:graphicFrameChg>
        <pc:graphicFrameChg chg="add mod">
          <ac:chgData name="Eike, Michell L." userId="835521cf-4bf5-41b6-b3d8-e14ae4606327" providerId="ADAL" clId="{E2B088EB-2600-4454-9D10-79C1CABF4A00}" dt="2026-06-30T20:50:22.695" v="2172" actId="1035"/>
          <ac:graphicFrameMkLst>
            <pc:docMk/>
            <pc:sldMk cId="1989895097" sldId="299"/>
            <ac:graphicFrameMk id="8" creationId="{F9917441-F398-CA7D-43FB-7DAE7F433DF1}"/>
          </ac:graphicFrameMkLst>
        </pc:graphicFrameChg>
      </pc:sldChg>
      <pc:sldChg chg="addSp delSp modSp add mod">
        <pc:chgData name="Eike, Michell L." userId="835521cf-4bf5-41b6-b3d8-e14ae4606327" providerId="ADAL" clId="{E2B088EB-2600-4454-9D10-79C1CABF4A00}" dt="2026-07-02T15:38:07.255" v="3646" actId="13926"/>
        <pc:sldMkLst>
          <pc:docMk/>
          <pc:sldMk cId="1428028887" sldId="300"/>
        </pc:sldMkLst>
        <pc:spChg chg="mod">
          <ac:chgData name="Eike, Michell L." userId="835521cf-4bf5-41b6-b3d8-e14ae4606327" providerId="ADAL" clId="{E2B088EB-2600-4454-9D10-79C1CABF4A00}" dt="2026-07-02T15:38:07.255" v="3646" actId="13926"/>
          <ac:spMkLst>
            <pc:docMk/>
            <pc:sldMk cId="1428028887" sldId="300"/>
            <ac:spMk id="2" creationId="{84CFBF83-7078-A736-4207-3A4296642607}"/>
          </ac:spMkLst>
        </pc:spChg>
        <pc:spChg chg="add mod">
          <ac:chgData name="Eike, Michell L." userId="835521cf-4bf5-41b6-b3d8-e14ae4606327" providerId="ADAL" clId="{E2B088EB-2600-4454-9D10-79C1CABF4A00}" dt="2026-06-30T20:51:24.326" v="2214" actId="1038"/>
          <ac:spMkLst>
            <pc:docMk/>
            <pc:sldMk cId="1428028887" sldId="300"/>
            <ac:spMk id="5" creationId="{5FD8989F-4BCC-D8D6-D891-8AA034DEED06}"/>
          </ac:spMkLst>
        </pc:spChg>
        <pc:spChg chg="add mod">
          <ac:chgData name="Eike, Michell L." userId="835521cf-4bf5-41b6-b3d8-e14ae4606327" providerId="ADAL" clId="{E2B088EB-2600-4454-9D10-79C1CABF4A00}" dt="2026-06-30T20:51:47.208" v="2224" actId="1035"/>
          <ac:spMkLst>
            <pc:docMk/>
            <pc:sldMk cId="1428028887" sldId="300"/>
            <ac:spMk id="6" creationId="{E157C157-9C3F-671E-F98D-2AEF8F527A63}"/>
          </ac:spMkLst>
        </pc:spChg>
        <pc:graphicFrameChg chg="add mod">
          <ac:chgData name="Eike, Michell L." userId="835521cf-4bf5-41b6-b3d8-e14ae4606327" providerId="ADAL" clId="{E2B088EB-2600-4454-9D10-79C1CABF4A00}" dt="2026-06-30T20:51:24.326" v="2214" actId="1038"/>
          <ac:graphicFrameMkLst>
            <pc:docMk/>
            <pc:sldMk cId="1428028887" sldId="300"/>
            <ac:graphicFrameMk id="3" creationId="{A76DB3A9-7CDC-F107-187D-FB8C8A183457}"/>
          </ac:graphicFrameMkLst>
        </pc:graphicFrameChg>
        <pc:graphicFrameChg chg="add mod ord">
          <ac:chgData name="Eike, Michell L." userId="835521cf-4bf5-41b6-b3d8-e14ae4606327" providerId="ADAL" clId="{E2B088EB-2600-4454-9D10-79C1CABF4A00}" dt="2026-06-30T20:51:51.237" v="2225" actId="167"/>
          <ac:graphicFrameMkLst>
            <pc:docMk/>
            <pc:sldMk cId="1428028887" sldId="300"/>
            <ac:graphicFrameMk id="4" creationId="{3ABDFC7D-F256-1942-DCA6-275063B88DD2}"/>
          </ac:graphicFrameMkLst>
        </pc:graphicFrameChg>
      </pc:sldChg>
      <pc:sldChg chg="modSp add mod">
        <pc:chgData name="Eike, Michell L." userId="835521cf-4bf5-41b6-b3d8-e14ae4606327" providerId="ADAL" clId="{E2B088EB-2600-4454-9D10-79C1CABF4A00}" dt="2026-07-06T19:13:57.308" v="3712" actId="962"/>
        <pc:sldMkLst>
          <pc:docMk/>
          <pc:sldMk cId="40732442" sldId="301"/>
        </pc:sldMkLst>
        <pc:picChg chg="mod">
          <ac:chgData name="Eike, Michell L." userId="835521cf-4bf5-41b6-b3d8-e14ae4606327" providerId="ADAL" clId="{E2B088EB-2600-4454-9D10-79C1CABF4A00}" dt="2026-07-06T19:13:57.308" v="3712" actId="962"/>
          <ac:picMkLst>
            <pc:docMk/>
            <pc:sldMk cId="40732442" sldId="301"/>
            <ac:picMk id="25" creationId="{F71F7D56-ADBD-F1DD-72BA-082F0051FD37}"/>
          </ac:picMkLst>
        </pc:picChg>
      </pc:sldChg>
      <pc:sldChg chg="addSp delSp modSp add mod setBg">
        <pc:chgData name="Eike, Michell L." userId="835521cf-4bf5-41b6-b3d8-e14ae4606327" providerId="ADAL" clId="{E2B088EB-2600-4454-9D10-79C1CABF4A00}" dt="2026-07-01T18:15:40.497" v="3285" actId="207"/>
        <pc:sldMkLst>
          <pc:docMk/>
          <pc:sldMk cId="1449825334" sldId="302"/>
        </pc:sldMkLst>
        <pc:spChg chg="mod">
          <ac:chgData name="Eike, Michell L." userId="835521cf-4bf5-41b6-b3d8-e14ae4606327" providerId="ADAL" clId="{E2B088EB-2600-4454-9D10-79C1CABF4A00}" dt="2026-07-01T17:48:59.256" v="2908"/>
          <ac:spMkLst>
            <pc:docMk/>
            <pc:sldMk cId="1449825334" sldId="302"/>
            <ac:spMk id="2" creationId="{F4FF4081-8576-0F83-2C06-A0235D1CF546}"/>
          </ac:spMkLst>
        </pc:spChg>
        <pc:spChg chg="add mod">
          <ac:chgData name="Eike, Michell L." userId="835521cf-4bf5-41b6-b3d8-e14ae4606327" providerId="ADAL" clId="{E2B088EB-2600-4454-9D10-79C1CABF4A00}" dt="2026-07-01T18:15:40.497" v="3285" actId="207"/>
          <ac:spMkLst>
            <pc:docMk/>
            <pc:sldMk cId="1449825334" sldId="302"/>
            <ac:spMk id="15" creationId="{DECB5217-0DE9-BDBF-F5E3-2FF8004A811A}"/>
          </ac:spMkLst>
        </pc:spChg>
        <pc:spChg chg="mod">
          <ac:chgData name="Eike, Michell L." userId="835521cf-4bf5-41b6-b3d8-e14ae4606327" providerId="ADAL" clId="{E2B088EB-2600-4454-9D10-79C1CABF4A00}" dt="2026-07-01T17:53:09.326" v="3016"/>
          <ac:spMkLst>
            <pc:docMk/>
            <pc:sldMk cId="1449825334" sldId="302"/>
            <ac:spMk id="17" creationId="{5BF96E55-34E7-5934-9B2B-315D6E352190}"/>
          </ac:spMkLst>
        </pc:spChg>
        <pc:spChg chg="mod">
          <ac:chgData name="Eike, Michell L." userId="835521cf-4bf5-41b6-b3d8-e14ae4606327" providerId="ADAL" clId="{E2B088EB-2600-4454-9D10-79C1CABF4A00}" dt="2026-07-01T17:53:09.326" v="3016"/>
          <ac:spMkLst>
            <pc:docMk/>
            <pc:sldMk cId="1449825334" sldId="302"/>
            <ac:spMk id="20" creationId="{40FA055F-75D4-F5AB-4F00-D6DD7CD9E870}"/>
          </ac:spMkLst>
        </pc:spChg>
        <pc:spChg chg="mod">
          <ac:chgData name="Eike, Michell L." userId="835521cf-4bf5-41b6-b3d8-e14ae4606327" providerId="ADAL" clId="{E2B088EB-2600-4454-9D10-79C1CABF4A00}" dt="2026-07-01T17:53:09.326" v="3016"/>
          <ac:spMkLst>
            <pc:docMk/>
            <pc:sldMk cId="1449825334" sldId="302"/>
            <ac:spMk id="23" creationId="{2DA997EF-AE5B-47CF-2D08-D0E724961EBF}"/>
          </ac:spMkLst>
        </pc:spChg>
        <pc:spChg chg="add mod">
          <ac:chgData name="Eike, Michell L." userId="835521cf-4bf5-41b6-b3d8-e14ae4606327" providerId="ADAL" clId="{E2B088EB-2600-4454-9D10-79C1CABF4A00}" dt="2026-07-01T17:58:24.979" v="3107" actId="554"/>
          <ac:spMkLst>
            <pc:docMk/>
            <pc:sldMk cId="1449825334" sldId="302"/>
            <ac:spMk id="25" creationId="{03B60910-5C37-E352-34AA-B23489F2A084}"/>
          </ac:spMkLst>
        </pc:spChg>
        <pc:spChg chg="mod">
          <ac:chgData name="Eike, Michell L." userId="835521cf-4bf5-41b6-b3d8-e14ae4606327" providerId="ADAL" clId="{E2B088EB-2600-4454-9D10-79C1CABF4A00}" dt="2026-07-01T17:53:09.326" v="3016"/>
          <ac:spMkLst>
            <pc:docMk/>
            <pc:sldMk cId="1449825334" sldId="302"/>
            <ac:spMk id="30" creationId="{24F1FE29-655C-30C4-6281-DA638E5196C2}"/>
          </ac:spMkLst>
        </pc:spChg>
        <pc:spChg chg="mod">
          <ac:chgData name="Eike, Michell L." userId="835521cf-4bf5-41b6-b3d8-e14ae4606327" providerId="ADAL" clId="{E2B088EB-2600-4454-9D10-79C1CABF4A00}" dt="2026-07-01T17:53:09.326" v="3016"/>
          <ac:spMkLst>
            <pc:docMk/>
            <pc:sldMk cId="1449825334" sldId="302"/>
            <ac:spMk id="33" creationId="{820FB836-FF00-C29D-D913-07F983A2DEA5}"/>
          </ac:spMkLst>
        </pc:spChg>
        <pc:spChg chg="add mod">
          <ac:chgData name="Eike, Michell L." userId="835521cf-4bf5-41b6-b3d8-e14ae4606327" providerId="ADAL" clId="{E2B088EB-2600-4454-9D10-79C1CABF4A00}" dt="2026-07-01T17:57:18.410" v="3081" actId="1035"/>
          <ac:spMkLst>
            <pc:docMk/>
            <pc:sldMk cId="1449825334" sldId="302"/>
            <ac:spMk id="35" creationId="{585B43A8-98E9-A2F8-B48F-73C180BFDC96}"/>
          </ac:spMkLst>
        </pc:spChg>
        <pc:spChg chg="add mod">
          <ac:chgData name="Eike, Michell L." userId="835521cf-4bf5-41b6-b3d8-e14ae4606327" providerId="ADAL" clId="{E2B088EB-2600-4454-9D10-79C1CABF4A00}" dt="2026-07-01T18:03:03.464" v="3134" actId="1037"/>
          <ac:spMkLst>
            <pc:docMk/>
            <pc:sldMk cId="1449825334" sldId="302"/>
            <ac:spMk id="36" creationId="{25B2530F-B324-A210-217F-1D082136EF17}"/>
          </ac:spMkLst>
        </pc:spChg>
        <pc:spChg chg="add mod">
          <ac:chgData name="Eike, Michell L." userId="835521cf-4bf5-41b6-b3d8-e14ae4606327" providerId="ADAL" clId="{E2B088EB-2600-4454-9D10-79C1CABF4A00}" dt="2026-07-01T18:15:40.497" v="3285" actId="207"/>
          <ac:spMkLst>
            <pc:docMk/>
            <pc:sldMk cId="1449825334" sldId="302"/>
            <ac:spMk id="37" creationId="{DBAB67FE-05C7-F65F-F305-D975CA684EDC}"/>
          </ac:spMkLst>
        </pc:spChg>
        <pc:spChg chg="mod">
          <ac:chgData name="Eike, Michell L." userId="835521cf-4bf5-41b6-b3d8-e14ae4606327" providerId="ADAL" clId="{E2B088EB-2600-4454-9D10-79C1CABF4A00}" dt="2026-07-01T18:15:40.497" v="3285" actId="207"/>
          <ac:spMkLst>
            <pc:docMk/>
            <pc:sldMk cId="1449825334" sldId="302"/>
            <ac:spMk id="38" creationId="{8B51D3AD-7A6D-2281-9825-0F955B87042F}"/>
          </ac:spMkLst>
        </pc:spChg>
        <pc:graphicFrameChg chg="mod modGraphic">
          <ac:chgData name="Eike, Michell L." userId="835521cf-4bf5-41b6-b3d8-e14ae4606327" providerId="ADAL" clId="{E2B088EB-2600-4454-9D10-79C1CABF4A00}" dt="2026-07-01T18:10:08.020" v="3146" actId="207"/>
          <ac:graphicFrameMkLst>
            <pc:docMk/>
            <pc:sldMk cId="1449825334" sldId="302"/>
            <ac:graphicFrameMk id="3" creationId="{761BEA6F-2CF9-8578-42F3-CA91707953ED}"/>
          </ac:graphicFrameMkLst>
        </pc:graphicFrameChg>
        <pc:graphicFrameChg chg="mod">
          <ac:chgData name="Eike, Michell L." userId="835521cf-4bf5-41b6-b3d8-e14ae4606327" providerId="ADAL" clId="{E2B088EB-2600-4454-9D10-79C1CABF4A00}" dt="2026-07-01T17:57:18.410" v="3081" actId="1035"/>
          <ac:graphicFrameMkLst>
            <pc:docMk/>
            <pc:sldMk cId="1449825334" sldId="302"/>
            <ac:graphicFrameMk id="7" creationId="{97225195-2EF3-5984-BD21-3ACE38ED5440}"/>
          </ac:graphicFrameMkLst>
        </pc:graphicFrameChg>
        <pc:graphicFrameChg chg="mod">
          <ac:chgData name="Eike, Michell L." userId="835521cf-4bf5-41b6-b3d8-e14ae4606327" providerId="ADAL" clId="{E2B088EB-2600-4454-9D10-79C1CABF4A00}" dt="2026-07-01T17:57:18.410" v="3081" actId="1035"/>
          <ac:graphicFrameMkLst>
            <pc:docMk/>
            <pc:sldMk cId="1449825334" sldId="302"/>
            <ac:graphicFrameMk id="8" creationId="{ECFFF522-2D91-C583-931F-8210859D5D20}"/>
          </ac:graphicFrameMkLst>
        </pc:graphicFrameChg>
        <pc:graphicFrameChg chg="mod">
          <ac:chgData name="Eike, Michell L." userId="835521cf-4bf5-41b6-b3d8-e14ae4606327" providerId="ADAL" clId="{E2B088EB-2600-4454-9D10-79C1CABF4A00}" dt="2026-07-01T17:57:18.410" v="3081" actId="1035"/>
          <ac:graphicFrameMkLst>
            <pc:docMk/>
            <pc:sldMk cId="1449825334" sldId="302"/>
            <ac:graphicFrameMk id="10" creationId="{44475553-5621-4EB6-E93B-DA31E3A14EF4}"/>
          </ac:graphicFrameMkLst>
        </pc:graphicFrameChg>
        <pc:graphicFrameChg chg="mod">
          <ac:chgData name="Eike, Michell L." userId="835521cf-4bf5-41b6-b3d8-e14ae4606327" providerId="ADAL" clId="{E2B088EB-2600-4454-9D10-79C1CABF4A00}" dt="2026-07-01T17:57:18.410" v="3081" actId="1035"/>
          <ac:graphicFrameMkLst>
            <pc:docMk/>
            <pc:sldMk cId="1449825334" sldId="302"/>
            <ac:graphicFrameMk id="14" creationId="{117541C1-8098-7698-C07E-416EA3C817FA}"/>
          </ac:graphicFrameMkLst>
        </pc:graphicFrameChg>
      </pc:sldChg>
      <pc:sldChg chg="addSp delSp modSp add mod">
        <pc:chgData name="Eike, Michell L." userId="835521cf-4bf5-41b6-b3d8-e14ae4606327" providerId="ADAL" clId="{E2B088EB-2600-4454-9D10-79C1CABF4A00}" dt="2026-07-01T18:16:16.254" v="3302" actId="1038"/>
        <pc:sldMkLst>
          <pc:docMk/>
          <pc:sldMk cId="1598798158" sldId="303"/>
        </pc:sldMkLst>
        <pc:spChg chg="mod">
          <ac:chgData name="Eike, Michell L." userId="835521cf-4bf5-41b6-b3d8-e14ae4606327" providerId="ADAL" clId="{E2B088EB-2600-4454-9D10-79C1CABF4A00}" dt="2026-07-01T18:11:01.455" v="3153" actId="20577"/>
          <ac:spMkLst>
            <pc:docMk/>
            <pc:sldMk cId="1598798158" sldId="303"/>
            <ac:spMk id="2" creationId="{6F7D96F1-25A2-5EC2-6104-EAFAD232B982}"/>
          </ac:spMkLst>
        </pc:spChg>
        <pc:spChg chg="add del mod ord">
          <ac:chgData name="Eike, Michell L." userId="835521cf-4bf5-41b6-b3d8-e14ae4606327" providerId="ADAL" clId="{E2B088EB-2600-4454-9D10-79C1CABF4A00}" dt="2026-07-01T18:15:27.818" v="3284" actId="207"/>
          <ac:spMkLst>
            <pc:docMk/>
            <pc:sldMk cId="1598798158" sldId="303"/>
            <ac:spMk id="15" creationId="{69BCB8CC-1516-FB16-F4FD-E54AE0338B57}"/>
          </ac:spMkLst>
        </pc:spChg>
        <pc:spChg chg="mod ord">
          <ac:chgData name="Eike, Michell L." userId="835521cf-4bf5-41b6-b3d8-e14ae4606327" providerId="ADAL" clId="{E2B088EB-2600-4454-9D10-79C1CABF4A00}" dt="2026-07-01T18:15:27.818" v="3284" actId="207"/>
          <ac:spMkLst>
            <pc:docMk/>
            <pc:sldMk cId="1598798158" sldId="303"/>
            <ac:spMk id="37" creationId="{F7A2410C-3EDE-2668-96AA-350F2E8F690A}"/>
          </ac:spMkLst>
        </pc:spChg>
        <pc:spChg chg="mod">
          <ac:chgData name="Eike, Michell L." userId="835521cf-4bf5-41b6-b3d8-e14ae4606327" providerId="ADAL" clId="{E2B088EB-2600-4454-9D10-79C1CABF4A00}" dt="2026-07-01T18:11:32.193" v="3154"/>
          <ac:spMkLst>
            <pc:docMk/>
            <pc:sldMk cId="1598798158" sldId="303"/>
            <ac:spMk id="39" creationId="{A85A94D5-F68A-4F02-8FE0-A580C3A54AB3}"/>
          </ac:spMkLst>
        </pc:spChg>
        <pc:spChg chg="mod">
          <ac:chgData name="Eike, Michell L." userId="835521cf-4bf5-41b6-b3d8-e14ae4606327" providerId="ADAL" clId="{E2B088EB-2600-4454-9D10-79C1CABF4A00}" dt="2026-07-01T18:11:32.193" v="3154"/>
          <ac:spMkLst>
            <pc:docMk/>
            <pc:sldMk cId="1598798158" sldId="303"/>
            <ac:spMk id="42" creationId="{0A4FAECE-19ED-EAEB-1D57-236B3EEFDCED}"/>
          </ac:spMkLst>
        </pc:spChg>
        <pc:spChg chg="mod">
          <ac:chgData name="Eike, Michell L." userId="835521cf-4bf5-41b6-b3d8-e14ae4606327" providerId="ADAL" clId="{E2B088EB-2600-4454-9D10-79C1CABF4A00}" dt="2026-07-01T18:11:32.193" v="3154"/>
          <ac:spMkLst>
            <pc:docMk/>
            <pc:sldMk cId="1598798158" sldId="303"/>
            <ac:spMk id="45" creationId="{F7FE580A-DD21-4DB9-5114-051B52FE6C0C}"/>
          </ac:spMkLst>
        </pc:spChg>
        <pc:spChg chg="mod">
          <ac:chgData name="Eike, Michell L." userId="835521cf-4bf5-41b6-b3d8-e14ae4606327" providerId="ADAL" clId="{E2B088EB-2600-4454-9D10-79C1CABF4A00}" dt="2026-07-01T18:11:32.193" v="3154"/>
          <ac:spMkLst>
            <pc:docMk/>
            <pc:sldMk cId="1598798158" sldId="303"/>
            <ac:spMk id="48" creationId="{847E6643-EDFD-89CD-E3FF-73659ED7F877}"/>
          </ac:spMkLst>
        </pc:spChg>
        <pc:spChg chg="mod">
          <ac:chgData name="Eike, Michell L." userId="835521cf-4bf5-41b6-b3d8-e14ae4606327" providerId="ADAL" clId="{E2B088EB-2600-4454-9D10-79C1CABF4A00}" dt="2026-07-01T18:11:32.193" v="3154"/>
          <ac:spMkLst>
            <pc:docMk/>
            <pc:sldMk cId="1598798158" sldId="303"/>
            <ac:spMk id="51" creationId="{A7B6FA90-547B-1D70-0B0D-BDA72706277F}"/>
          </ac:spMkLst>
        </pc:spChg>
        <pc:spChg chg="mod">
          <ac:chgData name="Eike, Michell L." userId="835521cf-4bf5-41b6-b3d8-e14ae4606327" providerId="ADAL" clId="{E2B088EB-2600-4454-9D10-79C1CABF4A00}" dt="2026-07-01T18:11:32.193" v="3154"/>
          <ac:spMkLst>
            <pc:docMk/>
            <pc:sldMk cId="1598798158" sldId="303"/>
            <ac:spMk id="54" creationId="{A242DE94-A089-7A2A-EAFC-F084912F4736}"/>
          </ac:spMkLst>
        </pc:spChg>
        <pc:spChg chg="add mod">
          <ac:chgData name="Eike, Michell L." userId="835521cf-4bf5-41b6-b3d8-e14ae4606327" providerId="ADAL" clId="{E2B088EB-2600-4454-9D10-79C1CABF4A00}" dt="2026-07-01T18:16:03.363" v="3287"/>
          <ac:spMkLst>
            <pc:docMk/>
            <pc:sldMk cId="1598798158" sldId="303"/>
            <ac:spMk id="68" creationId="{0F154FE5-333A-4882-C245-A2A693BDFDA3}"/>
          </ac:spMkLst>
        </pc:spChg>
        <pc:grpChg chg="mod ord">
          <ac:chgData name="Eike, Michell L." userId="835521cf-4bf5-41b6-b3d8-e14ae4606327" providerId="ADAL" clId="{E2B088EB-2600-4454-9D10-79C1CABF4A00}" dt="2026-07-01T18:11:41.663" v="3164" actId="167"/>
          <ac:grpSpMkLst>
            <pc:docMk/>
            <pc:sldMk cId="1598798158" sldId="303"/>
            <ac:grpSpMk id="4" creationId="{D09DD499-ABC7-1B70-5D58-ACA5C39628B5}"/>
          </ac:grpSpMkLst>
        </pc:grpChg>
        <pc:grpChg chg="mod ord">
          <ac:chgData name="Eike, Michell L." userId="835521cf-4bf5-41b6-b3d8-e14ae4606327" providerId="ADAL" clId="{E2B088EB-2600-4454-9D10-79C1CABF4A00}" dt="2026-07-01T18:11:41.663" v="3164" actId="167"/>
          <ac:grpSpMkLst>
            <pc:docMk/>
            <pc:sldMk cId="1598798158" sldId="303"/>
            <ac:grpSpMk id="41" creationId="{0C404F65-9F0A-95A4-9F8E-203CE80E329E}"/>
          </ac:grpSpMkLst>
        </pc:grpChg>
        <pc:grpChg chg="mod ord">
          <ac:chgData name="Eike, Michell L." userId="835521cf-4bf5-41b6-b3d8-e14ae4606327" providerId="ADAL" clId="{E2B088EB-2600-4454-9D10-79C1CABF4A00}" dt="2026-07-01T18:11:41.663" v="3164" actId="167"/>
          <ac:grpSpMkLst>
            <pc:docMk/>
            <pc:sldMk cId="1598798158" sldId="303"/>
            <ac:grpSpMk id="44" creationId="{B34F2601-8157-240D-F95F-EB0C127D26CD}"/>
          </ac:grpSpMkLst>
        </pc:grpChg>
        <pc:grpChg chg="mod ord">
          <ac:chgData name="Eike, Michell L." userId="835521cf-4bf5-41b6-b3d8-e14ae4606327" providerId="ADAL" clId="{E2B088EB-2600-4454-9D10-79C1CABF4A00}" dt="2026-07-01T18:11:41.663" v="3164" actId="167"/>
          <ac:grpSpMkLst>
            <pc:docMk/>
            <pc:sldMk cId="1598798158" sldId="303"/>
            <ac:grpSpMk id="47" creationId="{E12B7D0B-2BDE-4477-8A8E-85367F171583}"/>
          </ac:grpSpMkLst>
        </pc:grpChg>
        <pc:grpChg chg="mod ord">
          <ac:chgData name="Eike, Michell L." userId="835521cf-4bf5-41b6-b3d8-e14ae4606327" providerId="ADAL" clId="{E2B088EB-2600-4454-9D10-79C1CABF4A00}" dt="2026-07-01T18:11:41.663" v="3164" actId="167"/>
          <ac:grpSpMkLst>
            <pc:docMk/>
            <pc:sldMk cId="1598798158" sldId="303"/>
            <ac:grpSpMk id="50" creationId="{019C0818-6E32-7811-4C23-4ED1855822C8}"/>
          </ac:grpSpMkLst>
        </pc:grpChg>
        <pc:grpChg chg="mod ord">
          <ac:chgData name="Eike, Michell L." userId="835521cf-4bf5-41b6-b3d8-e14ae4606327" providerId="ADAL" clId="{E2B088EB-2600-4454-9D10-79C1CABF4A00}" dt="2026-07-01T18:11:41.663" v="3164" actId="167"/>
          <ac:grpSpMkLst>
            <pc:docMk/>
            <pc:sldMk cId="1598798158" sldId="303"/>
            <ac:grpSpMk id="53" creationId="{FA6AF673-DA5D-4641-915C-F2044EEEE5B2}"/>
          </ac:grpSpMkLst>
        </pc:grpChg>
        <pc:graphicFrameChg chg="ord modGraphic">
          <ac:chgData name="Eike, Michell L." userId="835521cf-4bf5-41b6-b3d8-e14ae4606327" providerId="ADAL" clId="{E2B088EB-2600-4454-9D10-79C1CABF4A00}" dt="2026-07-01T18:14:36.510" v="3277" actId="167"/>
          <ac:graphicFrameMkLst>
            <pc:docMk/>
            <pc:sldMk cId="1598798158" sldId="303"/>
            <ac:graphicFrameMk id="3" creationId="{833436DA-3632-87F9-B9BE-FFEAE110C537}"/>
          </ac:graphicFrameMkLst>
        </pc:graphicFrameChg>
        <pc:graphicFrameChg chg="mod">
          <ac:chgData name="Eike, Michell L." userId="835521cf-4bf5-41b6-b3d8-e14ae4606327" providerId="ADAL" clId="{E2B088EB-2600-4454-9D10-79C1CABF4A00}" dt="2026-07-01T18:11:32.193" v="3154"/>
          <ac:graphicFrameMkLst>
            <pc:docMk/>
            <pc:sldMk cId="1598798158" sldId="303"/>
            <ac:graphicFrameMk id="43" creationId="{17BF5714-61C2-481C-07B3-39DD730CBF87}"/>
          </ac:graphicFrameMkLst>
        </pc:graphicFrameChg>
        <pc:graphicFrameChg chg="mod">
          <ac:chgData name="Eike, Michell L." userId="835521cf-4bf5-41b6-b3d8-e14ae4606327" providerId="ADAL" clId="{E2B088EB-2600-4454-9D10-79C1CABF4A00}" dt="2026-07-01T18:11:32.193" v="3154"/>
          <ac:graphicFrameMkLst>
            <pc:docMk/>
            <pc:sldMk cId="1598798158" sldId="303"/>
            <ac:graphicFrameMk id="49" creationId="{6B13C33E-BD26-85F8-3F02-76DA38DDAC00}"/>
          </ac:graphicFrameMkLst>
        </pc:graphicFrameChg>
        <pc:graphicFrameChg chg="mod">
          <ac:chgData name="Eike, Michell L." userId="835521cf-4bf5-41b6-b3d8-e14ae4606327" providerId="ADAL" clId="{E2B088EB-2600-4454-9D10-79C1CABF4A00}" dt="2026-07-01T18:11:32.193" v="3154"/>
          <ac:graphicFrameMkLst>
            <pc:docMk/>
            <pc:sldMk cId="1598798158" sldId="303"/>
            <ac:graphicFrameMk id="52" creationId="{DB03263B-9516-4B43-FB5C-5947F251DDA8}"/>
          </ac:graphicFrameMkLst>
        </pc:graphicFrameChg>
        <pc:graphicFrameChg chg="mod">
          <ac:chgData name="Eike, Michell L." userId="835521cf-4bf5-41b6-b3d8-e14ae4606327" providerId="ADAL" clId="{E2B088EB-2600-4454-9D10-79C1CABF4A00}" dt="2026-07-01T18:11:32.193" v="3154"/>
          <ac:graphicFrameMkLst>
            <pc:docMk/>
            <pc:sldMk cId="1598798158" sldId="303"/>
            <ac:graphicFrameMk id="55" creationId="{CB832E33-FF66-A1B9-1749-A90650C91C4C}"/>
          </ac:graphicFrameMkLst>
        </pc:graphicFrameChg>
        <pc:graphicFrameChg chg="add mod ord">
          <ac:chgData name="Eike, Michell L." userId="835521cf-4bf5-41b6-b3d8-e14ae4606327" providerId="ADAL" clId="{E2B088EB-2600-4454-9D10-79C1CABF4A00}" dt="2026-07-01T18:14:31.642" v="3275" actId="167"/>
          <ac:graphicFrameMkLst>
            <pc:docMk/>
            <pc:sldMk cId="1598798158" sldId="303"/>
            <ac:graphicFrameMk id="56" creationId="{DE93F166-0A29-E5E4-3C2F-C868C78E7EF0}"/>
          </ac:graphicFrameMkLst>
        </pc:graphicFrameChg>
        <pc:graphicFrameChg chg="add del mod ord">
          <ac:chgData name="Eike, Michell L." userId="835521cf-4bf5-41b6-b3d8-e14ae4606327" providerId="ADAL" clId="{E2B088EB-2600-4454-9D10-79C1CABF4A00}" dt="2026-07-01T18:14:26.370" v="3273" actId="167"/>
          <ac:graphicFrameMkLst>
            <pc:docMk/>
            <pc:sldMk cId="1598798158" sldId="303"/>
            <ac:graphicFrameMk id="57" creationId="{DE78EC96-E7D5-3F91-9DFB-5C988CB72C7B}"/>
          </ac:graphicFrameMkLst>
        </pc:graphicFrameChg>
        <pc:graphicFrameChg chg="add mod ord">
          <ac:chgData name="Eike, Michell L." userId="835521cf-4bf5-41b6-b3d8-e14ae4606327" providerId="ADAL" clId="{E2B088EB-2600-4454-9D10-79C1CABF4A00}" dt="2026-07-01T18:16:16.254" v="3302" actId="1038"/>
          <ac:graphicFrameMkLst>
            <pc:docMk/>
            <pc:sldMk cId="1598798158" sldId="303"/>
            <ac:graphicFrameMk id="58" creationId="{0E479924-B851-7783-C6FA-E7106A6E7680}"/>
          </ac:graphicFrameMkLst>
        </pc:graphicFrameChg>
        <pc:graphicFrameChg chg="add mod">
          <ac:chgData name="Eike, Michell L." userId="835521cf-4bf5-41b6-b3d8-e14ae4606327" providerId="ADAL" clId="{E2B088EB-2600-4454-9D10-79C1CABF4A00}" dt="2026-07-01T18:13:12.271" v="3209" actId="1036"/>
          <ac:graphicFrameMkLst>
            <pc:docMk/>
            <pc:sldMk cId="1598798158" sldId="303"/>
            <ac:graphicFrameMk id="59" creationId="{8FCF294C-8CF0-D716-7EE3-087B0786F468}"/>
          </ac:graphicFrameMkLst>
        </pc:graphicFrameChg>
        <pc:graphicFrameChg chg="add mod">
          <ac:chgData name="Eike, Michell L." userId="835521cf-4bf5-41b6-b3d8-e14ae4606327" providerId="ADAL" clId="{E2B088EB-2600-4454-9D10-79C1CABF4A00}" dt="2026-07-01T18:13:12.271" v="3209" actId="1036"/>
          <ac:graphicFrameMkLst>
            <pc:docMk/>
            <pc:sldMk cId="1598798158" sldId="303"/>
            <ac:graphicFrameMk id="60" creationId="{AB72FB09-79D8-D6C4-76A0-96C4AF37186A}"/>
          </ac:graphicFrameMkLst>
        </pc:graphicFrameChg>
        <pc:graphicFrameChg chg="add mod">
          <ac:chgData name="Eike, Michell L." userId="835521cf-4bf5-41b6-b3d8-e14ae4606327" providerId="ADAL" clId="{E2B088EB-2600-4454-9D10-79C1CABF4A00}" dt="2026-07-01T18:16:16.254" v="3302" actId="1038"/>
          <ac:graphicFrameMkLst>
            <pc:docMk/>
            <pc:sldMk cId="1598798158" sldId="303"/>
            <ac:graphicFrameMk id="61" creationId="{C4F090BA-6467-73BC-F841-624E2146249E}"/>
          </ac:graphicFrameMkLst>
        </pc:graphicFrameChg>
        <pc:graphicFrameChg chg="add mod">
          <ac:chgData name="Eike, Michell L." userId="835521cf-4bf5-41b6-b3d8-e14ae4606327" providerId="ADAL" clId="{E2B088EB-2600-4454-9D10-79C1CABF4A00}" dt="2026-07-01T18:13:12.271" v="3209" actId="1036"/>
          <ac:graphicFrameMkLst>
            <pc:docMk/>
            <pc:sldMk cId="1598798158" sldId="303"/>
            <ac:graphicFrameMk id="63" creationId="{4FFE1862-7DD2-CBA7-49E8-7555F66AB8D3}"/>
          </ac:graphicFrameMkLst>
        </pc:graphicFrameChg>
        <pc:graphicFrameChg chg="mod">
          <ac:chgData name="Eike, Michell L." userId="835521cf-4bf5-41b6-b3d8-e14ae4606327" providerId="ADAL" clId="{E2B088EB-2600-4454-9D10-79C1CABF4A00}" dt="2026-07-01T18:16:16.254" v="3302" actId="1038"/>
          <ac:graphicFrameMkLst>
            <pc:docMk/>
            <pc:sldMk cId="1598798158" sldId="303"/>
            <ac:graphicFrameMk id="64" creationId="{6F12CD63-E5D6-F0F2-1E51-2E124A8898BF}"/>
          </ac:graphicFrameMkLst>
        </pc:graphicFrameChg>
      </pc:sldChg>
      <pc:sldChg chg="addSp delSp modSp add mod">
        <pc:chgData name="Eike, Michell L." userId="835521cf-4bf5-41b6-b3d8-e14ae4606327" providerId="ADAL" clId="{E2B088EB-2600-4454-9D10-79C1CABF4A00}" dt="2026-07-01T18:41:17.217" v="3595" actId="478"/>
        <pc:sldMkLst>
          <pc:docMk/>
          <pc:sldMk cId="96841159" sldId="304"/>
        </pc:sldMkLst>
        <pc:spChg chg="mod">
          <ac:chgData name="Eike, Michell L." userId="835521cf-4bf5-41b6-b3d8-e14ae4606327" providerId="ADAL" clId="{E2B088EB-2600-4454-9D10-79C1CABF4A00}" dt="2026-07-01T18:16:58.282" v="3307" actId="20577"/>
          <ac:spMkLst>
            <pc:docMk/>
            <pc:sldMk cId="96841159" sldId="304"/>
            <ac:spMk id="2" creationId="{B27BE765-1F55-CCD1-9AAB-C4BB02FD19B7}"/>
          </ac:spMkLst>
        </pc:spChg>
        <pc:spChg chg="mod">
          <ac:chgData name="Eike, Michell L." userId="835521cf-4bf5-41b6-b3d8-e14ae4606327" providerId="ADAL" clId="{E2B088EB-2600-4454-9D10-79C1CABF4A00}" dt="2026-07-01T18:40:52.553" v="3591" actId="14100"/>
          <ac:spMkLst>
            <pc:docMk/>
            <pc:sldMk cId="96841159" sldId="304"/>
            <ac:spMk id="5" creationId="{0634B880-3C6F-6474-38A6-1207D3C0C1FC}"/>
          </ac:spMkLst>
        </pc:spChg>
        <pc:picChg chg="add mod ord">
          <ac:chgData name="Eike, Michell L." userId="835521cf-4bf5-41b6-b3d8-e14ae4606327" providerId="ADAL" clId="{E2B088EB-2600-4454-9D10-79C1CABF4A00}" dt="2026-07-01T18:40:43.855" v="3590" actId="34135"/>
          <ac:picMkLst>
            <pc:docMk/>
            <pc:sldMk cId="96841159" sldId="304"/>
            <ac:picMk id="39" creationId="{669A9AAE-6B82-1841-69CF-66E27C040309}"/>
          </ac:picMkLst>
        </pc:picChg>
      </pc:sldChg>
      <pc:sldChg chg="delSp modSp add mod ord">
        <pc:chgData name="Eike, Michell L." userId="835521cf-4bf5-41b6-b3d8-e14ae4606327" providerId="ADAL" clId="{E2B088EB-2600-4454-9D10-79C1CABF4A00}" dt="2026-07-06T19:13:52.687" v="3711" actId="962"/>
        <pc:sldMkLst>
          <pc:docMk/>
          <pc:sldMk cId="3591562530" sldId="305"/>
        </pc:sldMkLst>
        <pc:picChg chg="mod">
          <ac:chgData name="Eike, Michell L." userId="835521cf-4bf5-41b6-b3d8-e14ae4606327" providerId="ADAL" clId="{E2B088EB-2600-4454-9D10-79C1CABF4A00}" dt="2026-07-06T19:13:52.687" v="3711" actId="962"/>
          <ac:picMkLst>
            <pc:docMk/>
            <pc:sldMk cId="3591562530" sldId="305"/>
            <ac:picMk id="25" creationId="{1787B376-1FF8-95A0-455A-314894B38EA7}"/>
          </ac:picMkLst>
        </pc:picChg>
      </pc:sldChg>
      <pc:sldChg chg="delSp modSp add mod">
        <pc:chgData name="Eike, Michell L." userId="835521cf-4bf5-41b6-b3d8-e14ae4606327" providerId="ADAL" clId="{E2B088EB-2600-4454-9D10-79C1CABF4A00}" dt="2026-07-06T19:13:47.899" v="3709" actId="962"/>
        <pc:sldMkLst>
          <pc:docMk/>
          <pc:sldMk cId="3596670289" sldId="306"/>
        </pc:sldMkLst>
        <pc:picChg chg="mod">
          <ac:chgData name="Eike, Michell L." userId="835521cf-4bf5-41b6-b3d8-e14ae4606327" providerId="ADAL" clId="{E2B088EB-2600-4454-9D10-79C1CABF4A00}" dt="2026-07-06T19:13:47.899" v="3709" actId="962"/>
          <ac:picMkLst>
            <pc:docMk/>
            <pc:sldMk cId="3596670289" sldId="306"/>
            <ac:picMk id="25" creationId="{6809D209-7B67-CD71-5153-E83189C8E559}"/>
          </ac:picMkLst>
        </pc:picChg>
      </pc:sldChg>
      <pc:sldChg chg="delSp modSp add mod">
        <pc:chgData name="Eike, Michell L." userId="835521cf-4bf5-41b6-b3d8-e14ae4606327" providerId="ADAL" clId="{E2B088EB-2600-4454-9D10-79C1CABF4A00}" dt="2026-07-06T19:13:44.476" v="3708" actId="962"/>
        <pc:sldMkLst>
          <pc:docMk/>
          <pc:sldMk cId="1834988098" sldId="307"/>
        </pc:sldMkLst>
        <pc:picChg chg="mod">
          <ac:chgData name="Eike, Michell L." userId="835521cf-4bf5-41b6-b3d8-e14ae4606327" providerId="ADAL" clId="{E2B088EB-2600-4454-9D10-79C1CABF4A00}" dt="2026-07-06T19:13:44.476" v="3708" actId="962"/>
          <ac:picMkLst>
            <pc:docMk/>
            <pc:sldMk cId="1834988098" sldId="307"/>
            <ac:picMk id="25" creationId="{D5B123E8-247F-2BC4-C38C-BFA447EA96AD}"/>
          </ac:picMkLst>
        </pc:picChg>
      </pc:sldChg>
      <pc:sldChg chg="delSp modSp add mod">
        <pc:chgData name="Eike, Michell L." userId="835521cf-4bf5-41b6-b3d8-e14ae4606327" providerId="ADAL" clId="{E2B088EB-2600-4454-9D10-79C1CABF4A00}" dt="2026-07-06T19:13:40.706" v="3707" actId="962"/>
        <pc:sldMkLst>
          <pc:docMk/>
          <pc:sldMk cId="2702416949" sldId="308"/>
        </pc:sldMkLst>
        <pc:picChg chg="mod">
          <ac:chgData name="Eike, Michell L." userId="835521cf-4bf5-41b6-b3d8-e14ae4606327" providerId="ADAL" clId="{E2B088EB-2600-4454-9D10-79C1CABF4A00}" dt="2026-07-06T19:13:40.706" v="3707" actId="962"/>
          <ac:picMkLst>
            <pc:docMk/>
            <pc:sldMk cId="2702416949" sldId="308"/>
            <ac:picMk id="25" creationId="{B6BA0851-E3AB-8106-A288-F7441B5142D4}"/>
          </ac:picMkLst>
        </pc:picChg>
      </pc:sldChg>
      <pc:sldChg chg="delSp modSp add mod">
        <pc:chgData name="Eike, Michell L." userId="835521cf-4bf5-41b6-b3d8-e14ae4606327" providerId="ADAL" clId="{E2B088EB-2600-4454-9D10-79C1CABF4A00}" dt="2026-07-06T19:13:36.969" v="3706" actId="962"/>
        <pc:sldMkLst>
          <pc:docMk/>
          <pc:sldMk cId="2306883933" sldId="309"/>
        </pc:sldMkLst>
        <pc:picChg chg="mod">
          <ac:chgData name="Eike, Michell L." userId="835521cf-4bf5-41b6-b3d8-e14ae4606327" providerId="ADAL" clId="{E2B088EB-2600-4454-9D10-79C1CABF4A00}" dt="2026-07-06T19:13:36.969" v="3706" actId="962"/>
          <ac:picMkLst>
            <pc:docMk/>
            <pc:sldMk cId="2306883933" sldId="309"/>
            <ac:picMk id="25" creationId="{A472C857-8D7C-14BE-60C2-27A5FF4BFDAF}"/>
          </ac:picMkLst>
        </pc:picChg>
      </pc:sldChg>
      <pc:sldChg chg="delSp modSp add mod">
        <pc:chgData name="Eike, Michell L." userId="835521cf-4bf5-41b6-b3d8-e14ae4606327" providerId="ADAL" clId="{E2B088EB-2600-4454-9D10-79C1CABF4A00}" dt="2026-07-06T19:13:29.889" v="3705" actId="13244"/>
        <pc:sldMkLst>
          <pc:docMk/>
          <pc:sldMk cId="1233111780" sldId="310"/>
        </pc:sldMkLst>
        <pc:spChg chg="mod">
          <ac:chgData name="Eike, Michell L." userId="835521cf-4bf5-41b6-b3d8-e14ae4606327" providerId="ADAL" clId="{E2B088EB-2600-4454-9D10-79C1CABF4A00}" dt="2026-07-06T19:13:29.889" v="3705" actId="13244"/>
          <ac:spMkLst>
            <pc:docMk/>
            <pc:sldMk cId="1233111780" sldId="310"/>
            <ac:spMk id="2" creationId="{94C03C34-E30B-D852-2CB5-3CD0A220C6CF}"/>
          </ac:spMkLst>
        </pc:spChg>
        <pc:picChg chg="mod">
          <ac:chgData name="Eike, Michell L." userId="835521cf-4bf5-41b6-b3d8-e14ae4606327" providerId="ADAL" clId="{E2B088EB-2600-4454-9D10-79C1CABF4A00}" dt="2026-07-06T19:13:27.256" v="3704" actId="962"/>
          <ac:picMkLst>
            <pc:docMk/>
            <pc:sldMk cId="1233111780" sldId="310"/>
            <ac:picMk id="25" creationId="{043C1008-E93D-258E-0EE7-B75AFD3BAE66}"/>
          </ac:picMkLst>
        </pc:picChg>
      </pc:sldChg>
      <pc:sldChg chg="delSp modSp add mod">
        <pc:chgData name="Eike, Michell L." userId="835521cf-4bf5-41b6-b3d8-e14ae4606327" providerId="ADAL" clId="{E2B088EB-2600-4454-9D10-79C1CABF4A00}" dt="2026-07-06T19:13:24.063" v="3703" actId="13244"/>
        <pc:sldMkLst>
          <pc:docMk/>
          <pc:sldMk cId="1607935463" sldId="311"/>
        </pc:sldMkLst>
        <pc:spChg chg="mod">
          <ac:chgData name="Eike, Michell L." userId="835521cf-4bf5-41b6-b3d8-e14ae4606327" providerId="ADAL" clId="{E2B088EB-2600-4454-9D10-79C1CABF4A00}" dt="2026-07-06T19:13:24.063" v="3703" actId="13244"/>
          <ac:spMkLst>
            <pc:docMk/>
            <pc:sldMk cId="1607935463" sldId="311"/>
            <ac:spMk id="2" creationId="{67C0A767-8B59-12ED-144F-D20F99D703A2}"/>
          </ac:spMkLst>
        </pc:spChg>
        <pc:picChg chg="mod">
          <ac:chgData name="Eike, Michell L." userId="835521cf-4bf5-41b6-b3d8-e14ae4606327" providerId="ADAL" clId="{E2B088EB-2600-4454-9D10-79C1CABF4A00}" dt="2026-07-06T19:13:20.048" v="3702" actId="962"/>
          <ac:picMkLst>
            <pc:docMk/>
            <pc:sldMk cId="1607935463" sldId="311"/>
            <ac:picMk id="25" creationId="{88CFBCB5-A749-7645-7453-3E740EEEECDF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Google Shape;3;n">
            <a:extLst>
              <a:ext uri="{FF2B5EF4-FFF2-40B4-BE49-F238E27FC236}">
                <a16:creationId xmlns:a16="http://schemas.microsoft.com/office/drawing/2014/main" id="{8624FC82-B5A2-5FA3-CBF3-BCBFA34F9D9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custGeom>
            <a:avLst/>
            <a:gdLst>
              <a:gd name="T0" fmla="*/ 0 w 120000"/>
              <a:gd name="T1" fmla="*/ 0 h 120000"/>
              <a:gd name="T2" fmla="*/ 120000 w 120000"/>
              <a:gd name="T3" fmla="*/ 0 h 120000"/>
              <a:gd name="T4" fmla="*/ 120000 w 120000"/>
              <a:gd name="T5" fmla="*/ 120000 h 120000"/>
              <a:gd name="T6" fmla="*/ 0 w 120000"/>
              <a:gd name="T7" fmla="*/ 120000 h 120000"/>
              <a:gd name="T8" fmla="*/ 0 w 120000"/>
              <a:gd name="T9" fmla="*/ 0 h 12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Google Shape;4;n">
            <a:extLst>
              <a:ext uri="{FF2B5EF4-FFF2-40B4-BE49-F238E27FC236}">
                <a16:creationId xmlns:a16="http://schemas.microsoft.com/office/drawing/2014/main" id="{8976970C-9707-70A8-F003-735290520F14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>
              <a:sym typeface="Arial" panose="020B0604020202020204" pitchFamily="34" charset="0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L="457200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1pPr>
    <a:lvl2pPr marL="914400" lvl="1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2pPr>
    <a:lvl3pPr marL="1371600" lvl="2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3pPr>
    <a:lvl4pPr marL="1828800" lvl="3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4pPr>
    <a:lvl5pPr marL="2286000" lvl="4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51" TargetMode="External"/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51" TargetMode="External"/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51" TargetMode="External"/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74" TargetMode="External"/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74" TargetMode="External"/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74" TargetMode="External"/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74" TargetMode="External"/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74" TargetMode="External"/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74" TargetMode="External"/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74" TargetMode="External"/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25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74" TargetMode="External"/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74" TargetMode="External"/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25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51" TargetMode="External"/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51" TargetMode="External"/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51" TargetMode="External"/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51" TargetMode="External"/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51" TargetMode="External"/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51" TargetMode="External"/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Google Shape;38;p:notes">
            <a:extLst>
              <a:ext uri="{FF2B5EF4-FFF2-40B4-BE49-F238E27FC236}">
                <a16:creationId xmlns:a16="http://schemas.microsoft.com/office/drawing/2014/main" id="{9366B4A2-DBA3-CFE8-53CE-BFEE9562E40A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21506" name="Google Shape;39;p:notes">
            <a:extLst>
              <a:ext uri="{FF2B5EF4-FFF2-40B4-BE49-F238E27FC236}">
                <a16:creationId xmlns:a16="http://schemas.microsoft.com/office/drawing/2014/main" id="{3F2534ED-FEAD-412D-0543-27B7B303B0D9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en-US" altLang="en-US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DE8DD7-6F60-0E52-2CCD-19B272232A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BFDFDDF-2DA2-6267-BC3D-949E0159B7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B7D4D11-956F-A76F-077C-4CCDF8D656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i="0" dirty="0">
                <a:solidFill>
                  <a:srgbClr val="292929"/>
                </a:solidFill>
                <a:effectLst/>
                <a:latin typeface="Open Sans" panose="020B0606030504020204" pitchFamily="34" charset="0"/>
              </a:rPr>
              <a:t>K20 Center. (n.d.). Pass the problem. Strategies. </a:t>
            </a:r>
            <a:r>
              <a:rPr lang="en-US" b="0" i="0" u="none" strike="noStrike" dirty="0">
                <a:solidFill>
                  <a:srgbClr val="292929"/>
                </a:solidFill>
                <a:effectLst/>
                <a:latin typeface="Open Sans" panose="020B0606030504020204" pitchFamily="34" charset="0"/>
                <a:hlinkClick r:id="rId3"/>
              </a:rPr>
              <a:t>https://learn.k20center.ou.edu/strategy/151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2759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3E8D94-DC41-D6F0-C910-F0C6D1B16E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8D6F5B2-C0FE-2E45-F37F-2B3BF775E3E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E40ABE0-51CE-A9CA-E4C7-6247DC4875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i="0" dirty="0">
                <a:solidFill>
                  <a:srgbClr val="292929"/>
                </a:solidFill>
                <a:effectLst/>
                <a:latin typeface="Open Sans" panose="020B0606030504020204" pitchFamily="34" charset="0"/>
              </a:rPr>
              <a:t>K20 Center. (n.d.). Pass the problem. Strategies. </a:t>
            </a:r>
            <a:r>
              <a:rPr lang="en-US" b="0" i="0" u="none" strike="noStrike" dirty="0">
                <a:solidFill>
                  <a:srgbClr val="292929"/>
                </a:solidFill>
                <a:effectLst/>
                <a:latin typeface="Open Sans" panose="020B0606030504020204" pitchFamily="34" charset="0"/>
                <a:hlinkClick r:id="rId3"/>
              </a:rPr>
              <a:t>https://learn.k20center.ou.edu/strategy/151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52124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7FA6AD-CCE5-C3B5-2297-E01056466F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543FF9D-B234-6D4F-62C9-8E93265679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59A0C60-94F8-A7FC-C02D-4822D12B9D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i="0" dirty="0">
                <a:solidFill>
                  <a:srgbClr val="292929"/>
                </a:solidFill>
                <a:effectLst/>
                <a:latin typeface="Open Sans" panose="020B0606030504020204" pitchFamily="34" charset="0"/>
              </a:rPr>
              <a:t>K20 Center. (n.d.). Pass the problem. Strategies. </a:t>
            </a:r>
            <a:r>
              <a:rPr lang="en-US" b="0" i="0" u="none" strike="noStrike" dirty="0">
                <a:solidFill>
                  <a:srgbClr val="292929"/>
                </a:solidFill>
                <a:effectLst/>
                <a:latin typeface="Open Sans" panose="020B0606030504020204" pitchFamily="34" charset="0"/>
                <a:hlinkClick r:id="rId3"/>
              </a:rPr>
              <a:t>https://learn.k20center.ou.edu/strategy/151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13962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K20 Center. (n.d.). Justified true or false. Strategies. </a:t>
            </a:r>
            <a:r>
              <a:rPr lang="en-US" dirty="0">
                <a:hlinkClick r:id="rId3"/>
              </a:rPr>
              <a:t>https://learn.k20center.ou.edu/strategy/174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283064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0F50AD-951C-918A-A43A-EDB3000A42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E1B4DFE-D31E-7B24-A83C-09DC62ED3A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0A0DA26-768C-8918-9FC2-482947775B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K20 Center. (n.d.). Justified true or false. Strategies. </a:t>
            </a:r>
            <a:r>
              <a:rPr lang="en-US" dirty="0">
                <a:hlinkClick r:id="rId3"/>
              </a:rPr>
              <a:t>https://learn.k20center.ou.edu/strategy/174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142825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6F185E-AC8F-14D5-51CE-CA285ACE1F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BF5D311-9661-E876-1918-4F0DE076F4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CEC7BE9-1FF7-ED80-DB80-F38D0E8D9A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K20 Center. (n.d.). Justified true or false. Strategies. </a:t>
            </a:r>
            <a:r>
              <a:rPr lang="en-US" dirty="0">
                <a:hlinkClick r:id="rId3"/>
              </a:rPr>
              <a:t>https://learn.k20center.ou.edu/strategy/174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949885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9F6A61-517B-0584-4FD8-BA664DBCC3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76D3253-521D-67D3-1915-4F4D21323C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6196EDB-69C8-7DF9-BFEC-371CFE0C7F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K20 Center. (n.d.). Justified true or false. Strategies. </a:t>
            </a:r>
            <a:r>
              <a:rPr lang="en-US" dirty="0">
                <a:hlinkClick r:id="rId3"/>
              </a:rPr>
              <a:t>https://learn.k20center.ou.edu/strategy/174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41880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7F24EF-B480-2F7D-D8A1-C6FA28954B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23371D1-957B-C928-C519-3023FBE3ED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9426B3D-FD7D-21D1-A80C-A47B5B77804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K20 Center. (n.d.). Justified true or false. Strategies. </a:t>
            </a:r>
            <a:r>
              <a:rPr lang="en-US" dirty="0">
                <a:hlinkClick r:id="rId3"/>
              </a:rPr>
              <a:t>https://learn.k20center.ou.edu/strategy/174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16465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BD6B67-4399-B4DC-EC17-0B23817701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029E8D7-6B37-1A7C-CA56-40222A81A9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455C2A8-38A1-2035-FD55-02AD12A66D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K20 Center. (n.d.). Justified true or false. Strategies. </a:t>
            </a:r>
            <a:r>
              <a:rPr lang="en-US" dirty="0">
                <a:hlinkClick r:id="rId3"/>
              </a:rPr>
              <a:t>https://learn.k20center.ou.edu/strategy/174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335984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62A25D-733B-8078-4F7F-6B04DFD243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4E12DF2-EE57-74BB-7696-D1E23B9F3A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75A1604-7497-7630-9CAF-5123CAC97F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K20 Center. (n.d.). Justified true or false. Strategies. </a:t>
            </a:r>
            <a:r>
              <a:rPr lang="en-US" dirty="0">
                <a:hlinkClick r:id="rId3"/>
              </a:rPr>
              <a:t>https://learn.k20center.ou.edu/strategy/174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57747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400" dirty="0"/>
              <a:t>K20 Center. (n.d.). Bell ringers and exit tickets. Strategies. </a:t>
            </a:r>
            <a:r>
              <a:rPr lang="en-US" sz="1400" dirty="0">
                <a:hlinkClick r:id="rId3"/>
              </a:rPr>
              <a:t>https://learn.k20center.ou.edu/strategy/125</a:t>
            </a:r>
            <a:endParaRPr lang="en-US" sz="1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48739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A7D998-EAD9-5116-AC56-EB9DEF9CF4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901099C-CB02-C477-A39E-23DA9B4CB7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AA15899-1D2C-F1F6-3AE5-C9014C46CB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K20 Center. (n.d.). Justified true or false. Strategies. </a:t>
            </a:r>
            <a:r>
              <a:rPr lang="en-US" dirty="0">
                <a:hlinkClick r:id="rId3"/>
              </a:rPr>
              <a:t>https://learn.k20center.ou.edu/strategy/174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931148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A6FBCD-F529-FBD0-5078-22BB9E7FDD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C624887-B93A-4C0D-DCC4-0AF519EC2C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EB83276-07DE-6277-A741-B011FDBA7D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K20 Center. (n.d.). Justified true or false. Strategies. </a:t>
            </a:r>
            <a:r>
              <a:rPr lang="en-US" dirty="0">
                <a:hlinkClick r:id="rId3"/>
              </a:rPr>
              <a:t>https://learn.k20center.ou.edu/strategy/174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66630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A0B71B-D864-6206-9032-DBE6D9B79C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52EBB1F-4D40-B06F-63B5-5BA171097C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708B736-E9CD-FD7D-3921-0635F57CCC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400" dirty="0"/>
              <a:t>K20 Center. (n.d.). Bell ringers and exit tickets. Strategies. </a:t>
            </a:r>
            <a:r>
              <a:rPr lang="en-US" sz="1400" dirty="0">
                <a:hlinkClick r:id="rId3"/>
              </a:rPr>
              <a:t>https://learn.k20center.ou.edu/strategy/125</a:t>
            </a:r>
            <a:endParaRPr lang="en-US" sz="1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4476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i="0" dirty="0">
                <a:solidFill>
                  <a:srgbClr val="292929"/>
                </a:solidFill>
                <a:effectLst/>
                <a:latin typeface="Open Sans" panose="020B0606030504020204" pitchFamily="34" charset="0"/>
              </a:rPr>
              <a:t>K20 Center. (n.d.). Pass the problem. Strategies. </a:t>
            </a:r>
            <a:r>
              <a:rPr lang="en-US" b="0" i="0" u="none" strike="noStrike" dirty="0">
                <a:solidFill>
                  <a:srgbClr val="292929"/>
                </a:solidFill>
                <a:effectLst/>
                <a:latin typeface="Open Sans" panose="020B0606030504020204" pitchFamily="34" charset="0"/>
                <a:hlinkClick r:id="rId3"/>
              </a:rPr>
              <a:t>https://learn.k20center.ou.edu/strategy/151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19855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4D71B0-9761-E4F0-1895-12105885FE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54FB635-6278-A9B6-BAE4-6805174C77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3D1F478-4032-70B5-5394-5DF7BEC824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i="0" dirty="0">
                <a:solidFill>
                  <a:srgbClr val="292929"/>
                </a:solidFill>
                <a:effectLst/>
                <a:latin typeface="Open Sans" panose="020B0606030504020204" pitchFamily="34" charset="0"/>
              </a:rPr>
              <a:t>K20 Center. (n.d.). Pass the problem. Strategies. </a:t>
            </a:r>
            <a:r>
              <a:rPr lang="en-US" b="0" i="0" u="none" strike="noStrike" dirty="0">
                <a:solidFill>
                  <a:srgbClr val="292929"/>
                </a:solidFill>
                <a:effectLst/>
                <a:latin typeface="Open Sans" panose="020B0606030504020204" pitchFamily="34" charset="0"/>
                <a:hlinkClick r:id="rId3"/>
              </a:rPr>
              <a:t>https://learn.k20center.ou.edu/strategy/151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00303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B1478B-7B5B-5B06-B58D-F29153F55C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58316F0-60B4-F8D6-85B2-104B48CB857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DAC512D-E933-D069-104E-5044DDC284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i="0" dirty="0">
                <a:solidFill>
                  <a:srgbClr val="292929"/>
                </a:solidFill>
                <a:effectLst/>
                <a:latin typeface="Open Sans" panose="020B0606030504020204" pitchFamily="34" charset="0"/>
              </a:rPr>
              <a:t>K20 Center. (n.d.). Pass the problem. Strategies. </a:t>
            </a:r>
            <a:r>
              <a:rPr lang="en-US" b="0" i="0" u="none" strike="noStrike" dirty="0">
                <a:solidFill>
                  <a:srgbClr val="292929"/>
                </a:solidFill>
                <a:effectLst/>
                <a:latin typeface="Open Sans" panose="020B0606030504020204" pitchFamily="34" charset="0"/>
                <a:hlinkClick r:id="rId3"/>
              </a:rPr>
              <a:t>https://learn.k20center.ou.edu/strategy/151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01063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876238-ED32-73CD-2B6A-6399A80380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339B8A4-43F8-C1EA-19F9-A719653EF56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1BC41CF-29EA-1EC8-8B5E-A9114D28D0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i="0" dirty="0">
                <a:solidFill>
                  <a:srgbClr val="292929"/>
                </a:solidFill>
                <a:effectLst/>
                <a:latin typeface="Open Sans" panose="020B0606030504020204" pitchFamily="34" charset="0"/>
              </a:rPr>
              <a:t>K20 Center. (n.d.). Pass the problem. Strategies. </a:t>
            </a:r>
            <a:r>
              <a:rPr lang="en-US" b="0" i="0" u="none" strike="noStrike" dirty="0">
                <a:solidFill>
                  <a:srgbClr val="292929"/>
                </a:solidFill>
                <a:effectLst/>
                <a:latin typeface="Open Sans" panose="020B0606030504020204" pitchFamily="34" charset="0"/>
                <a:hlinkClick r:id="rId3"/>
              </a:rPr>
              <a:t>https://learn.k20center.ou.edu/strategy/151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0649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AB41DE-C05A-5867-012E-2DF4B98845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1ED288B-B2EB-9FA7-A9FD-84E0147E90A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3A38206-9B52-F9A7-C836-0D05232492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i="0" dirty="0">
                <a:solidFill>
                  <a:srgbClr val="292929"/>
                </a:solidFill>
                <a:effectLst/>
                <a:latin typeface="Open Sans" panose="020B0606030504020204" pitchFamily="34" charset="0"/>
              </a:rPr>
              <a:t>K20 Center. (n.d.). Pass the problem. Strategies. </a:t>
            </a:r>
            <a:r>
              <a:rPr lang="en-US" b="0" i="0" u="none" strike="noStrike" dirty="0">
                <a:solidFill>
                  <a:srgbClr val="292929"/>
                </a:solidFill>
                <a:effectLst/>
                <a:latin typeface="Open Sans" panose="020B0606030504020204" pitchFamily="34" charset="0"/>
                <a:hlinkClick r:id="rId3"/>
              </a:rPr>
              <a:t>https://learn.k20center.ou.edu/strategy/151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6470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E2CCFC-C27E-0E06-B292-B4555CBAB9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A8E4694-AC0E-C0A3-871C-E9ECE69AC0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09E2E63-06DE-B7ED-FD53-7F36D58F2F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i="0" dirty="0">
                <a:solidFill>
                  <a:srgbClr val="292929"/>
                </a:solidFill>
                <a:effectLst/>
                <a:latin typeface="Open Sans" panose="020B0606030504020204" pitchFamily="34" charset="0"/>
              </a:rPr>
              <a:t>K20 Center. (n.d.). Pass the problem. Strategies. </a:t>
            </a:r>
            <a:r>
              <a:rPr lang="en-US" b="0" i="0" u="none" strike="noStrike" dirty="0">
                <a:solidFill>
                  <a:srgbClr val="292929"/>
                </a:solidFill>
                <a:effectLst/>
                <a:latin typeface="Open Sans" panose="020B0606030504020204" pitchFamily="34" charset="0"/>
                <a:hlinkClick r:id="rId3"/>
              </a:rPr>
              <a:t>https://learn.k20center.ou.edu/strategy/151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15141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7103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4B20552E-7342-E84A-F371-1971A3F6C44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32;p8"/>
          <p:cNvSpPr txBox="1">
            <a:spLocks noGrp="1"/>
          </p:cNvSpPr>
          <p:nvPr>
            <p:ph type="title"/>
          </p:nvPr>
        </p:nvSpPr>
        <p:spPr>
          <a:xfrm>
            <a:off x="754050" y="4329575"/>
            <a:ext cx="7635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91425" rIns="91425" bIns="91425" anchor="t">
            <a:normAutofit/>
          </a:bodyPr>
          <a:lstStyle>
            <a:lvl1pPr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1800"/>
              <a:buFont typeface="Calibri"/>
              <a:buNone/>
              <a:defRPr sz="1800">
                <a:solidFill>
                  <a:srgbClr val="27578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Click to edit Master title style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690484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29;p7" title="k20center-logo-variations_K20 - Bug Color.png">
            <a:extLst>
              <a:ext uri="{FF2B5EF4-FFF2-40B4-BE49-F238E27FC236}">
                <a16:creationId xmlns:a16="http://schemas.microsoft.com/office/drawing/2014/main" id="{AD6EEF45-89C6-035A-7767-7ED289963CD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73937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9;p7" title="k20center-logo-variations_K20 - Bug Color.png">
            <a:extLst>
              <a:ext uri="{FF2B5EF4-FFF2-40B4-BE49-F238E27FC236}">
                <a16:creationId xmlns:a16="http://schemas.microsoft.com/office/drawing/2014/main" id="{C972B790-E0EA-1D94-2E39-E91EBF32EFA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28245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3;p3" title="k20center-logo-variations_K20 Bug - White.png">
            <a:extLst>
              <a:ext uri="{FF2B5EF4-FFF2-40B4-BE49-F238E27FC236}">
                <a16:creationId xmlns:a16="http://schemas.microsoft.com/office/drawing/2014/main" id="{A98AC9D7-ABC9-ABD1-C36A-7174189F79D4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2718689"/>
            <a:ext cx="7886700" cy="11255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6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029586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Blu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120B5383-12EC-4263-1497-9698C0CF58F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95F1D04-4812-04B5-3299-BCB12F584B19}"/>
              </a:ext>
            </a:extLst>
          </p:cNvPr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en-US" kern="0">
              <a:sym typeface="Arial"/>
            </a:endParaRPr>
          </a:p>
        </p:txBody>
      </p:sp>
      <p:pic>
        <p:nvPicPr>
          <p:cNvPr id="5" name="Google Shape;13;p3" title="k20center-logo-variations_K20 Bug - White.png">
            <a:extLst>
              <a:ext uri="{FF2B5EF4-FFF2-40B4-BE49-F238E27FC236}">
                <a16:creationId xmlns:a16="http://schemas.microsoft.com/office/drawing/2014/main" id="{0201FEDF-1B17-4939-DD49-DF358C79259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1496" y="521401"/>
            <a:ext cx="3867150" cy="41006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72110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Red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86F1E247-B682-7CCA-0967-E63908DD64C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492F45D-B2D5-2BE4-2F75-6C684136B567}"/>
              </a:ext>
            </a:extLst>
          </p:cNvPr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en-US" kern="0">
              <a:sym typeface="Arial"/>
            </a:endParaRPr>
          </a:p>
        </p:txBody>
      </p:sp>
      <p:pic>
        <p:nvPicPr>
          <p:cNvPr id="5" name="Google Shape;13;p3" title="k20center-logo-variations_K20 Bug - White.png">
            <a:extLst>
              <a:ext uri="{FF2B5EF4-FFF2-40B4-BE49-F238E27FC236}">
                <a16:creationId xmlns:a16="http://schemas.microsoft.com/office/drawing/2014/main" id="{80D6DD3C-71EE-3C73-DDA5-5CEF6C3263A1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1496" y="521401"/>
            <a:ext cx="3867150" cy="41006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3065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AF74F841-FC3F-3B0B-3269-2B1C811007C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215865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" type="title">
  <p:cSld name="Cover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33792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8755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3;p3" title="k20center-logo-variations_K20 Bug - White.png">
            <a:extLst>
              <a:ext uri="{FF2B5EF4-FFF2-40B4-BE49-F238E27FC236}">
                <a16:creationId xmlns:a16="http://schemas.microsoft.com/office/drawing/2014/main" id="{07A283A7-4BAE-5607-F552-FF9DE8E501F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45466" y="559689"/>
            <a:ext cx="4565121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3944799" y="2807732"/>
            <a:ext cx="4564202" cy="1397000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1pPr>
            <a:lvl2pPr marL="3657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2pPr>
            <a:lvl3pPr marL="8229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3pPr>
            <a:lvl4pPr marL="13716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4pPr>
            <a:lvl5pPr marL="18288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265203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3;p3" title="k20center-logo-variations_K20 Bug - White.png">
            <a:extLst>
              <a:ext uri="{FF2B5EF4-FFF2-40B4-BE49-F238E27FC236}">
                <a16:creationId xmlns:a16="http://schemas.microsoft.com/office/drawing/2014/main" id="{07A283A7-4BAE-5607-F552-FF9DE8E501F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1pPr>
            <a:lvl2pPr marL="3657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2pPr>
            <a:lvl3pPr marL="8229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3pPr>
            <a:lvl4pPr marL="13716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4pPr>
            <a:lvl5pPr marL="18288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3245934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- With Cover Imag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3;p3" title="k20center-logo-variations_K20 Bug - White.png">
            <a:extLst>
              <a:ext uri="{FF2B5EF4-FFF2-40B4-BE49-F238E27FC236}">
                <a16:creationId xmlns:a16="http://schemas.microsoft.com/office/drawing/2014/main" id="{07A283A7-4BAE-5607-F552-FF9DE8E501F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E384C1E7-5E3D-A621-C2AF-8355619A0B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800CFF90-44AF-7644-A3CC-9BC9ACF5E8A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960003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jective(s)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3;p3" title="k20center-logo-variations_K20 Bug - White.png">
            <a:extLst>
              <a:ext uri="{FF2B5EF4-FFF2-40B4-BE49-F238E27FC236}">
                <a16:creationId xmlns:a16="http://schemas.microsoft.com/office/drawing/2014/main" id="{2190A501-5ACD-F178-69EF-6D3C6116E86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0401492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9;p7" title="k20center-logo-variations_K20 - Bug Color.png">
            <a:extLst>
              <a:ext uri="{FF2B5EF4-FFF2-40B4-BE49-F238E27FC236}">
                <a16:creationId xmlns:a16="http://schemas.microsoft.com/office/drawing/2014/main" id="{7A36BC56-4BFB-F2FB-2704-1CEB5D4A557E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649" y="1370013"/>
            <a:ext cx="7886699" cy="3262312"/>
          </a:xfrm>
          <a:prstGeom prst="rect">
            <a:avLst/>
          </a:prstGeom>
        </p:spPr>
        <p:txBody>
          <a:bodyPr/>
          <a:lstStyle>
            <a:lvl1pPr marL="228600" indent="-228600">
              <a:buFont typeface="+mj-lt"/>
              <a:buAutoNum type="arabicPeriod"/>
              <a:defRPr/>
            </a:lvl1pPr>
            <a:lvl2pPr marL="685800" indent="-320040">
              <a:buFont typeface="+mj-lt"/>
              <a:buAutoNum type="alphaLcPeriod"/>
              <a:defRPr/>
            </a:lvl2pPr>
            <a:lvl3pPr marL="1143000" indent="-320040">
              <a:buFont typeface="+mj-lt"/>
              <a:buAutoNum type="romanLcPeriod"/>
              <a:defRPr/>
            </a:lvl3pPr>
            <a:lvl4pPr marL="1600200" indent="-228600">
              <a:lnSpc>
                <a:spcPct val="100000"/>
              </a:lnSpc>
              <a:buSzPct val="120000"/>
              <a:buFont typeface="Arial" panose="020B0604020202020204" pitchFamily="34" charset="0"/>
              <a:buChar char="•"/>
              <a:defRPr/>
            </a:lvl4pPr>
            <a:lvl5pPr marL="2057400" indent="-228600">
              <a:lnSpc>
                <a:spcPct val="100000"/>
              </a:lnSpc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074782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Content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9;p7" title="k20center-logo-variations_K20 - Bug Color.png">
            <a:extLst>
              <a:ext uri="{FF2B5EF4-FFF2-40B4-BE49-F238E27FC236}">
                <a16:creationId xmlns:a16="http://schemas.microsoft.com/office/drawing/2014/main" id="{D51A9934-4731-CF7D-01F8-8F8BC4047EED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986921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t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29;p7" title="k20center-logo-variations_K20 - Bug Color.png">
            <a:extLst>
              <a:ext uri="{FF2B5EF4-FFF2-40B4-BE49-F238E27FC236}">
                <a16:creationId xmlns:a16="http://schemas.microsoft.com/office/drawing/2014/main" id="{CC1A804E-1971-8E34-9464-0A90A0072EB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  <a:prstGeom prst="rect">
            <a:avLst/>
          </a:prstGeom>
        </p:spPr>
        <p:txBody>
          <a:bodyPr/>
          <a:lstStyle>
            <a:lvl1pPr marL="228600" indent="-320040">
              <a:buFont typeface="+mj-lt"/>
              <a:buAutoNum type="arabicPeriod"/>
              <a:defRPr/>
            </a:lvl1pPr>
            <a:lvl2pPr marL="685800" indent="-320040">
              <a:buFont typeface="+mj-lt"/>
              <a:buAutoNum type="alphaLcPeriod"/>
              <a:defRPr/>
            </a:lvl2pPr>
            <a:lvl3pPr marL="1143000" indent="-320040">
              <a:buFont typeface="+mj-lt"/>
              <a:buAutoNum type="romanLcPeriod"/>
              <a:defRPr/>
            </a:lvl3pPr>
            <a:lvl4pPr marL="1600200" indent="-320040">
              <a:lnSpc>
                <a:spcPct val="100000"/>
              </a:lnSpc>
              <a:buSzPct val="120000"/>
              <a:buFont typeface="Arial" panose="020B0604020202020204" pitchFamily="34" charset="0"/>
              <a:buChar char="•"/>
              <a:defRPr/>
            </a:lvl4pPr>
            <a:lvl5pPr marL="2057400" indent="-320040">
              <a:lnSpc>
                <a:spcPct val="100000"/>
              </a:lnSpc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550004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structional Strateg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9;p7" title="k20center-logo-variations_K20 - Bug Color.png">
            <a:extLst>
              <a:ext uri="{FF2B5EF4-FFF2-40B4-BE49-F238E27FC236}">
                <a16:creationId xmlns:a16="http://schemas.microsoft.com/office/drawing/2014/main" id="{5D168AF4-32E4-74C0-4A18-039BCF6D6B8B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546694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4B20552E-7342-E84A-F371-1971A3F6C44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32;p8"/>
          <p:cNvSpPr txBox="1">
            <a:spLocks noGrp="1"/>
          </p:cNvSpPr>
          <p:nvPr>
            <p:ph type="title"/>
          </p:nvPr>
        </p:nvSpPr>
        <p:spPr>
          <a:xfrm>
            <a:off x="754050" y="4329575"/>
            <a:ext cx="7635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91425" rIns="91425" bIns="91425" anchor="t">
            <a:normAutofit/>
          </a:bodyPr>
          <a:lstStyle>
            <a:lvl1pPr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1800"/>
              <a:buFont typeface="Calibri"/>
              <a:buNone/>
              <a:defRPr sz="1800">
                <a:solidFill>
                  <a:srgbClr val="27578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Click to edit Master title style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3475689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29;p7" title="k20center-logo-variations_K20 - Bug Color.png">
            <a:extLst>
              <a:ext uri="{FF2B5EF4-FFF2-40B4-BE49-F238E27FC236}">
                <a16:creationId xmlns:a16="http://schemas.microsoft.com/office/drawing/2014/main" id="{AD6EEF45-89C6-035A-7767-7ED289963CD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216039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9;p7" title="k20center-logo-variations_K20 - Bug Color.png">
            <a:extLst>
              <a:ext uri="{FF2B5EF4-FFF2-40B4-BE49-F238E27FC236}">
                <a16:creationId xmlns:a16="http://schemas.microsoft.com/office/drawing/2014/main" id="{C972B790-E0EA-1D94-2E39-E91EBF32EFA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987026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3;p3" title="k20center-logo-variations_K20 Bug - White.png">
            <a:extLst>
              <a:ext uri="{FF2B5EF4-FFF2-40B4-BE49-F238E27FC236}">
                <a16:creationId xmlns:a16="http://schemas.microsoft.com/office/drawing/2014/main" id="{A98AC9D7-ABC9-ABD1-C36A-7174189F79D4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2718689"/>
            <a:ext cx="7886700" cy="11255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6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134553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With Cover Imag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3;p3" title="k20center-logo-variations_K20 Bug - White.png">
            <a:extLst>
              <a:ext uri="{FF2B5EF4-FFF2-40B4-BE49-F238E27FC236}">
                <a16:creationId xmlns:a16="http://schemas.microsoft.com/office/drawing/2014/main" id="{07A283A7-4BAE-5607-F552-FF9DE8E501F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69666" y="559689"/>
            <a:ext cx="4940921" cy="213995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3569073" y="2807732"/>
            <a:ext cx="4939927" cy="13970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1pPr>
            <a:lvl2pPr marL="3657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2pPr>
            <a:lvl3pPr marL="8229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3pPr>
            <a:lvl4pPr marL="13716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4pPr>
            <a:lvl5pPr marL="18288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044683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- Blu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120B5383-12EC-4263-1497-9698C0CF58F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95F1D04-4812-04B5-3299-BCB12F584B19}"/>
              </a:ext>
            </a:extLst>
          </p:cNvPr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en-US" kern="0">
              <a:sym typeface="Arial"/>
            </a:endParaRPr>
          </a:p>
        </p:txBody>
      </p:sp>
      <p:pic>
        <p:nvPicPr>
          <p:cNvPr id="5" name="Google Shape;13;p3" title="k20center-logo-variations_K20 Bug - White.png">
            <a:extLst>
              <a:ext uri="{FF2B5EF4-FFF2-40B4-BE49-F238E27FC236}">
                <a16:creationId xmlns:a16="http://schemas.microsoft.com/office/drawing/2014/main" id="{0201FEDF-1B17-4939-DD49-DF358C79259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1496" y="521401"/>
            <a:ext cx="3867150" cy="41006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871139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- Red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86F1E247-B682-7CCA-0967-E63908DD64C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492F45D-B2D5-2BE4-2F75-6C684136B567}"/>
              </a:ext>
            </a:extLst>
          </p:cNvPr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en-US" kern="0">
              <a:sym typeface="Arial"/>
            </a:endParaRPr>
          </a:p>
        </p:txBody>
      </p:sp>
      <p:pic>
        <p:nvPicPr>
          <p:cNvPr id="5" name="Google Shape;13;p3" title="k20center-logo-variations_K20 Bug - White.png">
            <a:extLst>
              <a:ext uri="{FF2B5EF4-FFF2-40B4-BE49-F238E27FC236}">
                <a16:creationId xmlns:a16="http://schemas.microsoft.com/office/drawing/2014/main" id="{80D6DD3C-71EE-3C73-DDA5-5CEF6C3263A1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1496" y="521401"/>
            <a:ext cx="3867150" cy="41006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053931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AF74F841-FC3F-3B0B-3269-2B1C811007C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2988741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" type="title">
  <p:cSld name="Cover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0326959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58247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ssential Question(s)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3;p3" title="k20center-logo-variations_K20 Bug - White.png">
            <a:extLst>
              <a:ext uri="{FF2B5EF4-FFF2-40B4-BE49-F238E27FC236}">
                <a16:creationId xmlns:a16="http://schemas.microsoft.com/office/drawing/2014/main" id="{5D844917-401A-C607-900F-8340B4453A33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1757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ive(s)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3;p3" title="k20center-logo-variations_K20 Bug - White.png">
            <a:extLst>
              <a:ext uri="{FF2B5EF4-FFF2-40B4-BE49-F238E27FC236}">
                <a16:creationId xmlns:a16="http://schemas.microsoft.com/office/drawing/2014/main" id="{2190A501-5ACD-F178-69EF-6D3C6116E86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9314200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9;p7" title="k20center-logo-variations_K20 - Bug Color.png">
            <a:extLst>
              <a:ext uri="{FF2B5EF4-FFF2-40B4-BE49-F238E27FC236}">
                <a16:creationId xmlns:a16="http://schemas.microsoft.com/office/drawing/2014/main" id="{7A36BC56-4BFB-F2FB-2704-1CEB5D4A557E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649" y="1370013"/>
            <a:ext cx="7886699" cy="3262312"/>
          </a:xfrm>
          <a:prstGeom prst="rect">
            <a:avLst/>
          </a:prstGeom>
        </p:spPr>
        <p:txBody>
          <a:bodyPr/>
          <a:lstStyle>
            <a:lvl1pPr marL="228600" indent="-228600">
              <a:buFont typeface="+mj-lt"/>
              <a:buAutoNum type="arabicPeriod"/>
              <a:defRPr/>
            </a:lvl1pPr>
            <a:lvl2pPr marL="685800" indent="-320040">
              <a:buFont typeface="+mj-lt"/>
              <a:buAutoNum type="alphaLcPeriod"/>
              <a:defRPr/>
            </a:lvl2pPr>
            <a:lvl3pPr marL="1143000" indent="-320040">
              <a:buFont typeface="+mj-lt"/>
              <a:buAutoNum type="romanLcPeriod"/>
              <a:defRPr/>
            </a:lvl3pPr>
            <a:lvl4pPr marL="1600200" indent="-228600">
              <a:lnSpc>
                <a:spcPct val="100000"/>
              </a:lnSpc>
              <a:buSzPct val="120000"/>
              <a:buFont typeface="Arial" panose="020B0604020202020204" pitchFamily="34" charset="0"/>
              <a:buChar char="•"/>
              <a:defRPr/>
            </a:lvl4pPr>
            <a:lvl5pPr marL="2057400" indent="-228600">
              <a:lnSpc>
                <a:spcPct val="100000"/>
              </a:lnSpc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5648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Content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9;p7" title="k20center-logo-variations_K20 - Bug Color.png">
            <a:extLst>
              <a:ext uri="{FF2B5EF4-FFF2-40B4-BE49-F238E27FC236}">
                <a16:creationId xmlns:a16="http://schemas.microsoft.com/office/drawing/2014/main" id="{D51A9934-4731-CF7D-01F8-8F8BC4047EED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3130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t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29;p7" title="k20center-logo-variations_K20 - Bug Color.png">
            <a:extLst>
              <a:ext uri="{FF2B5EF4-FFF2-40B4-BE49-F238E27FC236}">
                <a16:creationId xmlns:a16="http://schemas.microsoft.com/office/drawing/2014/main" id="{CC1A804E-1971-8E34-9464-0A90A0072EB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  <a:prstGeom prst="rect">
            <a:avLst/>
          </a:prstGeom>
        </p:spPr>
        <p:txBody>
          <a:bodyPr/>
          <a:lstStyle>
            <a:lvl1pPr marL="228600" indent="-320040">
              <a:buFont typeface="+mj-lt"/>
              <a:buAutoNum type="arabicPeriod"/>
              <a:defRPr/>
            </a:lvl1pPr>
            <a:lvl2pPr marL="685800" indent="-320040">
              <a:buFont typeface="+mj-lt"/>
              <a:buAutoNum type="alphaLcPeriod"/>
              <a:defRPr/>
            </a:lvl2pPr>
            <a:lvl3pPr marL="1143000" indent="-320040">
              <a:buFont typeface="+mj-lt"/>
              <a:buAutoNum type="romanLcPeriod"/>
              <a:defRPr/>
            </a:lvl3pPr>
            <a:lvl4pPr marL="1600200" indent="-320040">
              <a:lnSpc>
                <a:spcPct val="100000"/>
              </a:lnSpc>
              <a:buSzPct val="120000"/>
              <a:buFont typeface="Arial" panose="020B0604020202020204" pitchFamily="34" charset="0"/>
              <a:buChar char="•"/>
              <a:defRPr/>
            </a:lvl4pPr>
            <a:lvl5pPr marL="2057400" indent="-320040">
              <a:lnSpc>
                <a:spcPct val="100000"/>
              </a:lnSpc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0601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tructional Strateg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9;p7" title="k20center-logo-variations_K20 - Bug Color.png">
            <a:extLst>
              <a:ext uri="{FF2B5EF4-FFF2-40B4-BE49-F238E27FC236}">
                <a16:creationId xmlns:a16="http://schemas.microsoft.com/office/drawing/2014/main" id="{5D168AF4-32E4-74C0-4A18-039BCF6D6B8B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0850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092A09B7-DA10-1158-CAB4-8798C3E2F8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C7CF834B-CD39-B870-A33D-BB16E7C46C6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 </a:t>
            </a:r>
          </a:p>
          <a:p>
            <a:pPr lvl="1"/>
            <a:r>
              <a:rPr lang="en-US" altLang="en-US" dirty="0"/>
              <a:t>Second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15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  <p:sldLayoutId id="2147483713" r:id="rId16"/>
    <p:sldLayoutId id="2147483714" r:id="rId17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9pPr>
    </p:titleStyle>
    <p:bodyStyle>
      <a:lvl1pPr marL="457200" indent="-393192" algn="l" rtl="0" eaLnBrk="1" fontAlgn="base" hangingPunct="1">
        <a:spcBef>
          <a:spcPts val="520"/>
        </a:spcBef>
        <a:spcAft>
          <a:spcPct val="0"/>
        </a:spcAft>
        <a:buClr>
          <a:srgbClr val="971D20"/>
        </a:buClr>
        <a:buSzPct val="100000"/>
        <a:buFont typeface="System Font Regular"/>
        <a:buChar char="●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914400" indent="-356616" algn="l" rtl="0" eaLnBrk="1" fontAlgn="base" hangingPunct="1">
        <a:spcBef>
          <a:spcPts val="400"/>
        </a:spcBef>
        <a:spcAft>
          <a:spcPct val="0"/>
        </a:spcAft>
        <a:buClr>
          <a:schemeClr val="accent1"/>
        </a:buClr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371600" indent="-338328" algn="l" rtl="0" eaLnBrk="1" fontAlgn="base" hangingPunct="1">
        <a:spcBef>
          <a:spcPts val="340"/>
        </a:spcBef>
        <a:spcAft>
          <a:spcPct val="0"/>
        </a:spcAft>
        <a:buClr>
          <a:srgbClr val="E8BF3C"/>
        </a:buClr>
        <a:buFont typeface="Wingdings" pitchFamily="2" charset="2"/>
        <a:buChar char="§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828800" indent="-320040" algn="l" rtl="0" eaLnBrk="1" fontAlgn="base" hangingPunct="1">
        <a:lnSpc>
          <a:spcPct val="90000"/>
        </a:lnSpc>
        <a:spcBef>
          <a:spcPts val="300"/>
        </a:spcBef>
        <a:spcAft>
          <a:spcPct val="0"/>
        </a:spcAft>
        <a:buClr>
          <a:srgbClr val="971D20"/>
        </a:buClr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286000" indent="-310896" algn="l" rtl="0" eaLnBrk="1" fontAlgn="base" hangingPunct="1">
        <a:lnSpc>
          <a:spcPct val="90000"/>
        </a:lnSpc>
        <a:spcBef>
          <a:spcPts val="270"/>
        </a:spcBef>
        <a:spcAft>
          <a:spcPct val="0"/>
        </a:spcAft>
        <a:buClr>
          <a:schemeClr val="accent1"/>
        </a:buClr>
        <a:buSzPct val="80000"/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id="{DBC93EE6-7CCD-518F-84C9-A4397115C5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id="{4DDC3D1B-4E0E-1D9F-CB2D-3C12C36432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pic>
        <p:nvPicPr>
          <p:cNvPr id="7" name="Google Shape;29;p7" title="k20center-logo-variations_K20 - Bug Color.png">
            <a:extLst>
              <a:ext uri="{FF2B5EF4-FFF2-40B4-BE49-F238E27FC236}">
                <a16:creationId xmlns:a16="http://schemas.microsoft.com/office/drawing/2014/main" id="{A6C23A54-FCC8-0F9D-1665-130E35DC754A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9pPr>
    </p:titleStyle>
    <p:bodyStyle>
      <a:lvl1pPr marL="228600" indent="-393192" algn="l" rtl="0" fontAlgn="base">
        <a:spcBef>
          <a:spcPts val="520"/>
        </a:spcBef>
        <a:spcAft>
          <a:spcPct val="0"/>
        </a:spcAft>
        <a:buClr>
          <a:srgbClr val="971D20"/>
        </a:buClr>
        <a:buFont typeface="Aptos Display" panose="020B0004020202020204" pitchFamily="34" charset="0"/>
        <a:buAutoNum type="arabi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914400" indent="-356616" algn="l" rtl="0" fontAlgn="base">
        <a:spcBef>
          <a:spcPts val="400"/>
        </a:spcBef>
        <a:spcAft>
          <a:spcPct val="0"/>
        </a:spcAft>
        <a:buClr>
          <a:schemeClr val="accent1"/>
        </a:buClr>
        <a:buFont typeface="Aptos Display" panose="020B0004020202020204" pitchFamily="34" charset="0"/>
        <a:buAutoNum type="alphaL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371600" indent="-338328" algn="l" rtl="0" fontAlgn="base">
        <a:spcBef>
          <a:spcPts val="340"/>
        </a:spcBef>
        <a:spcAft>
          <a:spcPct val="0"/>
        </a:spcAft>
        <a:buClr>
          <a:srgbClr val="E8BF3C"/>
        </a:buClr>
        <a:buFont typeface="Aptos Display" panose="020B0004020202020204" pitchFamily="34" charset="0"/>
        <a:buAutoNum type="romanL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828800" indent="-319088" algn="l" rtl="0" fontAlgn="base">
        <a:spcBef>
          <a:spcPts val="300"/>
        </a:spcBef>
        <a:spcAft>
          <a:spcPct val="0"/>
        </a:spcAft>
        <a:buClr>
          <a:srgbClr val="971D20"/>
        </a:buClr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286000" indent="-310896" algn="l" rtl="0" fontAlgn="base">
        <a:spcBef>
          <a:spcPts val="270"/>
        </a:spcBef>
        <a:spcAft>
          <a:spcPct val="0"/>
        </a:spcAft>
        <a:buClr>
          <a:schemeClr val="accent1"/>
        </a:buClr>
        <a:buSzPct val="75000"/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092A09B7-DA10-1158-CAB4-8798C3E2F8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C7CF834B-CD39-B870-A33D-BB16E7C46C6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 </a:t>
            </a:r>
          </a:p>
          <a:p>
            <a:pPr lvl="1"/>
            <a:r>
              <a:rPr lang="en-US" altLang="en-US" dirty="0"/>
              <a:t>Second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261452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  <p:sldLayoutId id="2147483728" r:id="rId12"/>
    <p:sldLayoutId id="2147483729" r:id="rId13"/>
    <p:sldLayoutId id="2147483730" r:id="rId14"/>
    <p:sldLayoutId id="2147483731" r:id="rId15"/>
    <p:sldLayoutId id="2147483732" r:id="rId16"/>
    <p:sldLayoutId id="2147483733" r:id="rId17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9pPr>
    </p:titleStyle>
    <p:bodyStyle>
      <a:lvl1pPr marL="457200" indent="-393192" algn="l" rtl="0" eaLnBrk="1" fontAlgn="base" hangingPunct="1">
        <a:spcBef>
          <a:spcPts val="520"/>
        </a:spcBef>
        <a:spcAft>
          <a:spcPct val="0"/>
        </a:spcAft>
        <a:buClr>
          <a:srgbClr val="971D20"/>
        </a:buClr>
        <a:buSzPct val="100000"/>
        <a:buFont typeface="System Font Regular"/>
        <a:buChar char="●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914400" indent="-356616" algn="l" rtl="0" eaLnBrk="1" fontAlgn="base" hangingPunct="1">
        <a:spcBef>
          <a:spcPts val="400"/>
        </a:spcBef>
        <a:spcAft>
          <a:spcPct val="0"/>
        </a:spcAft>
        <a:buClr>
          <a:schemeClr val="accent1"/>
        </a:buClr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371600" indent="-338328" algn="l" rtl="0" eaLnBrk="1" fontAlgn="base" hangingPunct="1">
        <a:spcBef>
          <a:spcPts val="340"/>
        </a:spcBef>
        <a:spcAft>
          <a:spcPct val="0"/>
        </a:spcAft>
        <a:buClr>
          <a:srgbClr val="E8BF3C"/>
        </a:buClr>
        <a:buFont typeface="Wingdings" pitchFamily="2" charset="2"/>
        <a:buChar char="§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828800" indent="-320040" algn="l" rtl="0" eaLnBrk="1" fontAlgn="base" hangingPunct="1">
        <a:lnSpc>
          <a:spcPct val="90000"/>
        </a:lnSpc>
        <a:spcBef>
          <a:spcPts val="300"/>
        </a:spcBef>
        <a:spcAft>
          <a:spcPct val="0"/>
        </a:spcAft>
        <a:buClr>
          <a:srgbClr val="971D20"/>
        </a:buClr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286000" indent="-310896" algn="l" rtl="0" eaLnBrk="1" fontAlgn="base" hangingPunct="1">
        <a:lnSpc>
          <a:spcPct val="90000"/>
        </a:lnSpc>
        <a:spcBef>
          <a:spcPts val="270"/>
        </a:spcBef>
        <a:spcAft>
          <a:spcPct val="0"/>
        </a:spcAft>
        <a:buClr>
          <a:schemeClr val="accent1"/>
        </a:buClr>
        <a:buSzPct val="80000"/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id="{DBC93EE6-7CCD-518F-84C9-A4397115C5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id="{4DDC3D1B-4E0E-1D9F-CB2D-3C12C36432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US" altLang="en-US" dirty="0"/>
          </a:p>
        </p:txBody>
      </p:sp>
      <p:pic>
        <p:nvPicPr>
          <p:cNvPr id="7" name="Google Shape;29;p7" title="k20center-logo-variations_K20 - Bug Color.png">
            <a:extLst>
              <a:ext uri="{FF2B5EF4-FFF2-40B4-BE49-F238E27FC236}">
                <a16:creationId xmlns:a16="http://schemas.microsoft.com/office/drawing/2014/main" id="{A6C23A54-FCC8-0F9D-1665-130E35DC754A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81949754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9pPr>
    </p:titleStyle>
    <p:bodyStyle>
      <a:lvl1pPr marL="228600" indent="-393192" algn="l" rtl="0" eaLnBrk="1" fontAlgn="base" hangingPunct="1">
        <a:spcBef>
          <a:spcPts val="520"/>
        </a:spcBef>
        <a:spcAft>
          <a:spcPct val="0"/>
        </a:spcAft>
        <a:buClr>
          <a:srgbClr val="971D20"/>
        </a:buClr>
        <a:buFont typeface="Aptos Display" panose="020B0004020202020204" pitchFamily="34" charset="0"/>
        <a:buAutoNum type="arabi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914400" indent="-356616" algn="l" rtl="0" eaLnBrk="1" fontAlgn="base" hangingPunct="1">
        <a:spcBef>
          <a:spcPts val="400"/>
        </a:spcBef>
        <a:spcAft>
          <a:spcPct val="0"/>
        </a:spcAft>
        <a:buClr>
          <a:schemeClr val="accent1"/>
        </a:buClr>
        <a:buFont typeface="Aptos Display" panose="020B0004020202020204" pitchFamily="34" charset="0"/>
        <a:buAutoNum type="alphaL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371600" indent="-338328" algn="l" rtl="0" eaLnBrk="1" fontAlgn="base" hangingPunct="1">
        <a:spcBef>
          <a:spcPts val="340"/>
        </a:spcBef>
        <a:spcAft>
          <a:spcPct val="0"/>
        </a:spcAft>
        <a:buClr>
          <a:srgbClr val="E8BF3C"/>
        </a:buClr>
        <a:buFont typeface="Aptos Display" panose="020B0004020202020204" pitchFamily="34" charset="0"/>
        <a:buAutoNum type="romanL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828800" indent="-319088" algn="l" rtl="0" eaLnBrk="1" fontAlgn="base" hangingPunct="1">
        <a:spcBef>
          <a:spcPts val="300"/>
        </a:spcBef>
        <a:spcAft>
          <a:spcPct val="0"/>
        </a:spcAft>
        <a:buClr>
          <a:srgbClr val="971D20"/>
        </a:buClr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286000" indent="-310896" algn="l" rtl="0" eaLnBrk="1" fontAlgn="base" hangingPunct="1">
        <a:spcBef>
          <a:spcPts val="270"/>
        </a:spcBef>
        <a:spcAft>
          <a:spcPct val="0"/>
        </a:spcAft>
        <a:buClr>
          <a:schemeClr val="accent1"/>
        </a:buClr>
        <a:buSzPct val="75000"/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wmf"/><Relationship Id="rId2" Type="http://schemas.openxmlformats.org/officeDocument/2006/relationships/oleObject" Target="../embeddings/oleObject34.bin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45.wmf"/><Relationship Id="rId4" Type="http://schemas.openxmlformats.org/officeDocument/2006/relationships/oleObject" Target="../embeddings/oleObject35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wmf"/><Relationship Id="rId2" Type="http://schemas.openxmlformats.org/officeDocument/2006/relationships/oleObject" Target="../embeddings/oleObject36.bin"/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wmf"/><Relationship Id="rId2" Type="http://schemas.openxmlformats.org/officeDocument/2006/relationships/oleObject" Target="../embeddings/oleObject37.bin"/><Relationship Id="rId1" Type="http://schemas.openxmlformats.org/officeDocument/2006/relationships/slideLayout" Target="../slideLayouts/slideLayout2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wmf"/><Relationship Id="rId2" Type="http://schemas.openxmlformats.org/officeDocument/2006/relationships/oleObject" Target="../embeddings/oleObject38.bin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49.wmf"/><Relationship Id="rId4" Type="http://schemas.openxmlformats.org/officeDocument/2006/relationships/oleObject" Target="../embeddings/oleObject39.bin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7" Type="http://schemas.openxmlformats.org/officeDocument/2006/relationships/image" Target="../media/image53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2.xml"/><Relationship Id="rId6" Type="http://schemas.openxmlformats.org/officeDocument/2006/relationships/oleObject" Target="../embeddings/oleObject41.bin"/><Relationship Id="rId5" Type="http://schemas.openxmlformats.org/officeDocument/2006/relationships/image" Target="../media/image52.wmf"/><Relationship Id="rId4" Type="http://schemas.openxmlformats.org/officeDocument/2006/relationships/oleObject" Target="../embeddings/oleObject40.bin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wmf"/><Relationship Id="rId3" Type="http://schemas.openxmlformats.org/officeDocument/2006/relationships/oleObject" Target="../embeddings/oleObject42.bin"/><Relationship Id="rId7" Type="http://schemas.openxmlformats.org/officeDocument/2006/relationships/oleObject" Target="../embeddings/oleObject44.bin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55.wmf"/><Relationship Id="rId5" Type="http://schemas.openxmlformats.org/officeDocument/2006/relationships/oleObject" Target="../embeddings/oleObject43.bin"/><Relationship Id="rId4" Type="http://schemas.openxmlformats.org/officeDocument/2006/relationships/image" Target="../media/image54.wmf"/><Relationship Id="rId9" Type="http://schemas.openxmlformats.org/officeDocument/2006/relationships/image" Target="../media/image5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5.bin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58.wmf"/><Relationship Id="rId5" Type="http://schemas.openxmlformats.org/officeDocument/2006/relationships/oleObject" Target="../embeddings/oleObject46.bin"/><Relationship Id="rId4" Type="http://schemas.openxmlformats.org/officeDocument/2006/relationships/image" Target="../media/image57.w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wmf"/><Relationship Id="rId3" Type="http://schemas.openxmlformats.org/officeDocument/2006/relationships/oleObject" Target="../embeddings/oleObject47.bin"/><Relationship Id="rId7" Type="http://schemas.openxmlformats.org/officeDocument/2006/relationships/oleObject" Target="../embeddings/oleObject49.bin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60.wmf"/><Relationship Id="rId11" Type="http://schemas.openxmlformats.org/officeDocument/2006/relationships/image" Target="../media/image51.png"/><Relationship Id="rId5" Type="http://schemas.openxmlformats.org/officeDocument/2006/relationships/oleObject" Target="../embeddings/oleObject48.bin"/><Relationship Id="rId10" Type="http://schemas.openxmlformats.org/officeDocument/2006/relationships/image" Target="../media/image62.wmf"/><Relationship Id="rId4" Type="http://schemas.openxmlformats.org/officeDocument/2006/relationships/image" Target="../media/image59.wmf"/><Relationship Id="rId9" Type="http://schemas.openxmlformats.org/officeDocument/2006/relationships/oleObject" Target="../embeddings/oleObject50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1.bin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64.wmf"/><Relationship Id="rId5" Type="http://schemas.openxmlformats.org/officeDocument/2006/relationships/oleObject" Target="../embeddings/oleObject52.bin"/><Relationship Id="rId4" Type="http://schemas.openxmlformats.org/officeDocument/2006/relationships/image" Target="../media/image63.wm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wmf"/><Relationship Id="rId3" Type="http://schemas.openxmlformats.org/officeDocument/2006/relationships/oleObject" Target="../embeddings/oleObject53.bin"/><Relationship Id="rId7" Type="http://schemas.openxmlformats.org/officeDocument/2006/relationships/oleObject" Target="../embeddings/oleObject55.bin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66.wmf"/><Relationship Id="rId5" Type="http://schemas.openxmlformats.org/officeDocument/2006/relationships/oleObject" Target="../embeddings/oleObject54.bin"/><Relationship Id="rId4" Type="http://schemas.openxmlformats.org/officeDocument/2006/relationships/image" Target="../media/image65.wmf"/><Relationship Id="rId9" Type="http://schemas.openxmlformats.org/officeDocument/2006/relationships/image" Target="../media/image5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6.bin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69.wmf"/><Relationship Id="rId5" Type="http://schemas.openxmlformats.org/officeDocument/2006/relationships/oleObject" Target="../embeddings/oleObject57.bin"/><Relationship Id="rId4" Type="http://schemas.openxmlformats.org/officeDocument/2006/relationships/image" Target="../media/image68.wm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wmf"/><Relationship Id="rId3" Type="http://schemas.openxmlformats.org/officeDocument/2006/relationships/oleObject" Target="../embeddings/oleObject58.bin"/><Relationship Id="rId7" Type="http://schemas.openxmlformats.org/officeDocument/2006/relationships/oleObject" Target="../embeddings/oleObject60.bin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71.wmf"/><Relationship Id="rId5" Type="http://schemas.openxmlformats.org/officeDocument/2006/relationships/oleObject" Target="../embeddings/oleObject59.bin"/><Relationship Id="rId4" Type="http://schemas.openxmlformats.org/officeDocument/2006/relationships/image" Target="../media/image70.wmf"/><Relationship Id="rId9" Type="http://schemas.openxmlformats.org/officeDocument/2006/relationships/image" Target="../media/image5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wmf"/><Relationship Id="rId7" Type="http://schemas.openxmlformats.org/officeDocument/2006/relationships/image" Target="../media/image75.wmf"/><Relationship Id="rId2" Type="http://schemas.openxmlformats.org/officeDocument/2006/relationships/oleObject" Target="../embeddings/oleObject61.bin"/><Relationship Id="rId1" Type="http://schemas.openxmlformats.org/officeDocument/2006/relationships/slideLayout" Target="../slideLayouts/slideLayout22.xml"/><Relationship Id="rId6" Type="http://schemas.openxmlformats.org/officeDocument/2006/relationships/oleObject" Target="../embeddings/oleObject63.bin"/><Relationship Id="rId5" Type="http://schemas.openxmlformats.org/officeDocument/2006/relationships/image" Target="../media/image74.wmf"/><Relationship Id="rId4" Type="http://schemas.openxmlformats.org/officeDocument/2006/relationships/oleObject" Target="../embeddings/oleObject62.bin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wmf"/><Relationship Id="rId2" Type="http://schemas.openxmlformats.org/officeDocument/2006/relationships/oleObject" Target="../embeddings/oleObject64.bin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77.wmf"/><Relationship Id="rId4" Type="http://schemas.openxmlformats.org/officeDocument/2006/relationships/oleObject" Target="../embeddings/oleObject65.bin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wmf"/><Relationship Id="rId2" Type="http://schemas.openxmlformats.org/officeDocument/2006/relationships/oleObject" Target="../embeddings/oleObject66.bin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79.wmf"/><Relationship Id="rId4" Type="http://schemas.openxmlformats.org/officeDocument/2006/relationships/oleObject" Target="../embeddings/oleObject67.bin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wmf"/><Relationship Id="rId2" Type="http://schemas.openxmlformats.org/officeDocument/2006/relationships/oleObject" Target="../embeddings/oleObject68.bin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81.wmf"/><Relationship Id="rId4" Type="http://schemas.openxmlformats.org/officeDocument/2006/relationships/oleObject" Target="../embeddings/oleObject69.bin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2.bin"/><Relationship Id="rId13" Type="http://schemas.openxmlformats.org/officeDocument/2006/relationships/image" Target="../media/image87.wmf"/><Relationship Id="rId18" Type="http://schemas.openxmlformats.org/officeDocument/2006/relationships/oleObject" Target="../embeddings/oleObject77.bin"/><Relationship Id="rId3" Type="http://schemas.openxmlformats.org/officeDocument/2006/relationships/image" Target="../media/image82.png"/><Relationship Id="rId7" Type="http://schemas.openxmlformats.org/officeDocument/2006/relationships/image" Target="../media/image84.wmf"/><Relationship Id="rId12" Type="http://schemas.openxmlformats.org/officeDocument/2006/relationships/oleObject" Target="../embeddings/oleObject74.bin"/><Relationship Id="rId17" Type="http://schemas.openxmlformats.org/officeDocument/2006/relationships/image" Target="../media/image89.wmf"/><Relationship Id="rId2" Type="http://schemas.openxmlformats.org/officeDocument/2006/relationships/notesSlide" Target="../notesSlides/notesSlide13.xml"/><Relationship Id="rId16" Type="http://schemas.openxmlformats.org/officeDocument/2006/relationships/oleObject" Target="../embeddings/oleObject76.bin"/><Relationship Id="rId1" Type="http://schemas.openxmlformats.org/officeDocument/2006/relationships/slideLayout" Target="../slideLayouts/slideLayout22.xml"/><Relationship Id="rId6" Type="http://schemas.openxmlformats.org/officeDocument/2006/relationships/oleObject" Target="../embeddings/oleObject71.bin"/><Relationship Id="rId11" Type="http://schemas.openxmlformats.org/officeDocument/2006/relationships/image" Target="../media/image86.wmf"/><Relationship Id="rId5" Type="http://schemas.openxmlformats.org/officeDocument/2006/relationships/image" Target="../media/image83.wmf"/><Relationship Id="rId15" Type="http://schemas.openxmlformats.org/officeDocument/2006/relationships/image" Target="../media/image88.wmf"/><Relationship Id="rId10" Type="http://schemas.openxmlformats.org/officeDocument/2006/relationships/oleObject" Target="../embeddings/oleObject73.bin"/><Relationship Id="rId19" Type="http://schemas.openxmlformats.org/officeDocument/2006/relationships/image" Target="../media/image90.wmf"/><Relationship Id="rId4" Type="http://schemas.openxmlformats.org/officeDocument/2006/relationships/oleObject" Target="../embeddings/oleObject70.bin"/><Relationship Id="rId9" Type="http://schemas.openxmlformats.org/officeDocument/2006/relationships/image" Target="../media/image85.wmf"/><Relationship Id="rId14" Type="http://schemas.openxmlformats.org/officeDocument/2006/relationships/oleObject" Target="../embeddings/oleObject75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10.png"/><Relationship Id="rId4" Type="http://schemas.openxmlformats.org/officeDocument/2006/relationships/image" Target="../media/image9.wmf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wmf"/><Relationship Id="rId13" Type="http://schemas.openxmlformats.org/officeDocument/2006/relationships/oleObject" Target="../embeddings/oleObject75.bin"/><Relationship Id="rId18" Type="http://schemas.openxmlformats.org/officeDocument/2006/relationships/image" Target="../media/image90.wmf"/><Relationship Id="rId3" Type="http://schemas.openxmlformats.org/officeDocument/2006/relationships/oleObject" Target="../embeddings/oleObject70.bin"/><Relationship Id="rId7" Type="http://schemas.openxmlformats.org/officeDocument/2006/relationships/oleObject" Target="../embeddings/oleObject72.bin"/><Relationship Id="rId12" Type="http://schemas.openxmlformats.org/officeDocument/2006/relationships/image" Target="../media/image87.wmf"/><Relationship Id="rId17" Type="http://schemas.openxmlformats.org/officeDocument/2006/relationships/oleObject" Target="../embeddings/oleObject77.bin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89.wmf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84.wmf"/><Relationship Id="rId11" Type="http://schemas.openxmlformats.org/officeDocument/2006/relationships/oleObject" Target="../embeddings/oleObject74.bin"/><Relationship Id="rId5" Type="http://schemas.openxmlformats.org/officeDocument/2006/relationships/oleObject" Target="../embeddings/oleObject71.bin"/><Relationship Id="rId15" Type="http://schemas.openxmlformats.org/officeDocument/2006/relationships/oleObject" Target="../embeddings/oleObject76.bin"/><Relationship Id="rId10" Type="http://schemas.openxmlformats.org/officeDocument/2006/relationships/image" Target="../media/image86.wmf"/><Relationship Id="rId19" Type="http://schemas.openxmlformats.org/officeDocument/2006/relationships/image" Target="../media/image82.png"/><Relationship Id="rId4" Type="http://schemas.openxmlformats.org/officeDocument/2006/relationships/image" Target="../media/image83.wmf"/><Relationship Id="rId9" Type="http://schemas.openxmlformats.org/officeDocument/2006/relationships/oleObject" Target="../embeddings/oleObject73.bin"/><Relationship Id="rId14" Type="http://schemas.openxmlformats.org/officeDocument/2006/relationships/image" Target="../media/image88.wmf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wmf"/><Relationship Id="rId13" Type="http://schemas.openxmlformats.org/officeDocument/2006/relationships/oleObject" Target="../embeddings/oleObject75.bin"/><Relationship Id="rId18" Type="http://schemas.openxmlformats.org/officeDocument/2006/relationships/image" Target="../media/image90.wmf"/><Relationship Id="rId3" Type="http://schemas.openxmlformats.org/officeDocument/2006/relationships/oleObject" Target="../embeddings/oleObject70.bin"/><Relationship Id="rId7" Type="http://schemas.openxmlformats.org/officeDocument/2006/relationships/oleObject" Target="../embeddings/oleObject72.bin"/><Relationship Id="rId12" Type="http://schemas.openxmlformats.org/officeDocument/2006/relationships/image" Target="../media/image87.wmf"/><Relationship Id="rId17" Type="http://schemas.openxmlformats.org/officeDocument/2006/relationships/oleObject" Target="../embeddings/oleObject77.bin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89.wmf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84.wmf"/><Relationship Id="rId11" Type="http://schemas.openxmlformats.org/officeDocument/2006/relationships/oleObject" Target="../embeddings/oleObject74.bin"/><Relationship Id="rId5" Type="http://schemas.openxmlformats.org/officeDocument/2006/relationships/oleObject" Target="../embeddings/oleObject71.bin"/><Relationship Id="rId15" Type="http://schemas.openxmlformats.org/officeDocument/2006/relationships/oleObject" Target="../embeddings/oleObject76.bin"/><Relationship Id="rId10" Type="http://schemas.openxmlformats.org/officeDocument/2006/relationships/image" Target="../media/image86.wmf"/><Relationship Id="rId19" Type="http://schemas.openxmlformats.org/officeDocument/2006/relationships/image" Target="../media/image82.png"/><Relationship Id="rId4" Type="http://schemas.openxmlformats.org/officeDocument/2006/relationships/image" Target="../media/image83.wmf"/><Relationship Id="rId9" Type="http://schemas.openxmlformats.org/officeDocument/2006/relationships/oleObject" Target="../embeddings/oleObject73.bin"/><Relationship Id="rId14" Type="http://schemas.openxmlformats.org/officeDocument/2006/relationships/image" Target="../media/image88.wmf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wmf"/><Relationship Id="rId13" Type="http://schemas.openxmlformats.org/officeDocument/2006/relationships/oleObject" Target="../embeddings/oleObject75.bin"/><Relationship Id="rId18" Type="http://schemas.openxmlformats.org/officeDocument/2006/relationships/image" Target="../media/image90.wmf"/><Relationship Id="rId3" Type="http://schemas.openxmlformats.org/officeDocument/2006/relationships/oleObject" Target="../embeddings/oleObject70.bin"/><Relationship Id="rId7" Type="http://schemas.openxmlformats.org/officeDocument/2006/relationships/oleObject" Target="../embeddings/oleObject72.bin"/><Relationship Id="rId12" Type="http://schemas.openxmlformats.org/officeDocument/2006/relationships/image" Target="../media/image87.wmf"/><Relationship Id="rId17" Type="http://schemas.openxmlformats.org/officeDocument/2006/relationships/oleObject" Target="../embeddings/oleObject77.bin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89.wmf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84.wmf"/><Relationship Id="rId11" Type="http://schemas.openxmlformats.org/officeDocument/2006/relationships/oleObject" Target="../embeddings/oleObject74.bin"/><Relationship Id="rId5" Type="http://schemas.openxmlformats.org/officeDocument/2006/relationships/oleObject" Target="../embeddings/oleObject71.bin"/><Relationship Id="rId15" Type="http://schemas.openxmlformats.org/officeDocument/2006/relationships/oleObject" Target="../embeddings/oleObject76.bin"/><Relationship Id="rId10" Type="http://schemas.openxmlformats.org/officeDocument/2006/relationships/image" Target="../media/image86.wmf"/><Relationship Id="rId19" Type="http://schemas.openxmlformats.org/officeDocument/2006/relationships/image" Target="../media/image82.png"/><Relationship Id="rId4" Type="http://schemas.openxmlformats.org/officeDocument/2006/relationships/image" Target="../media/image83.wmf"/><Relationship Id="rId9" Type="http://schemas.openxmlformats.org/officeDocument/2006/relationships/oleObject" Target="../embeddings/oleObject73.bin"/><Relationship Id="rId14" Type="http://schemas.openxmlformats.org/officeDocument/2006/relationships/image" Target="../media/image88.wmf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wmf"/><Relationship Id="rId13" Type="http://schemas.openxmlformats.org/officeDocument/2006/relationships/oleObject" Target="../embeddings/oleObject75.bin"/><Relationship Id="rId18" Type="http://schemas.openxmlformats.org/officeDocument/2006/relationships/image" Target="../media/image90.wmf"/><Relationship Id="rId3" Type="http://schemas.openxmlformats.org/officeDocument/2006/relationships/oleObject" Target="../embeddings/oleObject70.bin"/><Relationship Id="rId7" Type="http://schemas.openxmlformats.org/officeDocument/2006/relationships/oleObject" Target="../embeddings/oleObject72.bin"/><Relationship Id="rId12" Type="http://schemas.openxmlformats.org/officeDocument/2006/relationships/image" Target="../media/image87.wmf"/><Relationship Id="rId17" Type="http://schemas.openxmlformats.org/officeDocument/2006/relationships/oleObject" Target="../embeddings/oleObject77.bin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89.wmf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84.wmf"/><Relationship Id="rId11" Type="http://schemas.openxmlformats.org/officeDocument/2006/relationships/oleObject" Target="../embeddings/oleObject74.bin"/><Relationship Id="rId5" Type="http://schemas.openxmlformats.org/officeDocument/2006/relationships/oleObject" Target="../embeddings/oleObject71.bin"/><Relationship Id="rId15" Type="http://schemas.openxmlformats.org/officeDocument/2006/relationships/oleObject" Target="../embeddings/oleObject76.bin"/><Relationship Id="rId10" Type="http://schemas.openxmlformats.org/officeDocument/2006/relationships/image" Target="../media/image86.wmf"/><Relationship Id="rId19" Type="http://schemas.openxmlformats.org/officeDocument/2006/relationships/image" Target="../media/image82.png"/><Relationship Id="rId4" Type="http://schemas.openxmlformats.org/officeDocument/2006/relationships/image" Target="../media/image83.wmf"/><Relationship Id="rId9" Type="http://schemas.openxmlformats.org/officeDocument/2006/relationships/oleObject" Target="../embeddings/oleObject73.bin"/><Relationship Id="rId14" Type="http://schemas.openxmlformats.org/officeDocument/2006/relationships/image" Target="../media/image88.wmf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wmf"/><Relationship Id="rId13" Type="http://schemas.openxmlformats.org/officeDocument/2006/relationships/oleObject" Target="../embeddings/oleObject75.bin"/><Relationship Id="rId18" Type="http://schemas.openxmlformats.org/officeDocument/2006/relationships/image" Target="../media/image90.wmf"/><Relationship Id="rId3" Type="http://schemas.openxmlformats.org/officeDocument/2006/relationships/oleObject" Target="../embeddings/oleObject70.bin"/><Relationship Id="rId7" Type="http://schemas.openxmlformats.org/officeDocument/2006/relationships/oleObject" Target="../embeddings/oleObject72.bin"/><Relationship Id="rId12" Type="http://schemas.openxmlformats.org/officeDocument/2006/relationships/image" Target="../media/image87.wmf"/><Relationship Id="rId17" Type="http://schemas.openxmlformats.org/officeDocument/2006/relationships/oleObject" Target="../embeddings/oleObject77.bin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89.wmf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84.wmf"/><Relationship Id="rId11" Type="http://schemas.openxmlformats.org/officeDocument/2006/relationships/oleObject" Target="../embeddings/oleObject74.bin"/><Relationship Id="rId5" Type="http://schemas.openxmlformats.org/officeDocument/2006/relationships/oleObject" Target="../embeddings/oleObject71.bin"/><Relationship Id="rId15" Type="http://schemas.openxmlformats.org/officeDocument/2006/relationships/oleObject" Target="../embeddings/oleObject76.bin"/><Relationship Id="rId10" Type="http://schemas.openxmlformats.org/officeDocument/2006/relationships/image" Target="../media/image86.wmf"/><Relationship Id="rId19" Type="http://schemas.openxmlformats.org/officeDocument/2006/relationships/image" Target="../media/image82.png"/><Relationship Id="rId4" Type="http://schemas.openxmlformats.org/officeDocument/2006/relationships/image" Target="../media/image83.wmf"/><Relationship Id="rId9" Type="http://schemas.openxmlformats.org/officeDocument/2006/relationships/oleObject" Target="../embeddings/oleObject73.bin"/><Relationship Id="rId14" Type="http://schemas.openxmlformats.org/officeDocument/2006/relationships/image" Target="../media/image88.wmf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wmf"/><Relationship Id="rId13" Type="http://schemas.openxmlformats.org/officeDocument/2006/relationships/oleObject" Target="../embeddings/oleObject75.bin"/><Relationship Id="rId18" Type="http://schemas.openxmlformats.org/officeDocument/2006/relationships/image" Target="../media/image90.wmf"/><Relationship Id="rId3" Type="http://schemas.openxmlformats.org/officeDocument/2006/relationships/oleObject" Target="../embeddings/oleObject70.bin"/><Relationship Id="rId7" Type="http://schemas.openxmlformats.org/officeDocument/2006/relationships/oleObject" Target="../embeddings/oleObject72.bin"/><Relationship Id="rId12" Type="http://schemas.openxmlformats.org/officeDocument/2006/relationships/image" Target="../media/image87.wmf"/><Relationship Id="rId17" Type="http://schemas.openxmlformats.org/officeDocument/2006/relationships/oleObject" Target="../embeddings/oleObject77.bin"/><Relationship Id="rId2" Type="http://schemas.openxmlformats.org/officeDocument/2006/relationships/notesSlide" Target="../notesSlides/notesSlide19.xml"/><Relationship Id="rId16" Type="http://schemas.openxmlformats.org/officeDocument/2006/relationships/image" Target="../media/image89.wmf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84.wmf"/><Relationship Id="rId11" Type="http://schemas.openxmlformats.org/officeDocument/2006/relationships/oleObject" Target="../embeddings/oleObject74.bin"/><Relationship Id="rId5" Type="http://schemas.openxmlformats.org/officeDocument/2006/relationships/oleObject" Target="../embeddings/oleObject71.bin"/><Relationship Id="rId15" Type="http://schemas.openxmlformats.org/officeDocument/2006/relationships/oleObject" Target="../embeddings/oleObject76.bin"/><Relationship Id="rId10" Type="http://schemas.openxmlformats.org/officeDocument/2006/relationships/image" Target="../media/image86.wmf"/><Relationship Id="rId19" Type="http://schemas.openxmlformats.org/officeDocument/2006/relationships/image" Target="../media/image82.png"/><Relationship Id="rId4" Type="http://schemas.openxmlformats.org/officeDocument/2006/relationships/image" Target="../media/image83.wmf"/><Relationship Id="rId9" Type="http://schemas.openxmlformats.org/officeDocument/2006/relationships/oleObject" Target="../embeddings/oleObject73.bin"/><Relationship Id="rId14" Type="http://schemas.openxmlformats.org/officeDocument/2006/relationships/image" Target="../media/image88.wmf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wmf"/><Relationship Id="rId13" Type="http://schemas.openxmlformats.org/officeDocument/2006/relationships/oleObject" Target="../embeddings/oleObject75.bin"/><Relationship Id="rId18" Type="http://schemas.openxmlformats.org/officeDocument/2006/relationships/image" Target="../media/image90.wmf"/><Relationship Id="rId3" Type="http://schemas.openxmlformats.org/officeDocument/2006/relationships/oleObject" Target="../embeddings/oleObject70.bin"/><Relationship Id="rId7" Type="http://schemas.openxmlformats.org/officeDocument/2006/relationships/oleObject" Target="../embeddings/oleObject72.bin"/><Relationship Id="rId12" Type="http://schemas.openxmlformats.org/officeDocument/2006/relationships/image" Target="../media/image87.wmf"/><Relationship Id="rId17" Type="http://schemas.openxmlformats.org/officeDocument/2006/relationships/oleObject" Target="../embeddings/oleObject77.bin"/><Relationship Id="rId2" Type="http://schemas.openxmlformats.org/officeDocument/2006/relationships/notesSlide" Target="../notesSlides/notesSlide20.xml"/><Relationship Id="rId16" Type="http://schemas.openxmlformats.org/officeDocument/2006/relationships/image" Target="../media/image89.wmf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84.wmf"/><Relationship Id="rId11" Type="http://schemas.openxmlformats.org/officeDocument/2006/relationships/oleObject" Target="../embeddings/oleObject74.bin"/><Relationship Id="rId5" Type="http://schemas.openxmlformats.org/officeDocument/2006/relationships/oleObject" Target="../embeddings/oleObject71.bin"/><Relationship Id="rId15" Type="http://schemas.openxmlformats.org/officeDocument/2006/relationships/oleObject" Target="../embeddings/oleObject76.bin"/><Relationship Id="rId10" Type="http://schemas.openxmlformats.org/officeDocument/2006/relationships/image" Target="../media/image86.wmf"/><Relationship Id="rId19" Type="http://schemas.openxmlformats.org/officeDocument/2006/relationships/image" Target="../media/image82.png"/><Relationship Id="rId4" Type="http://schemas.openxmlformats.org/officeDocument/2006/relationships/image" Target="../media/image83.wmf"/><Relationship Id="rId9" Type="http://schemas.openxmlformats.org/officeDocument/2006/relationships/oleObject" Target="../embeddings/oleObject73.bin"/><Relationship Id="rId14" Type="http://schemas.openxmlformats.org/officeDocument/2006/relationships/image" Target="../media/image88.wmf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wmf"/><Relationship Id="rId13" Type="http://schemas.openxmlformats.org/officeDocument/2006/relationships/oleObject" Target="../embeddings/oleObject75.bin"/><Relationship Id="rId18" Type="http://schemas.openxmlformats.org/officeDocument/2006/relationships/image" Target="../media/image90.wmf"/><Relationship Id="rId3" Type="http://schemas.openxmlformats.org/officeDocument/2006/relationships/oleObject" Target="../embeddings/oleObject70.bin"/><Relationship Id="rId7" Type="http://schemas.openxmlformats.org/officeDocument/2006/relationships/oleObject" Target="../embeddings/oleObject72.bin"/><Relationship Id="rId12" Type="http://schemas.openxmlformats.org/officeDocument/2006/relationships/image" Target="../media/image87.wmf"/><Relationship Id="rId17" Type="http://schemas.openxmlformats.org/officeDocument/2006/relationships/oleObject" Target="../embeddings/oleObject77.bin"/><Relationship Id="rId2" Type="http://schemas.openxmlformats.org/officeDocument/2006/relationships/notesSlide" Target="../notesSlides/notesSlide21.xml"/><Relationship Id="rId16" Type="http://schemas.openxmlformats.org/officeDocument/2006/relationships/image" Target="../media/image89.wmf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84.wmf"/><Relationship Id="rId11" Type="http://schemas.openxmlformats.org/officeDocument/2006/relationships/oleObject" Target="../embeddings/oleObject74.bin"/><Relationship Id="rId5" Type="http://schemas.openxmlformats.org/officeDocument/2006/relationships/oleObject" Target="../embeddings/oleObject71.bin"/><Relationship Id="rId15" Type="http://schemas.openxmlformats.org/officeDocument/2006/relationships/oleObject" Target="../embeddings/oleObject76.bin"/><Relationship Id="rId10" Type="http://schemas.openxmlformats.org/officeDocument/2006/relationships/image" Target="../media/image86.wmf"/><Relationship Id="rId19" Type="http://schemas.openxmlformats.org/officeDocument/2006/relationships/image" Target="../media/image82.png"/><Relationship Id="rId4" Type="http://schemas.openxmlformats.org/officeDocument/2006/relationships/image" Target="../media/image83.wmf"/><Relationship Id="rId9" Type="http://schemas.openxmlformats.org/officeDocument/2006/relationships/oleObject" Target="../embeddings/oleObject73.bin"/><Relationship Id="rId14" Type="http://schemas.openxmlformats.org/officeDocument/2006/relationships/image" Target="../media/image88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11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9.wmf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13" Type="http://schemas.openxmlformats.org/officeDocument/2006/relationships/image" Target="../media/image18.wmf"/><Relationship Id="rId18" Type="http://schemas.openxmlformats.org/officeDocument/2006/relationships/oleObject" Target="../embeddings/oleObject12.bin"/><Relationship Id="rId26" Type="http://schemas.openxmlformats.org/officeDocument/2006/relationships/oleObject" Target="../embeddings/oleObject16.bin"/><Relationship Id="rId3" Type="http://schemas.openxmlformats.org/officeDocument/2006/relationships/image" Target="../media/image13.wmf"/><Relationship Id="rId21" Type="http://schemas.openxmlformats.org/officeDocument/2006/relationships/image" Target="../media/image22.wmf"/><Relationship Id="rId7" Type="http://schemas.openxmlformats.org/officeDocument/2006/relationships/image" Target="../media/image15.wmf"/><Relationship Id="rId12" Type="http://schemas.openxmlformats.org/officeDocument/2006/relationships/oleObject" Target="../embeddings/oleObject9.bin"/><Relationship Id="rId17" Type="http://schemas.openxmlformats.org/officeDocument/2006/relationships/image" Target="../media/image20.wmf"/><Relationship Id="rId25" Type="http://schemas.openxmlformats.org/officeDocument/2006/relationships/image" Target="../media/image24.wmf"/><Relationship Id="rId2" Type="http://schemas.openxmlformats.org/officeDocument/2006/relationships/oleObject" Target="../embeddings/oleObject4.bin"/><Relationship Id="rId16" Type="http://schemas.openxmlformats.org/officeDocument/2006/relationships/oleObject" Target="../embeddings/oleObject11.bin"/><Relationship Id="rId20" Type="http://schemas.openxmlformats.org/officeDocument/2006/relationships/oleObject" Target="../embeddings/oleObject13.bin"/><Relationship Id="rId29" Type="http://schemas.openxmlformats.org/officeDocument/2006/relationships/image" Target="../media/image26.wmf"/><Relationship Id="rId1" Type="http://schemas.openxmlformats.org/officeDocument/2006/relationships/slideLayout" Target="../slideLayouts/slideLayout34.xml"/><Relationship Id="rId6" Type="http://schemas.openxmlformats.org/officeDocument/2006/relationships/oleObject" Target="../embeddings/oleObject6.bin"/><Relationship Id="rId11" Type="http://schemas.openxmlformats.org/officeDocument/2006/relationships/image" Target="../media/image17.wmf"/><Relationship Id="rId24" Type="http://schemas.openxmlformats.org/officeDocument/2006/relationships/oleObject" Target="../embeddings/oleObject15.bin"/><Relationship Id="rId5" Type="http://schemas.openxmlformats.org/officeDocument/2006/relationships/image" Target="../media/image14.wmf"/><Relationship Id="rId15" Type="http://schemas.openxmlformats.org/officeDocument/2006/relationships/image" Target="../media/image19.wmf"/><Relationship Id="rId23" Type="http://schemas.openxmlformats.org/officeDocument/2006/relationships/image" Target="../media/image23.wmf"/><Relationship Id="rId28" Type="http://schemas.openxmlformats.org/officeDocument/2006/relationships/oleObject" Target="../embeddings/oleObject17.bin"/><Relationship Id="rId10" Type="http://schemas.openxmlformats.org/officeDocument/2006/relationships/oleObject" Target="../embeddings/oleObject8.bin"/><Relationship Id="rId19" Type="http://schemas.openxmlformats.org/officeDocument/2006/relationships/image" Target="../media/image21.wmf"/><Relationship Id="rId31" Type="http://schemas.openxmlformats.org/officeDocument/2006/relationships/image" Target="../media/image27.wmf"/><Relationship Id="rId4" Type="http://schemas.openxmlformats.org/officeDocument/2006/relationships/oleObject" Target="../embeddings/oleObject5.bin"/><Relationship Id="rId9" Type="http://schemas.openxmlformats.org/officeDocument/2006/relationships/image" Target="../media/image16.wmf"/><Relationship Id="rId14" Type="http://schemas.openxmlformats.org/officeDocument/2006/relationships/oleObject" Target="../embeddings/oleObject10.bin"/><Relationship Id="rId22" Type="http://schemas.openxmlformats.org/officeDocument/2006/relationships/oleObject" Target="../embeddings/oleObject14.bin"/><Relationship Id="rId27" Type="http://schemas.openxmlformats.org/officeDocument/2006/relationships/image" Target="../media/image25.wmf"/><Relationship Id="rId30" Type="http://schemas.openxmlformats.org/officeDocument/2006/relationships/oleObject" Target="../embeddings/oleObject18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2.bin"/><Relationship Id="rId13" Type="http://schemas.openxmlformats.org/officeDocument/2006/relationships/image" Target="../media/image33.wmf"/><Relationship Id="rId18" Type="http://schemas.openxmlformats.org/officeDocument/2006/relationships/oleObject" Target="../embeddings/oleObject27.bin"/><Relationship Id="rId26" Type="http://schemas.openxmlformats.org/officeDocument/2006/relationships/oleObject" Target="../embeddings/oleObject31.bin"/><Relationship Id="rId3" Type="http://schemas.openxmlformats.org/officeDocument/2006/relationships/image" Target="../media/image28.wmf"/><Relationship Id="rId21" Type="http://schemas.openxmlformats.org/officeDocument/2006/relationships/image" Target="../media/image37.wmf"/><Relationship Id="rId7" Type="http://schemas.openxmlformats.org/officeDocument/2006/relationships/image" Target="../media/image30.wmf"/><Relationship Id="rId12" Type="http://schemas.openxmlformats.org/officeDocument/2006/relationships/oleObject" Target="../embeddings/oleObject24.bin"/><Relationship Id="rId17" Type="http://schemas.openxmlformats.org/officeDocument/2006/relationships/image" Target="../media/image35.wmf"/><Relationship Id="rId25" Type="http://schemas.openxmlformats.org/officeDocument/2006/relationships/image" Target="../media/image39.wmf"/><Relationship Id="rId2" Type="http://schemas.openxmlformats.org/officeDocument/2006/relationships/oleObject" Target="../embeddings/oleObject19.bin"/><Relationship Id="rId16" Type="http://schemas.openxmlformats.org/officeDocument/2006/relationships/oleObject" Target="../embeddings/oleObject26.bin"/><Relationship Id="rId20" Type="http://schemas.openxmlformats.org/officeDocument/2006/relationships/oleObject" Target="../embeddings/oleObject28.bin"/><Relationship Id="rId29" Type="http://schemas.openxmlformats.org/officeDocument/2006/relationships/image" Target="../media/image41.wmf"/><Relationship Id="rId1" Type="http://schemas.openxmlformats.org/officeDocument/2006/relationships/slideLayout" Target="../slideLayouts/slideLayout34.xml"/><Relationship Id="rId6" Type="http://schemas.openxmlformats.org/officeDocument/2006/relationships/oleObject" Target="../embeddings/oleObject21.bin"/><Relationship Id="rId11" Type="http://schemas.openxmlformats.org/officeDocument/2006/relationships/image" Target="../media/image32.wmf"/><Relationship Id="rId24" Type="http://schemas.openxmlformats.org/officeDocument/2006/relationships/oleObject" Target="../embeddings/oleObject30.bin"/><Relationship Id="rId5" Type="http://schemas.openxmlformats.org/officeDocument/2006/relationships/image" Target="../media/image29.wmf"/><Relationship Id="rId15" Type="http://schemas.openxmlformats.org/officeDocument/2006/relationships/image" Target="../media/image34.wmf"/><Relationship Id="rId23" Type="http://schemas.openxmlformats.org/officeDocument/2006/relationships/image" Target="../media/image38.wmf"/><Relationship Id="rId28" Type="http://schemas.openxmlformats.org/officeDocument/2006/relationships/oleObject" Target="../embeddings/oleObject32.bin"/><Relationship Id="rId10" Type="http://schemas.openxmlformats.org/officeDocument/2006/relationships/oleObject" Target="../embeddings/oleObject23.bin"/><Relationship Id="rId19" Type="http://schemas.openxmlformats.org/officeDocument/2006/relationships/image" Target="../media/image36.wmf"/><Relationship Id="rId31" Type="http://schemas.openxmlformats.org/officeDocument/2006/relationships/image" Target="../media/image42.wmf"/><Relationship Id="rId4" Type="http://schemas.openxmlformats.org/officeDocument/2006/relationships/oleObject" Target="../embeddings/oleObject20.bin"/><Relationship Id="rId9" Type="http://schemas.openxmlformats.org/officeDocument/2006/relationships/image" Target="../media/image31.wmf"/><Relationship Id="rId14" Type="http://schemas.openxmlformats.org/officeDocument/2006/relationships/oleObject" Target="../embeddings/oleObject25.bin"/><Relationship Id="rId22" Type="http://schemas.openxmlformats.org/officeDocument/2006/relationships/oleObject" Target="../embeddings/oleObject29.bin"/><Relationship Id="rId27" Type="http://schemas.openxmlformats.org/officeDocument/2006/relationships/image" Target="../media/image40.wmf"/><Relationship Id="rId30" Type="http://schemas.openxmlformats.org/officeDocument/2006/relationships/oleObject" Target="../embeddings/oleObject33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04D028-396D-1D6F-794F-08ED7CAFE9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38">
            <a:extLst>
              <a:ext uri="{FF2B5EF4-FFF2-40B4-BE49-F238E27FC236}">
                <a16:creationId xmlns:a16="http://schemas.microsoft.com/office/drawing/2014/main" id="{669A9AAE-6B82-1841-69CF-66E27C04030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56750"/>
            <a:ext cx="9144000" cy="18166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27BE765-1F55-CCD1-9AAB-C4BB02FD19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Finding Patterns: Pattern 3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634B880-3C6F-6474-38A6-1207D3C0C1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650" y="3319268"/>
            <a:ext cx="7886700" cy="1313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57200" indent="-393192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Char char="●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00" indent="-356616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371600" indent="-338328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Wingdings" pitchFamily="2" charset="2"/>
              <a:buChar char="§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28800" indent="-32004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286000" indent="-310896" algn="l" rtl="0" eaLnBrk="1" fontAlgn="base" hangingPunct="1">
              <a:lnSpc>
                <a:spcPct val="9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Notice that the power of the inputs affects </a:t>
            </a:r>
            <a:br>
              <a:rPr lang="en-US" dirty="0"/>
            </a:br>
            <a:r>
              <a:rPr lang="en-US" dirty="0"/>
              <a:t>the outputs.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968411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CEA637-9A27-20B2-71D2-A9DF6EE86B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2C5388-6310-E267-313E-5A8CDA9583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Properties of Logarithms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6D78930F-82ED-3411-4E34-EA330A1BE61C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 </a:t>
            </a:r>
          </a:p>
          <a:p>
            <a:pPr lvl="1"/>
            <a:r>
              <a:rPr lang="en-US" sz="2400" dirty="0"/>
              <a:t>The logarithm of the product of two values is the same as the sum of the logarithms of each value.</a:t>
            </a:r>
          </a:p>
          <a:p>
            <a:pPr marL="64008" indent="0">
              <a:buNone/>
            </a:pPr>
            <a:endParaRPr lang="en-US" altLang="en-US" sz="2000" dirty="0"/>
          </a:p>
          <a:p>
            <a:pPr>
              <a:spcAft>
                <a:spcPts val="1200"/>
              </a:spcAft>
            </a:pPr>
            <a:r>
              <a:rPr lang="en-US" altLang="en-US" sz="2400" dirty="0"/>
              <a:t> </a:t>
            </a:r>
          </a:p>
          <a:p>
            <a:pPr lvl="1"/>
            <a:r>
              <a:rPr lang="en-US" sz="2400" dirty="0"/>
              <a:t>The logarithm of the quotient of two values is the logarithm of the numerator minus the logarithm</a:t>
            </a:r>
            <a:br>
              <a:rPr lang="en-US" sz="2400" dirty="0"/>
            </a:br>
            <a:r>
              <a:rPr lang="en-US" sz="2400" dirty="0"/>
              <a:t>of the denominator.</a:t>
            </a:r>
            <a:endParaRPr lang="en-US" altLang="en-US" sz="2400" dirty="0"/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C7B1F754-6687-9E85-C0BC-B3E258B474D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98185704"/>
              </p:ext>
            </p:extLst>
          </p:nvPr>
        </p:nvGraphicFramePr>
        <p:xfrm>
          <a:off x="1178454" y="1405997"/>
          <a:ext cx="66548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6654600" imgH="469800" progId="Equation.DSMT4">
                  <p:embed/>
                </p:oleObj>
              </mc:Choice>
              <mc:Fallback>
                <p:oleObj name="Equation" r:id="rId2" imgW="6654600" imgH="469800" progId="Equation.DSMT4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C7B1F754-6687-9E85-C0BC-B3E258B474D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178454" y="1405997"/>
                        <a:ext cx="6654800" cy="469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662DC86E-468E-F06B-EF6D-4348ACB8EE2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62074033"/>
              </p:ext>
            </p:extLst>
          </p:nvPr>
        </p:nvGraphicFramePr>
        <p:xfrm>
          <a:off x="1152948" y="2800237"/>
          <a:ext cx="6604000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6603840" imgH="876240" progId="Equation.DSMT4">
                  <p:embed/>
                </p:oleObj>
              </mc:Choice>
              <mc:Fallback>
                <p:oleObj name="Equation" r:id="rId4" imgW="6603840" imgH="876240" progId="Equation.DSMT4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662DC86E-468E-F06B-EF6D-4348ACB8EE2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52948" y="2800237"/>
                        <a:ext cx="6604000" cy="876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863913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022CBC-3CA8-F8BE-009D-6049FDE275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FF9392-5C80-2027-9FF6-F44689D05C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Properties of Logarithms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C034EF9E-0267-4B73-3D61-34FC085ACC87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 </a:t>
            </a:r>
          </a:p>
          <a:p>
            <a:pPr lvl="1"/>
            <a:r>
              <a:rPr lang="en-US" sz="2400" dirty="0"/>
              <a:t>The logarithm of a value to a power is the power times the logarithm of the value.</a:t>
            </a:r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26774283-BBD1-97A5-4154-E6E2261E8F8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62209579"/>
              </p:ext>
            </p:extLst>
          </p:nvPr>
        </p:nvGraphicFramePr>
        <p:xfrm>
          <a:off x="1174927" y="1369207"/>
          <a:ext cx="5359400" cy="54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5359320" imgH="545760" progId="Equation.DSMT4">
                  <p:embed/>
                </p:oleObj>
              </mc:Choice>
              <mc:Fallback>
                <p:oleObj name="Equation" r:id="rId2" imgW="5359320" imgH="545760" progId="Equation.DSMT4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26774283-BBD1-97A5-4154-E6E2261E8F8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174927" y="1369207"/>
                        <a:ext cx="5359400" cy="546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540855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510ACD-70ED-8819-C139-3817BEABCF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CFB44E-12B5-DCEA-3AF7-A8466535AC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Properties of Logarithms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6FD92D1E-9806-3364-7490-239AA2ADBEF8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200"/>
              </a:spcAft>
            </a:pPr>
            <a:r>
              <a:rPr lang="en-US" altLang="en-US" dirty="0">
                <a:solidFill>
                  <a:schemeClr val="accent3"/>
                </a:solidFill>
              </a:rPr>
              <a:t>Change of Base:</a:t>
            </a:r>
          </a:p>
          <a:p>
            <a:pPr>
              <a:spcAft>
                <a:spcPts val="1200"/>
              </a:spcAft>
            </a:pPr>
            <a:endParaRPr lang="en-US" altLang="en-US" dirty="0"/>
          </a:p>
          <a:p>
            <a:pPr marL="64008" indent="0">
              <a:spcAft>
                <a:spcPts val="1200"/>
              </a:spcAft>
              <a:buNone/>
            </a:pPr>
            <a:endParaRPr lang="en-US" altLang="en-US" sz="1600" dirty="0"/>
          </a:p>
          <a:p>
            <a:pPr lvl="1"/>
            <a:r>
              <a:rPr lang="en-US" sz="2400" dirty="0"/>
              <a:t>The logarithm with base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400" dirty="0"/>
              <a:t> can be written as the common logarithm of the input over the common logarithm of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400" dirty="0"/>
              <a:t>. A natural logarithm also can be used (or a logarithm with any base).</a:t>
            </a:r>
            <a:endParaRPr lang="en-US" altLang="en-US" sz="2400" dirty="0"/>
          </a:p>
        </p:txBody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61ED7A90-D1F2-0DC7-D980-3831F90293A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53878444"/>
              </p:ext>
            </p:extLst>
          </p:nvPr>
        </p:nvGraphicFramePr>
        <p:xfrm>
          <a:off x="1785797" y="1863995"/>
          <a:ext cx="5867400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5867280" imgH="952200" progId="Equation.DSMT4">
                  <p:embed/>
                </p:oleObj>
              </mc:Choice>
              <mc:Fallback>
                <p:oleObj name="Equation" r:id="rId2" imgW="5867280" imgH="952200" progId="Equation.DSMT4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61ED7A90-D1F2-0DC7-D980-3831F90293A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785797" y="1863995"/>
                        <a:ext cx="5867400" cy="952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840637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9B9C8B77-7FB1-4CA3-A74D-531D301084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45F5A816-18C4-6A6A-FF2D-0FC61F9C6BC2}"/>
              </a:ext>
            </a:extLst>
          </p:cNvPr>
          <p:cNvGrpSpPr/>
          <p:nvPr/>
        </p:nvGrpSpPr>
        <p:grpSpPr>
          <a:xfrm>
            <a:off x="3262784" y="1832031"/>
            <a:ext cx="1222264" cy="1978410"/>
            <a:chOff x="3262784" y="1832031"/>
            <a:chExt cx="1222264" cy="1978410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AB10FBE8-0831-D2C7-ECC6-CA81CF841711}"/>
                </a:ext>
              </a:extLst>
            </p:cNvPr>
            <p:cNvSpPr/>
            <p:nvPr/>
          </p:nvSpPr>
          <p:spPr>
            <a:xfrm>
              <a:off x="3262784" y="1832031"/>
              <a:ext cx="1222264" cy="1978410"/>
            </a:xfrm>
            <a:custGeom>
              <a:avLst/>
              <a:gdLst>
                <a:gd name="connsiteX0" fmla="*/ 0 w 1336916"/>
                <a:gd name="connsiteY0" fmla="*/ 2308072 h 2308072"/>
                <a:gd name="connsiteX1" fmla="*/ 548640 w 1336916"/>
                <a:gd name="connsiteY1" fmla="*/ 1854025 h 2308072"/>
                <a:gd name="connsiteX2" fmla="*/ 447741 w 1336916"/>
                <a:gd name="connsiteY2" fmla="*/ 472965 h 2308072"/>
                <a:gd name="connsiteX3" fmla="*/ 1336916 w 1336916"/>
                <a:gd name="connsiteY3" fmla="*/ 0 h 2308072"/>
                <a:gd name="connsiteX4" fmla="*/ 1336916 w 1336916"/>
                <a:gd name="connsiteY4" fmla="*/ 0 h 2308072"/>
                <a:gd name="connsiteX5" fmla="*/ 1336916 w 1336916"/>
                <a:gd name="connsiteY5" fmla="*/ 0 h 2308072"/>
                <a:gd name="connsiteX0" fmla="*/ 0 w 1336916"/>
                <a:gd name="connsiteY0" fmla="*/ 2308977 h 2308977"/>
                <a:gd name="connsiteX1" fmla="*/ 548640 w 1336916"/>
                <a:gd name="connsiteY1" fmla="*/ 1854930 h 2308977"/>
                <a:gd name="connsiteX2" fmla="*/ 630621 w 1336916"/>
                <a:gd name="connsiteY2" fmla="*/ 278378 h 2308977"/>
                <a:gd name="connsiteX3" fmla="*/ 1336916 w 1336916"/>
                <a:gd name="connsiteY3" fmla="*/ 905 h 2308977"/>
                <a:gd name="connsiteX4" fmla="*/ 1336916 w 1336916"/>
                <a:gd name="connsiteY4" fmla="*/ 905 h 2308977"/>
                <a:gd name="connsiteX5" fmla="*/ 1336916 w 1336916"/>
                <a:gd name="connsiteY5" fmla="*/ 905 h 2308977"/>
                <a:gd name="connsiteX0" fmla="*/ 0 w 1336916"/>
                <a:gd name="connsiteY0" fmla="*/ 2314297 h 2314297"/>
                <a:gd name="connsiteX1" fmla="*/ 460353 w 1336916"/>
                <a:gd name="connsiteY1" fmla="*/ 2106192 h 2314297"/>
                <a:gd name="connsiteX2" fmla="*/ 630621 w 1336916"/>
                <a:gd name="connsiteY2" fmla="*/ 283698 h 2314297"/>
                <a:gd name="connsiteX3" fmla="*/ 1336916 w 1336916"/>
                <a:gd name="connsiteY3" fmla="*/ 6225 h 2314297"/>
                <a:gd name="connsiteX4" fmla="*/ 1336916 w 1336916"/>
                <a:gd name="connsiteY4" fmla="*/ 6225 h 2314297"/>
                <a:gd name="connsiteX5" fmla="*/ 1336916 w 1336916"/>
                <a:gd name="connsiteY5" fmla="*/ 6225 h 2314297"/>
                <a:gd name="connsiteX0" fmla="*/ 0 w 1336916"/>
                <a:gd name="connsiteY0" fmla="*/ 2311720 h 2311720"/>
                <a:gd name="connsiteX1" fmla="*/ 498190 w 1336916"/>
                <a:gd name="connsiteY1" fmla="*/ 2009022 h 2311720"/>
                <a:gd name="connsiteX2" fmla="*/ 630621 w 1336916"/>
                <a:gd name="connsiteY2" fmla="*/ 281121 h 2311720"/>
                <a:gd name="connsiteX3" fmla="*/ 1336916 w 1336916"/>
                <a:gd name="connsiteY3" fmla="*/ 3648 h 2311720"/>
                <a:gd name="connsiteX4" fmla="*/ 1336916 w 1336916"/>
                <a:gd name="connsiteY4" fmla="*/ 3648 h 2311720"/>
                <a:gd name="connsiteX5" fmla="*/ 1336916 w 1336916"/>
                <a:gd name="connsiteY5" fmla="*/ 3648 h 2311720"/>
                <a:gd name="connsiteX0" fmla="*/ 0 w 1336916"/>
                <a:gd name="connsiteY0" fmla="*/ 2348285 h 2348285"/>
                <a:gd name="connsiteX1" fmla="*/ 498190 w 1336916"/>
                <a:gd name="connsiteY1" fmla="*/ 2045587 h 2348285"/>
                <a:gd name="connsiteX2" fmla="*/ 649540 w 1336916"/>
                <a:gd name="connsiteY2" fmla="*/ 210481 h 2348285"/>
                <a:gd name="connsiteX3" fmla="*/ 1336916 w 1336916"/>
                <a:gd name="connsiteY3" fmla="*/ 40213 h 2348285"/>
                <a:gd name="connsiteX4" fmla="*/ 1336916 w 1336916"/>
                <a:gd name="connsiteY4" fmla="*/ 40213 h 2348285"/>
                <a:gd name="connsiteX5" fmla="*/ 1336916 w 1336916"/>
                <a:gd name="connsiteY5" fmla="*/ 40213 h 2348285"/>
                <a:gd name="connsiteX0" fmla="*/ 0 w 1336916"/>
                <a:gd name="connsiteY0" fmla="*/ 2331404 h 2331404"/>
                <a:gd name="connsiteX1" fmla="*/ 498190 w 1336916"/>
                <a:gd name="connsiteY1" fmla="*/ 2028706 h 2331404"/>
                <a:gd name="connsiteX2" fmla="*/ 636927 w 1336916"/>
                <a:gd name="connsiteY2" fmla="*/ 231437 h 2331404"/>
                <a:gd name="connsiteX3" fmla="*/ 1336916 w 1336916"/>
                <a:gd name="connsiteY3" fmla="*/ 23332 h 2331404"/>
                <a:gd name="connsiteX4" fmla="*/ 1336916 w 1336916"/>
                <a:gd name="connsiteY4" fmla="*/ 23332 h 2331404"/>
                <a:gd name="connsiteX5" fmla="*/ 1336916 w 1336916"/>
                <a:gd name="connsiteY5" fmla="*/ 23332 h 2331404"/>
                <a:gd name="connsiteX0" fmla="*/ 0 w 1336916"/>
                <a:gd name="connsiteY0" fmla="*/ 2310785 h 2310785"/>
                <a:gd name="connsiteX1" fmla="*/ 498190 w 1336916"/>
                <a:gd name="connsiteY1" fmla="*/ 2008087 h 2310785"/>
                <a:gd name="connsiteX2" fmla="*/ 630621 w 1336916"/>
                <a:gd name="connsiteY2" fmla="*/ 286493 h 2310785"/>
                <a:gd name="connsiteX3" fmla="*/ 1336916 w 1336916"/>
                <a:gd name="connsiteY3" fmla="*/ 2713 h 2310785"/>
                <a:gd name="connsiteX4" fmla="*/ 1336916 w 1336916"/>
                <a:gd name="connsiteY4" fmla="*/ 2713 h 2310785"/>
                <a:gd name="connsiteX5" fmla="*/ 1336916 w 1336916"/>
                <a:gd name="connsiteY5" fmla="*/ 2713 h 2310785"/>
                <a:gd name="connsiteX0" fmla="*/ 0 w 1336916"/>
                <a:gd name="connsiteY0" fmla="*/ 2311472 h 2311472"/>
                <a:gd name="connsiteX1" fmla="*/ 592783 w 1336916"/>
                <a:gd name="connsiteY1" fmla="*/ 2040305 h 2311472"/>
                <a:gd name="connsiteX2" fmla="*/ 630621 w 1336916"/>
                <a:gd name="connsiteY2" fmla="*/ 287180 h 2311472"/>
                <a:gd name="connsiteX3" fmla="*/ 1336916 w 1336916"/>
                <a:gd name="connsiteY3" fmla="*/ 3400 h 2311472"/>
                <a:gd name="connsiteX4" fmla="*/ 1336916 w 1336916"/>
                <a:gd name="connsiteY4" fmla="*/ 3400 h 2311472"/>
                <a:gd name="connsiteX5" fmla="*/ 1336916 w 1336916"/>
                <a:gd name="connsiteY5" fmla="*/ 3400 h 2311472"/>
                <a:gd name="connsiteX0" fmla="*/ 0 w 1336916"/>
                <a:gd name="connsiteY0" fmla="*/ 2308518 h 2308518"/>
                <a:gd name="connsiteX1" fmla="*/ 592783 w 1336916"/>
                <a:gd name="connsiteY1" fmla="*/ 1848165 h 2308518"/>
                <a:gd name="connsiteX2" fmla="*/ 630621 w 1336916"/>
                <a:gd name="connsiteY2" fmla="*/ 284226 h 2308518"/>
                <a:gd name="connsiteX3" fmla="*/ 1336916 w 1336916"/>
                <a:gd name="connsiteY3" fmla="*/ 446 h 2308518"/>
                <a:gd name="connsiteX4" fmla="*/ 1336916 w 1336916"/>
                <a:gd name="connsiteY4" fmla="*/ 446 h 2308518"/>
                <a:gd name="connsiteX5" fmla="*/ 1336916 w 1336916"/>
                <a:gd name="connsiteY5" fmla="*/ 446 h 2308518"/>
                <a:gd name="connsiteX0" fmla="*/ 0 w 1336916"/>
                <a:gd name="connsiteY0" fmla="*/ 2314884 h 2314884"/>
                <a:gd name="connsiteX1" fmla="*/ 592783 w 1336916"/>
                <a:gd name="connsiteY1" fmla="*/ 1854531 h 2314884"/>
                <a:gd name="connsiteX2" fmla="*/ 754814 w 1336916"/>
                <a:gd name="connsiteY2" fmla="*/ 244873 h 2314884"/>
                <a:gd name="connsiteX3" fmla="*/ 1336916 w 1336916"/>
                <a:gd name="connsiteY3" fmla="*/ 6812 h 2314884"/>
                <a:gd name="connsiteX4" fmla="*/ 1336916 w 1336916"/>
                <a:gd name="connsiteY4" fmla="*/ 6812 h 2314884"/>
                <a:gd name="connsiteX5" fmla="*/ 1336916 w 1336916"/>
                <a:gd name="connsiteY5" fmla="*/ 6812 h 2314884"/>
                <a:gd name="connsiteX0" fmla="*/ 0 w 1336916"/>
                <a:gd name="connsiteY0" fmla="*/ 2321067 h 2321067"/>
                <a:gd name="connsiteX1" fmla="*/ 639701 w 1336916"/>
                <a:gd name="connsiteY1" fmla="*/ 2022251 h 2321067"/>
                <a:gd name="connsiteX2" fmla="*/ 754814 w 1336916"/>
                <a:gd name="connsiteY2" fmla="*/ 251056 h 2321067"/>
                <a:gd name="connsiteX3" fmla="*/ 1336916 w 1336916"/>
                <a:gd name="connsiteY3" fmla="*/ 12995 h 2321067"/>
                <a:gd name="connsiteX4" fmla="*/ 1336916 w 1336916"/>
                <a:gd name="connsiteY4" fmla="*/ 12995 h 2321067"/>
                <a:gd name="connsiteX5" fmla="*/ 1336916 w 1336916"/>
                <a:gd name="connsiteY5" fmla="*/ 12995 h 2321067"/>
                <a:gd name="connsiteX0" fmla="*/ 0 w 1320358"/>
                <a:gd name="connsiteY0" fmla="*/ 2284492 h 2284492"/>
                <a:gd name="connsiteX1" fmla="*/ 623143 w 1320358"/>
                <a:gd name="connsiteY1" fmla="*/ 2022251 h 2284492"/>
                <a:gd name="connsiteX2" fmla="*/ 738256 w 1320358"/>
                <a:gd name="connsiteY2" fmla="*/ 251056 h 2284492"/>
                <a:gd name="connsiteX3" fmla="*/ 1320358 w 1320358"/>
                <a:gd name="connsiteY3" fmla="*/ 12995 h 2284492"/>
                <a:gd name="connsiteX4" fmla="*/ 1320358 w 1320358"/>
                <a:gd name="connsiteY4" fmla="*/ 12995 h 2284492"/>
                <a:gd name="connsiteX5" fmla="*/ 1320358 w 1320358"/>
                <a:gd name="connsiteY5" fmla="*/ 12995 h 2284492"/>
                <a:gd name="connsiteX0" fmla="*/ 0 w 1320358"/>
                <a:gd name="connsiteY0" fmla="*/ 2280470 h 2280470"/>
                <a:gd name="connsiteX1" fmla="*/ 664540 w 1320358"/>
                <a:gd name="connsiteY1" fmla="*/ 1917649 h 2280470"/>
                <a:gd name="connsiteX2" fmla="*/ 738256 w 1320358"/>
                <a:gd name="connsiteY2" fmla="*/ 247034 h 2280470"/>
                <a:gd name="connsiteX3" fmla="*/ 1320358 w 1320358"/>
                <a:gd name="connsiteY3" fmla="*/ 8973 h 2280470"/>
                <a:gd name="connsiteX4" fmla="*/ 1320358 w 1320358"/>
                <a:gd name="connsiteY4" fmla="*/ 8973 h 2280470"/>
                <a:gd name="connsiteX5" fmla="*/ 1320358 w 1320358"/>
                <a:gd name="connsiteY5" fmla="*/ 8973 h 2280470"/>
                <a:gd name="connsiteX0" fmla="*/ 0 w 1397634"/>
                <a:gd name="connsiteY0" fmla="*/ 2313997 h 2313997"/>
                <a:gd name="connsiteX1" fmla="*/ 741816 w 1397634"/>
                <a:gd name="connsiteY1" fmla="*/ 1917649 h 2313997"/>
                <a:gd name="connsiteX2" fmla="*/ 815532 w 1397634"/>
                <a:gd name="connsiteY2" fmla="*/ 247034 h 2313997"/>
                <a:gd name="connsiteX3" fmla="*/ 1397634 w 1397634"/>
                <a:gd name="connsiteY3" fmla="*/ 8973 h 2313997"/>
                <a:gd name="connsiteX4" fmla="*/ 1397634 w 1397634"/>
                <a:gd name="connsiteY4" fmla="*/ 8973 h 2313997"/>
                <a:gd name="connsiteX5" fmla="*/ 1397634 w 1397634"/>
                <a:gd name="connsiteY5" fmla="*/ 8973 h 2313997"/>
                <a:gd name="connsiteX0" fmla="*/ 0 w 1397634"/>
                <a:gd name="connsiteY0" fmla="*/ 2316496 h 2316496"/>
                <a:gd name="connsiteX1" fmla="*/ 741816 w 1397634"/>
                <a:gd name="connsiteY1" fmla="*/ 1984153 h 2316496"/>
                <a:gd name="connsiteX2" fmla="*/ 815532 w 1397634"/>
                <a:gd name="connsiteY2" fmla="*/ 249533 h 2316496"/>
                <a:gd name="connsiteX3" fmla="*/ 1397634 w 1397634"/>
                <a:gd name="connsiteY3" fmla="*/ 11472 h 2316496"/>
                <a:gd name="connsiteX4" fmla="*/ 1397634 w 1397634"/>
                <a:gd name="connsiteY4" fmla="*/ 11472 h 2316496"/>
                <a:gd name="connsiteX5" fmla="*/ 1397634 w 1397634"/>
                <a:gd name="connsiteY5" fmla="*/ 11472 h 2316496"/>
                <a:gd name="csX0" fmla="*/ 0 w 1397634"/>
                <a:gd name="csY0" fmla="*/ 2316496 h 2316496"/>
                <a:gd name="csX1" fmla="*/ 741816 w 1397634"/>
                <a:gd name="csY1" fmla="*/ 1984153 h 2316496"/>
                <a:gd name="csX2" fmla="*/ 815532 w 1397634"/>
                <a:gd name="csY2" fmla="*/ 249533 h 2316496"/>
                <a:gd name="csX3" fmla="*/ 1397634 w 1397634"/>
                <a:gd name="csY3" fmla="*/ 11472 h 2316496"/>
                <a:gd name="csX4" fmla="*/ 1397634 w 1397634"/>
                <a:gd name="csY4" fmla="*/ 11472 h 2316496"/>
                <a:gd name="csX5" fmla="*/ 1397634 w 1397634"/>
                <a:gd name="csY5" fmla="*/ 11472 h 2316496"/>
                <a:gd name="csX0" fmla="*/ 0 w 1455343"/>
                <a:gd name="csY0" fmla="*/ 2316496 h 2316496"/>
                <a:gd name="csX1" fmla="*/ 741816 w 1455343"/>
                <a:gd name="csY1" fmla="*/ 1984153 h 2316496"/>
                <a:gd name="csX2" fmla="*/ 815532 w 1455343"/>
                <a:gd name="csY2" fmla="*/ 249533 h 2316496"/>
                <a:gd name="csX3" fmla="*/ 1397634 w 1455343"/>
                <a:gd name="csY3" fmla="*/ 11472 h 2316496"/>
                <a:gd name="csX4" fmla="*/ 1397634 w 1455343"/>
                <a:gd name="csY4" fmla="*/ 11472 h 2316496"/>
                <a:gd name="csX5" fmla="*/ 1455343 w 1455343"/>
                <a:gd name="csY5" fmla="*/ 11472 h 231649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</a:cxnLst>
              <a:rect l="l" t="t" r="r" b="b"/>
              <a:pathLst>
                <a:path w="1455343" h="2316496">
                  <a:moveTo>
                    <a:pt x="0" y="2316496"/>
                  </a:moveTo>
                  <a:cubicBezTo>
                    <a:pt x="275480" y="2299146"/>
                    <a:pt x="605894" y="2328647"/>
                    <a:pt x="741816" y="1984153"/>
                  </a:cubicBezTo>
                  <a:cubicBezTo>
                    <a:pt x="877738" y="1639659"/>
                    <a:pt x="706229" y="578313"/>
                    <a:pt x="815532" y="249533"/>
                  </a:cubicBezTo>
                  <a:cubicBezTo>
                    <a:pt x="924835" y="-79247"/>
                    <a:pt x="1397634" y="11472"/>
                    <a:pt x="1397634" y="11472"/>
                  </a:cubicBezTo>
                  <a:lnTo>
                    <a:pt x="1397634" y="11472"/>
                  </a:lnTo>
                  <a:lnTo>
                    <a:pt x="1455343" y="11472"/>
                  </a:lnTo>
                </a:path>
              </a:pathLst>
            </a:custGeom>
            <a:ln w="19050">
              <a:tailEnd type="arrow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C1406210-333E-8FFD-2492-6E5558EBDB3E}"/>
                </a:ext>
              </a:extLst>
            </p:cNvPr>
            <p:cNvCxnSpPr>
              <a:cxnSpLocks/>
              <a:stCxn id="5" idx="3"/>
            </p:cNvCxnSpPr>
            <p:nvPr/>
          </p:nvCxnSpPr>
          <p:spPr>
            <a:xfrm>
              <a:off x="4436581" y="1841829"/>
              <a:ext cx="48467" cy="1440"/>
            </a:xfrm>
            <a:prstGeom prst="straightConnector1">
              <a:avLst/>
            </a:prstGeom>
            <a:ln w="19050">
              <a:tailEnd type="arrow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2231C38-E2C5-E3E9-7A25-0295F8D6ED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Change of Base: Proof</a:t>
            </a:r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0528ADC5-CB86-AA9D-3E8E-54F7CADDAD3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94054318"/>
              </p:ext>
            </p:extLst>
          </p:nvPr>
        </p:nvGraphicFramePr>
        <p:xfrm>
          <a:off x="774700" y="1366782"/>
          <a:ext cx="2463800" cy="2692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463480" imgH="2692080" progId="Equation.DSMT4">
                  <p:embed/>
                </p:oleObj>
              </mc:Choice>
              <mc:Fallback>
                <p:oleObj name="Equation" r:id="rId2" imgW="2463480" imgH="2692080" progId="Equation.DSMT4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0528ADC5-CB86-AA9D-3E8E-54F7CADDAD3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774700" y="1366782"/>
                        <a:ext cx="2463800" cy="2692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AF5FC636-7191-6811-FBD8-4F454F35B8B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38991093"/>
              </p:ext>
            </p:extLst>
          </p:nvPr>
        </p:nvGraphicFramePr>
        <p:xfrm>
          <a:off x="4688872" y="1366782"/>
          <a:ext cx="2324100" cy="306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323800" imgH="3060360" progId="Equation.DSMT4">
                  <p:embed/>
                </p:oleObj>
              </mc:Choice>
              <mc:Fallback>
                <p:oleObj name="Equation" r:id="rId4" imgW="2323800" imgH="3060360" progId="Equation.DSMT4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AF5FC636-7191-6811-FBD8-4F454F35B8B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688872" y="1366782"/>
                        <a:ext cx="2324100" cy="3060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615E4A6A-17FE-C71E-88EA-D4A39F971EB9}"/>
              </a:ext>
            </a:extLst>
          </p:cNvPr>
          <p:cNvSpPr/>
          <p:nvPr/>
        </p:nvSpPr>
        <p:spPr>
          <a:xfrm>
            <a:off x="4817459" y="3413069"/>
            <a:ext cx="2282826" cy="1074402"/>
          </a:xfrm>
          <a:prstGeom prst="roundRect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86422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3">
            <a:extLst>
              <a:ext uri="{FF2B5EF4-FFF2-40B4-BE49-F238E27FC236}">
                <a16:creationId xmlns:a16="http://schemas.microsoft.com/office/drawing/2014/main" id="{D39454A6-31F6-9DC3-BE75-39D080090E2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85962" y="559689"/>
            <a:ext cx="7524625" cy="2139950"/>
          </a:xfrm>
        </p:spPr>
        <p:txBody>
          <a:bodyPr/>
          <a:lstStyle/>
          <a:p>
            <a:r>
              <a:rPr lang="en-US" altLang="en-US" dirty="0"/>
              <a:t>Guided Notes</a:t>
            </a:r>
          </a:p>
        </p:txBody>
      </p:sp>
      <p:sp>
        <p:nvSpPr>
          <p:cNvPr id="22530" name="Text Placeholder 4">
            <a:extLst>
              <a:ext uri="{FF2B5EF4-FFF2-40B4-BE49-F238E27FC236}">
                <a16:creationId xmlns:a16="http://schemas.microsoft.com/office/drawing/2014/main" id="{019E2450-727C-5F8C-E55D-223CCB11F23B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>
          <a:xfrm>
            <a:off x="985891" y="2807732"/>
            <a:ext cx="7523110" cy="1397000"/>
          </a:xfrm>
        </p:spPr>
        <p:txBody>
          <a:bodyPr/>
          <a:lstStyle/>
          <a:p>
            <a:pPr marL="64008"/>
            <a:r>
              <a:rPr lang="en-US" dirty="0"/>
              <a:t>Let’s complete the Guided Notes together.</a:t>
            </a:r>
            <a:endParaRPr lang="en-US" altLang="en-US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8CCDD25-EA1B-C4DA-1FD3-72E8C66C8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933440" y="933994"/>
            <a:ext cx="2476458" cy="1605162"/>
            <a:chOff x="5933440" y="933994"/>
            <a:chExt cx="2476458" cy="1605162"/>
          </a:xfrm>
        </p:grpSpPr>
        <p:sp>
          <p:nvSpPr>
            <p:cNvPr id="8" name="Graphic 2" descr="Pencil outline">
              <a:extLst>
                <a:ext uri="{FF2B5EF4-FFF2-40B4-BE49-F238E27FC236}">
                  <a16:creationId xmlns:a16="http://schemas.microsoft.com/office/drawing/2014/main" id="{40C14250-9319-79B3-3898-A8348AE7B59E}"/>
                </a:ext>
              </a:extLst>
            </p:cNvPr>
            <p:cNvSpPr/>
            <p:nvPr/>
          </p:nvSpPr>
          <p:spPr>
            <a:xfrm>
              <a:off x="6806783" y="933994"/>
              <a:ext cx="1603115" cy="1605162"/>
            </a:xfrm>
            <a:custGeom>
              <a:avLst/>
              <a:gdLst>
                <a:gd name="csX0" fmla="*/ 1579724 w 1603115"/>
                <a:gd name="csY0" fmla="*/ 164979 h 1605162"/>
                <a:gd name="csX1" fmla="*/ 1438769 w 1603115"/>
                <a:gd name="csY1" fmla="*/ 23522 h 1605162"/>
                <a:gd name="csX2" fmla="*/ 1325396 w 1603115"/>
                <a:gd name="csY2" fmla="*/ 23439 h 1605162"/>
                <a:gd name="csX3" fmla="*/ 1325312 w 1603115"/>
                <a:gd name="csY3" fmla="*/ 23522 h 1605162"/>
                <a:gd name="csX4" fmla="*/ 120793 w 1603115"/>
                <a:gd name="csY4" fmla="*/ 1228051 h 1605162"/>
                <a:gd name="csX5" fmla="*/ 0 w 1603115"/>
                <a:gd name="csY5" fmla="*/ 1605162 h 1605162"/>
                <a:gd name="csX6" fmla="*/ 375866 w 1603115"/>
                <a:gd name="csY6" fmla="*/ 1483026 h 1605162"/>
                <a:gd name="csX7" fmla="*/ 375866 w 1603115"/>
                <a:gd name="csY7" fmla="*/ 1483026 h 1605162"/>
                <a:gd name="csX8" fmla="*/ 1579664 w 1603115"/>
                <a:gd name="csY8" fmla="*/ 278237 h 1605162"/>
                <a:gd name="csX9" fmla="*/ 1579724 w 1603115"/>
                <a:gd name="csY9" fmla="*/ 164979 h 1605162"/>
                <a:gd name="csX10" fmla="*/ 1183676 w 1603115"/>
                <a:gd name="csY10" fmla="*/ 221738 h 1605162"/>
                <a:gd name="csX11" fmla="*/ 1381630 w 1603115"/>
                <a:gd name="csY11" fmla="*/ 419714 h 1605162"/>
                <a:gd name="csX12" fmla="*/ 1338840 w 1603115"/>
                <a:gd name="csY12" fmla="*/ 462544 h 1605162"/>
                <a:gd name="csX13" fmla="*/ 1140846 w 1603115"/>
                <a:gd name="csY13" fmla="*/ 264548 h 1605162"/>
                <a:gd name="csX14" fmla="*/ 353098 w 1603115"/>
                <a:gd name="csY14" fmla="*/ 1448293 h 1605162"/>
                <a:gd name="csX15" fmla="*/ 130132 w 1603115"/>
                <a:gd name="csY15" fmla="*/ 1520725 h 1605162"/>
                <a:gd name="csX16" fmla="*/ 83936 w 1603115"/>
                <a:gd name="csY16" fmla="*/ 1474508 h 1605162"/>
                <a:gd name="csX17" fmla="*/ 155605 w 1603115"/>
                <a:gd name="csY17" fmla="*/ 1250678 h 1605162"/>
                <a:gd name="csX18" fmla="*/ 319208 w 1603115"/>
                <a:gd name="csY18" fmla="*/ 1284630 h 1605162"/>
                <a:gd name="csX19" fmla="*/ 353098 w 1603115"/>
                <a:gd name="csY19" fmla="*/ 1448293 h 1605162"/>
                <a:gd name="csX20" fmla="*/ 347527 w 1603115"/>
                <a:gd name="csY20" fmla="*/ 1256290 h 1605162"/>
                <a:gd name="csX21" fmla="*/ 211242 w 1603115"/>
                <a:gd name="csY21" fmla="*/ 1194160 h 1605162"/>
                <a:gd name="csX22" fmla="*/ 1112507 w 1603115"/>
                <a:gd name="csY22" fmla="*/ 292888 h 1605162"/>
                <a:gd name="csX23" fmla="*/ 1310501 w 1603115"/>
                <a:gd name="csY23" fmla="*/ 490823 h 1605162"/>
                <a:gd name="csX24" fmla="*/ 409757 w 1603115"/>
                <a:gd name="csY24" fmla="*/ 1392416 h 1605162"/>
                <a:gd name="csX25" fmla="*/ 347527 w 1603115"/>
                <a:gd name="csY25" fmla="*/ 1256290 h 1605162"/>
                <a:gd name="csX26" fmla="*/ 1551305 w 1603115"/>
                <a:gd name="csY26" fmla="*/ 249898 h 1605162"/>
                <a:gd name="csX27" fmla="*/ 1409969 w 1603115"/>
                <a:gd name="csY27" fmla="*/ 391354 h 1605162"/>
                <a:gd name="csX28" fmla="*/ 1212015 w 1603115"/>
                <a:gd name="csY28" fmla="*/ 193399 h 1605162"/>
                <a:gd name="csX29" fmla="*/ 1353631 w 1603115"/>
                <a:gd name="csY29" fmla="*/ 51762 h 1605162"/>
                <a:gd name="csX30" fmla="*/ 1410318 w 1603115"/>
                <a:gd name="csY30" fmla="*/ 51709 h 1605162"/>
                <a:gd name="csX31" fmla="*/ 1410370 w 1603115"/>
                <a:gd name="csY31" fmla="*/ 51762 h 1605162"/>
                <a:gd name="csX32" fmla="*/ 1551345 w 1603115"/>
                <a:gd name="csY32" fmla="*/ 193219 h 1605162"/>
                <a:gd name="csX33" fmla="*/ 1551305 w 1603115"/>
                <a:gd name="csY33" fmla="*/ 249898 h 160516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</a:cxnLst>
              <a:rect l="l" t="t" r="r" b="b"/>
              <a:pathLst>
                <a:path w="1603115" h="1605162">
                  <a:moveTo>
                    <a:pt x="1579724" y="164979"/>
                  </a:moveTo>
                  <a:lnTo>
                    <a:pt x="1438769" y="23522"/>
                  </a:lnTo>
                  <a:cubicBezTo>
                    <a:pt x="1407486" y="-7808"/>
                    <a:pt x="1356726" y="-7846"/>
                    <a:pt x="1325396" y="23439"/>
                  </a:cubicBezTo>
                  <a:cubicBezTo>
                    <a:pt x="1325368" y="23467"/>
                    <a:pt x="1325340" y="23495"/>
                    <a:pt x="1325312" y="23522"/>
                  </a:cubicBezTo>
                  <a:lnTo>
                    <a:pt x="120793" y="1228051"/>
                  </a:lnTo>
                  <a:lnTo>
                    <a:pt x="0" y="1605162"/>
                  </a:lnTo>
                  <a:lnTo>
                    <a:pt x="375866" y="1483026"/>
                  </a:lnTo>
                  <a:lnTo>
                    <a:pt x="375866" y="1483026"/>
                  </a:lnTo>
                  <a:lnTo>
                    <a:pt x="1579664" y="278237"/>
                  </a:lnTo>
                  <a:cubicBezTo>
                    <a:pt x="1610909" y="246959"/>
                    <a:pt x="1610937" y="196291"/>
                    <a:pt x="1579724" y="164979"/>
                  </a:cubicBezTo>
                  <a:close/>
                  <a:moveTo>
                    <a:pt x="1183676" y="221738"/>
                  </a:moveTo>
                  <a:lnTo>
                    <a:pt x="1381630" y="419714"/>
                  </a:lnTo>
                  <a:lnTo>
                    <a:pt x="1338840" y="462544"/>
                  </a:lnTo>
                  <a:lnTo>
                    <a:pt x="1140846" y="264548"/>
                  </a:lnTo>
                  <a:close/>
                  <a:moveTo>
                    <a:pt x="353098" y="1448293"/>
                  </a:moveTo>
                  <a:lnTo>
                    <a:pt x="130132" y="1520725"/>
                  </a:lnTo>
                  <a:lnTo>
                    <a:pt x="83936" y="1474508"/>
                  </a:lnTo>
                  <a:lnTo>
                    <a:pt x="155605" y="1250678"/>
                  </a:lnTo>
                  <a:cubicBezTo>
                    <a:pt x="196190" y="1218771"/>
                    <a:pt x="267359" y="1232801"/>
                    <a:pt x="319208" y="1284630"/>
                  </a:cubicBezTo>
                  <a:cubicBezTo>
                    <a:pt x="371056" y="1336458"/>
                    <a:pt x="385085" y="1407728"/>
                    <a:pt x="353098" y="1448293"/>
                  </a:cubicBezTo>
                  <a:close/>
                  <a:moveTo>
                    <a:pt x="347527" y="1256290"/>
                  </a:moveTo>
                  <a:cubicBezTo>
                    <a:pt x="311698" y="1218938"/>
                    <a:pt x="262936" y="1196709"/>
                    <a:pt x="211242" y="1194160"/>
                  </a:cubicBezTo>
                  <a:lnTo>
                    <a:pt x="1112507" y="292888"/>
                  </a:lnTo>
                  <a:lnTo>
                    <a:pt x="1310501" y="490823"/>
                  </a:lnTo>
                  <a:lnTo>
                    <a:pt x="409757" y="1392416"/>
                  </a:lnTo>
                  <a:cubicBezTo>
                    <a:pt x="407126" y="1340767"/>
                    <a:pt x="384865" y="1292073"/>
                    <a:pt x="347527" y="1256290"/>
                  </a:cubicBezTo>
                  <a:close/>
                  <a:moveTo>
                    <a:pt x="1551305" y="249898"/>
                  </a:moveTo>
                  <a:lnTo>
                    <a:pt x="1409969" y="391354"/>
                  </a:lnTo>
                  <a:lnTo>
                    <a:pt x="1212015" y="193399"/>
                  </a:lnTo>
                  <a:lnTo>
                    <a:pt x="1353631" y="51762"/>
                  </a:lnTo>
                  <a:cubicBezTo>
                    <a:pt x="1369270" y="36094"/>
                    <a:pt x="1394651" y="36070"/>
                    <a:pt x="1410318" y="51709"/>
                  </a:cubicBezTo>
                  <a:cubicBezTo>
                    <a:pt x="1410336" y="51728"/>
                    <a:pt x="1410352" y="51744"/>
                    <a:pt x="1410370" y="51762"/>
                  </a:cubicBezTo>
                  <a:lnTo>
                    <a:pt x="1551345" y="193219"/>
                  </a:lnTo>
                  <a:cubicBezTo>
                    <a:pt x="1566981" y="208883"/>
                    <a:pt x="1566963" y="234257"/>
                    <a:pt x="1551305" y="249898"/>
                  </a:cubicBezTo>
                  <a:close/>
                </a:path>
              </a:pathLst>
            </a:custGeom>
            <a:solidFill>
              <a:schemeClr val="bg1"/>
            </a:solidFill>
            <a:ln w="199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Graphic 2" descr="Scribble outline">
              <a:extLst>
                <a:ext uri="{FF2B5EF4-FFF2-40B4-BE49-F238E27FC236}">
                  <a16:creationId xmlns:a16="http://schemas.microsoft.com/office/drawing/2014/main" id="{135DC3E1-BBB0-26F1-D5AD-0AE071A44A0E}"/>
                </a:ext>
              </a:extLst>
            </p:cNvPr>
            <p:cNvSpPr/>
            <p:nvPr/>
          </p:nvSpPr>
          <p:spPr>
            <a:xfrm>
              <a:off x="5933440" y="1394164"/>
              <a:ext cx="913437" cy="1144992"/>
            </a:xfrm>
            <a:custGeom>
              <a:avLst/>
              <a:gdLst>
                <a:gd name="csX0" fmla="*/ 1672650 w 1672649"/>
                <a:gd name="csY0" fmla="*/ 54409 h 1207053"/>
                <a:gd name="csX1" fmla="*/ 1672650 w 1672649"/>
                <a:gd name="csY1" fmla="*/ 0 h 1207053"/>
                <a:gd name="csX2" fmla="*/ 1074877 w 1672649"/>
                <a:gd name="csY2" fmla="*/ 663179 h 1207053"/>
                <a:gd name="csX3" fmla="*/ 1035490 w 1672649"/>
                <a:gd name="csY3" fmla="*/ 711907 h 1207053"/>
                <a:gd name="csX4" fmla="*/ 871752 w 1672649"/>
                <a:gd name="csY4" fmla="*/ 942144 h 1207053"/>
                <a:gd name="csX5" fmla="*/ 863194 w 1672649"/>
                <a:gd name="csY5" fmla="*/ 1006332 h 1207053"/>
                <a:gd name="csX6" fmla="*/ 769471 w 1672649"/>
                <a:gd name="csY6" fmla="*/ 1136346 h 1207053"/>
                <a:gd name="csX7" fmla="*/ 762606 w 1672649"/>
                <a:gd name="csY7" fmla="*/ 1157104 h 1207053"/>
                <a:gd name="csX8" fmla="*/ 133968 w 1672649"/>
                <a:gd name="csY8" fmla="*/ 746978 h 1207053"/>
                <a:gd name="csX9" fmla="*/ 131965 w 1672649"/>
                <a:gd name="csY9" fmla="*/ 733157 h 1207053"/>
                <a:gd name="csX10" fmla="*/ 370397 w 1672649"/>
                <a:gd name="csY10" fmla="*/ 695992 h 1207053"/>
                <a:gd name="csX11" fmla="*/ 635906 w 1672649"/>
                <a:gd name="csY11" fmla="*/ 642239 h 1207053"/>
                <a:gd name="csX12" fmla="*/ 406015 w 1672649"/>
                <a:gd name="csY12" fmla="*/ 416772 h 1207053"/>
                <a:gd name="csX13" fmla="*/ 27535 w 1672649"/>
                <a:gd name="csY13" fmla="*/ 168654 h 1207053"/>
                <a:gd name="csX14" fmla="*/ 2571 w 1672649"/>
                <a:gd name="csY14" fmla="*/ 174972 h 1207053"/>
                <a:gd name="csX15" fmla="*/ 8889 w 1672649"/>
                <a:gd name="csY15" fmla="*/ 199937 h 1207053"/>
                <a:gd name="csX16" fmla="*/ 601546 w 1672649"/>
                <a:gd name="csY16" fmla="*/ 625195 h 1207053"/>
                <a:gd name="csX17" fmla="*/ 366901 w 1672649"/>
                <a:gd name="csY17" fmla="*/ 659792 h 1207053"/>
                <a:gd name="csX18" fmla="*/ 101392 w 1672649"/>
                <a:gd name="csY18" fmla="*/ 713582 h 1207053"/>
                <a:gd name="csX19" fmla="*/ 99990 w 1672649"/>
                <a:gd name="csY19" fmla="*/ 760253 h 1207053"/>
                <a:gd name="csX20" fmla="*/ 793362 w 1672649"/>
                <a:gd name="csY20" fmla="*/ 1206378 h 1207053"/>
                <a:gd name="csX21" fmla="*/ 798606 w 1672649"/>
                <a:gd name="csY21" fmla="*/ 1207052 h 1207053"/>
                <a:gd name="csX22" fmla="*/ 802248 w 1672649"/>
                <a:gd name="csY22" fmla="*/ 1206451 h 1207053"/>
                <a:gd name="csX23" fmla="*/ 808257 w 1672649"/>
                <a:gd name="csY23" fmla="*/ 1207052 h 1207053"/>
                <a:gd name="csX24" fmla="*/ 834114 w 1672649"/>
                <a:gd name="csY24" fmla="*/ 1199040 h 1207053"/>
                <a:gd name="csX25" fmla="*/ 958702 w 1672649"/>
                <a:gd name="csY25" fmla="*/ 1108722 h 1207053"/>
                <a:gd name="csX26" fmla="*/ 1022161 w 1672649"/>
                <a:gd name="csY26" fmla="*/ 1100565 h 1207053"/>
                <a:gd name="csX27" fmla="*/ 1259300 w 1672649"/>
                <a:gd name="csY27" fmla="*/ 934824 h 1207053"/>
                <a:gd name="csX28" fmla="*/ 1309157 w 1672649"/>
                <a:gd name="csY28" fmla="*/ 896385 h 1207053"/>
                <a:gd name="csX29" fmla="*/ 1672650 w 1672649"/>
                <a:gd name="csY29" fmla="*/ 574974 h 1207053"/>
                <a:gd name="csX30" fmla="*/ 1672650 w 1672649"/>
                <a:gd name="csY30" fmla="*/ 526355 h 1207053"/>
                <a:gd name="csX31" fmla="*/ 1286067 w 1672649"/>
                <a:gd name="csY31" fmla="*/ 868361 h 1207053"/>
                <a:gd name="csX32" fmla="*/ 1278492 w 1672649"/>
                <a:gd name="csY32" fmla="*/ 874206 h 1207053"/>
                <a:gd name="csX33" fmla="*/ 1097456 w 1672649"/>
                <a:gd name="csY33" fmla="*/ 693188 h 1207053"/>
                <a:gd name="csX34" fmla="*/ 1102555 w 1672649"/>
                <a:gd name="csY34" fmla="*/ 686888 h 1207053"/>
                <a:gd name="csX35" fmla="*/ 813556 w 1672649"/>
                <a:gd name="csY35" fmla="*/ 1168977 h 1207053"/>
                <a:gd name="csX36" fmla="*/ 801610 w 1672649"/>
                <a:gd name="csY36" fmla="*/ 1167720 h 1207053"/>
                <a:gd name="csX37" fmla="*/ 799571 w 1672649"/>
                <a:gd name="csY37" fmla="*/ 1156685 h 1207053"/>
                <a:gd name="csX38" fmla="*/ 887649 w 1672649"/>
                <a:gd name="csY38" fmla="*/ 1034684 h 1207053"/>
                <a:gd name="csX39" fmla="*/ 932061 w 1672649"/>
                <a:gd name="csY39" fmla="*/ 1082956 h 1207053"/>
                <a:gd name="csX40" fmla="*/ 1249394 w 1672649"/>
                <a:gd name="csY40" fmla="*/ 896549 h 1207053"/>
                <a:gd name="csX41" fmla="*/ 1237849 w 1672649"/>
                <a:gd name="csY41" fmla="*/ 905453 h 1207053"/>
                <a:gd name="csX42" fmla="*/ 1000947 w 1672649"/>
                <a:gd name="csY42" fmla="*/ 1070865 h 1207053"/>
                <a:gd name="csX43" fmla="*/ 972705 w 1672649"/>
                <a:gd name="csY43" fmla="*/ 1073342 h 1207053"/>
                <a:gd name="csX44" fmla="*/ 964310 w 1672649"/>
                <a:gd name="csY44" fmla="*/ 1064237 h 1207053"/>
                <a:gd name="csX45" fmla="*/ 909391 w 1672649"/>
                <a:gd name="csY45" fmla="*/ 1004529 h 1207053"/>
                <a:gd name="csX46" fmla="*/ 909773 w 1672649"/>
                <a:gd name="csY46" fmla="*/ 1004019 h 1207053"/>
                <a:gd name="csX47" fmla="*/ 898848 w 1672649"/>
                <a:gd name="csY47" fmla="*/ 993094 h 1207053"/>
                <a:gd name="csX48" fmla="*/ 901215 w 1672649"/>
                <a:gd name="csY48" fmla="*/ 963631 h 1207053"/>
                <a:gd name="csX49" fmla="*/ 1064461 w 1672649"/>
                <a:gd name="csY49" fmla="*/ 733904 h 1207053"/>
                <a:gd name="csX50" fmla="*/ 1074403 w 1672649"/>
                <a:gd name="csY50" fmla="*/ 721595 h 1207053"/>
                <a:gd name="csX0" fmla="*/ 1672650 w 1672650"/>
                <a:gd name="csY0" fmla="*/ 54409 h 1207053"/>
                <a:gd name="csX1" fmla="*/ 1672650 w 1672650"/>
                <a:gd name="csY1" fmla="*/ 0 h 1207053"/>
                <a:gd name="csX2" fmla="*/ 1074877 w 1672650"/>
                <a:gd name="csY2" fmla="*/ 663179 h 1207053"/>
                <a:gd name="csX3" fmla="*/ 1035490 w 1672650"/>
                <a:gd name="csY3" fmla="*/ 711907 h 1207053"/>
                <a:gd name="csX4" fmla="*/ 863194 w 1672650"/>
                <a:gd name="csY4" fmla="*/ 1006332 h 1207053"/>
                <a:gd name="csX5" fmla="*/ 769471 w 1672650"/>
                <a:gd name="csY5" fmla="*/ 1136346 h 1207053"/>
                <a:gd name="csX6" fmla="*/ 762606 w 1672650"/>
                <a:gd name="csY6" fmla="*/ 1157104 h 1207053"/>
                <a:gd name="csX7" fmla="*/ 133968 w 1672650"/>
                <a:gd name="csY7" fmla="*/ 746978 h 1207053"/>
                <a:gd name="csX8" fmla="*/ 131965 w 1672650"/>
                <a:gd name="csY8" fmla="*/ 733157 h 1207053"/>
                <a:gd name="csX9" fmla="*/ 370397 w 1672650"/>
                <a:gd name="csY9" fmla="*/ 695992 h 1207053"/>
                <a:gd name="csX10" fmla="*/ 635906 w 1672650"/>
                <a:gd name="csY10" fmla="*/ 642239 h 1207053"/>
                <a:gd name="csX11" fmla="*/ 406015 w 1672650"/>
                <a:gd name="csY11" fmla="*/ 416772 h 1207053"/>
                <a:gd name="csX12" fmla="*/ 27535 w 1672650"/>
                <a:gd name="csY12" fmla="*/ 168654 h 1207053"/>
                <a:gd name="csX13" fmla="*/ 2571 w 1672650"/>
                <a:gd name="csY13" fmla="*/ 174972 h 1207053"/>
                <a:gd name="csX14" fmla="*/ 8889 w 1672650"/>
                <a:gd name="csY14" fmla="*/ 199937 h 1207053"/>
                <a:gd name="csX15" fmla="*/ 601546 w 1672650"/>
                <a:gd name="csY15" fmla="*/ 625195 h 1207053"/>
                <a:gd name="csX16" fmla="*/ 366901 w 1672650"/>
                <a:gd name="csY16" fmla="*/ 659792 h 1207053"/>
                <a:gd name="csX17" fmla="*/ 101392 w 1672650"/>
                <a:gd name="csY17" fmla="*/ 713582 h 1207053"/>
                <a:gd name="csX18" fmla="*/ 99990 w 1672650"/>
                <a:gd name="csY18" fmla="*/ 760253 h 1207053"/>
                <a:gd name="csX19" fmla="*/ 793362 w 1672650"/>
                <a:gd name="csY19" fmla="*/ 1206378 h 1207053"/>
                <a:gd name="csX20" fmla="*/ 798606 w 1672650"/>
                <a:gd name="csY20" fmla="*/ 1207052 h 1207053"/>
                <a:gd name="csX21" fmla="*/ 802248 w 1672650"/>
                <a:gd name="csY21" fmla="*/ 1206451 h 1207053"/>
                <a:gd name="csX22" fmla="*/ 808257 w 1672650"/>
                <a:gd name="csY22" fmla="*/ 1207052 h 1207053"/>
                <a:gd name="csX23" fmla="*/ 834114 w 1672650"/>
                <a:gd name="csY23" fmla="*/ 1199040 h 1207053"/>
                <a:gd name="csX24" fmla="*/ 958702 w 1672650"/>
                <a:gd name="csY24" fmla="*/ 1108722 h 1207053"/>
                <a:gd name="csX25" fmla="*/ 1022161 w 1672650"/>
                <a:gd name="csY25" fmla="*/ 1100565 h 1207053"/>
                <a:gd name="csX26" fmla="*/ 1259300 w 1672650"/>
                <a:gd name="csY26" fmla="*/ 934824 h 1207053"/>
                <a:gd name="csX27" fmla="*/ 1309157 w 1672650"/>
                <a:gd name="csY27" fmla="*/ 896385 h 1207053"/>
                <a:gd name="csX28" fmla="*/ 1672650 w 1672650"/>
                <a:gd name="csY28" fmla="*/ 574974 h 1207053"/>
                <a:gd name="csX29" fmla="*/ 1672650 w 1672650"/>
                <a:gd name="csY29" fmla="*/ 526355 h 1207053"/>
                <a:gd name="csX30" fmla="*/ 1286067 w 1672650"/>
                <a:gd name="csY30" fmla="*/ 868361 h 1207053"/>
                <a:gd name="csX31" fmla="*/ 1278492 w 1672650"/>
                <a:gd name="csY31" fmla="*/ 874206 h 1207053"/>
                <a:gd name="csX32" fmla="*/ 1097456 w 1672650"/>
                <a:gd name="csY32" fmla="*/ 693188 h 1207053"/>
                <a:gd name="csX33" fmla="*/ 1102555 w 1672650"/>
                <a:gd name="csY33" fmla="*/ 686888 h 1207053"/>
                <a:gd name="csX34" fmla="*/ 1672650 w 1672650"/>
                <a:gd name="csY34" fmla="*/ 54409 h 1207053"/>
                <a:gd name="csX35" fmla="*/ 813556 w 1672650"/>
                <a:gd name="csY35" fmla="*/ 1168977 h 1207053"/>
                <a:gd name="csX36" fmla="*/ 801610 w 1672650"/>
                <a:gd name="csY36" fmla="*/ 1167720 h 1207053"/>
                <a:gd name="csX37" fmla="*/ 799571 w 1672650"/>
                <a:gd name="csY37" fmla="*/ 1156685 h 1207053"/>
                <a:gd name="csX38" fmla="*/ 887649 w 1672650"/>
                <a:gd name="csY38" fmla="*/ 1034684 h 1207053"/>
                <a:gd name="csX39" fmla="*/ 932061 w 1672650"/>
                <a:gd name="csY39" fmla="*/ 1082956 h 1207053"/>
                <a:gd name="csX40" fmla="*/ 813556 w 1672650"/>
                <a:gd name="csY40" fmla="*/ 1168977 h 1207053"/>
                <a:gd name="csX41" fmla="*/ 1249394 w 1672650"/>
                <a:gd name="csY41" fmla="*/ 896549 h 1207053"/>
                <a:gd name="csX42" fmla="*/ 1237849 w 1672650"/>
                <a:gd name="csY42" fmla="*/ 905453 h 1207053"/>
                <a:gd name="csX43" fmla="*/ 1000947 w 1672650"/>
                <a:gd name="csY43" fmla="*/ 1070865 h 1207053"/>
                <a:gd name="csX44" fmla="*/ 972705 w 1672650"/>
                <a:gd name="csY44" fmla="*/ 1073342 h 1207053"/>
                <a:gd name="csX45" fmla="*/ 964310 w 1672650"/>
                <a:gd name="csY45" fmla="*/ 1064237 h 1207053"/>
                <a:gd name="csX46" fmla="*/ 909391 w 1672650"/>
                <a:gd name="csY46" fmla="*/ 1004529 h 1207053"/>
                <a:gd name="csX47" fmla="*/ 909773 w 1672650"/>
                <a:gd name="csY47" fmla="*/ 1004019 h 1207053"/>
                <a:gd name="csX48" fmla="*/ 898848 w 1672650"/>
                <a:gd name="csY48" fmla="*/ 993094 h 1207053"/>
                <a:gd name="csX49" fmla="*/ 901215 w 1672650"/>
                <a:gd name="csY49" fmla="*/ 963631 h 1207053"/>
                <a:gd name="csX50" fmla="*/ 1064461 w 1672650"/>
                <a:gd name="csY50" fmla="*/ 733904 h 1207053"/>
                <a:gd name="csX51" fmla="*/ 1074403 w 1672650"/>
                <a:gd name="csY51" fmla="*/ 721595 h 1207053"/>
                <a:gd name="csX52" fmla="*/ 1249394 w 1672650"/>
                <a:gd name="csY52" fmla="*/ 896549 h 1207053"/>
                <a:gd name="csX0" fmla="*/ 1672650 w 1672650"/>
                <a:gd name="csY0" fmla="*/ 54409 h 1207053"/>
                <a:gd name="csX1" fmla="*/ 1672650 w 1672650"/>
                <a:gd name="csY1" fmla="*/ 0 h 1207053"/>
                <a:gd name="csX2" fmla="*/ 1074877 w 1672650"/>
                <a:gd name="csY2" fmla="*/ 663179 h 1207053"/>
                <a:gd name="csX3" fmla="*/ 1035490 w 1672650"/>
                <a:gd name="csY3" fmla="*/ 711907 h 1207053"/>
                <a:gd name="csX4" fmla="*/ 769471 w 1672650"/>
                <a:gd name="csY4" fmla="*/ 1136346 h 1207053"/>
                <a:gd name="csX5" fmla="*/ 762606 w 1672650"/>
                <a:gd name="csY5" fmla="*/ 1157104 h 1207053"/>
                <a:gd name="csX6" fmla="*/ 133968 w 1672650"/>
                <a:gd name="csY6" fmla="*/ 746978 h 1207053"/>
                <a:gd name="csX7" fmla="*/ 131965 w 1672650"/>
                <a:gd name="csY7" fmla="*/ 733157 h 1207053"/>
                <a:gd name="csX8" fmla="*/ 370397 w 1672650"/>
                <a:gd name="csY8" fmla="*/ 695992 h 1207053"/>
                <a:gd name="csX9" fmla="*/ 635906 w 1672650"/>
                <a:gd name="csY9" fmla="*/ 642239 h 1207053"/>
                <a:gd name="csX10" fmla="*/ 406015 w 1672650"/>
                <a:gd name="csY10" fmla="*/ 416772 h 1207053"/>
                <a:gd name="csX11" fmla="*/ 27535 w 1672650"/>
                <a:gd name="csY11" fmla="*/ 168654 h 1207053"/>
                <a:gd name="csX12" fmla="*/ 2571 w 1672650"/>
                <a:gd name="csY12" fmla="*/ 174972 h 1207053"/>
                <a:gd name="csX13" fmla="*/ 8889 w 1672650"/>
                <a:gd name="csY13" fmla="*/ 199937 h 1207053"/>
                <a:gd name="csX14" fmla="*/ 601546 w 1672650"/>
                <a:gd name="csY14" fmla="*/ 625195 h 1207053"/>
                <a:gd name="csX15" fmla="*/ 366901 w 1672650"/>
                <a:gd name="csY15" fmla="*/ 659792 h 1207053"/>
                <a:gd name="csX16" fmla="*/ 101392 w 1672650"/>
                <a:gd name="csY16" fmla="*/ 713582 h 1207053"/>
                <a:gd name="csX17" fmla="*/ 99990 w 1672650"/>
                <a:gd name="csY17" fmla="*/ 760253 h 1207053"/>
                <a:gd name="csX18" fmla="*/ 793362 w 1672650"/>
                <a:gd name="csY18" fmla="*/ 1206378 h 1207053"/>
                <a:gd name="csX19" fmla="*/ 798606 w 1672650"/>
                <a:gd name="csY19" fmla="*/ 1207052 h 1207053"/>
                <a:gd name="csX20" fmla="*/ 802248 w 1672650"/>
                <a:gd name="csY20" fmla="*/ 1206451 h 1207053"/>
                <a:gd name="csX21" fmla="*/ 808257 w 1672650"/>
                <a:gd name="csY21" fmla="*/ 1207052 h 1207053"/>
                <a:gd name="csX22" fmla="*/ 834114 w 1672650"/>
                <a:gd name="csY22" fmla="*/ 1199040 h 1207053"/>
                <a:gd name="csX23" fmla="*/ 958702 w 1672650"/>
                <a:gd name="csY23" fmla="*/ 1108722 h 1207053"/>
                <a:gd name="csX24" fmla="*/ 1022161 w 1672650"/>
                <a:gd name="csY24" fmla="*/ 1100565 h 1207053"/>
                <a:gd name="csX25" fmla="*/ 1259300 w 1672650"/>
                <a:gd name="csY25" fmla="*/ 934824 h 1207053"/>
                <a:gd name="csX26" fmla="*/ 1309157 w 1672650"/>
                <a:gd name="csY26" fmla="*/ 896385 h 1207053"/>
                <a:gd name="csX27" fmla="*/ 1672650 w 1672650"/>
                <a:gd name="csY27" fmla="*/ 574974 h 1207053"/>
                <a:gd name="csX28" fmla="*/ 1672650 w 1672650"/>
                <a:gd name="csY28" fmla="*/ 526355 h 1207053"/>
                <a:gd name="csX29" fmla="*/ 1286067 w 1672650"/>
                <a:gd name="csY29" fmla="*/ 868361 h 1207053"/>
                <a:gd name="csX30" fmla="*/ 1278492 w 1672650"/>
                <a:gd name="csY30" fmla="*/ 874206 h 1207053"/>
                <a:gd name="csX31" fmla="*/ 1097456 w 1672650"/>
                <a:gd name="csY31" fmla="*/ 693188 h 1207053"/>
                <a:gd name="csX32" fmla="*/ 1102555 w 1672650"/>
                <a:gd name="csY32" fmla="*/ 686888 h 1207053"/>
                <a:gd name="csX33" fmla="*/ 1672650 w 1672650"/>
                <a:gd name="csY33" fmla="*/ 54409 h 1207053"/>
                <a:gd name="csX34" fmla="*/ 813556 w 1672650"/>
                <a:gd name="csY34" fmla="*/ 1168977 h 1207053"/>
                <a:gd name="csX35" fmla="*/ 801610 w 1672650"/>
                <a:gd name="csY35" fmla="*/ 1167720 h 1207053"/>
                <a:gd name="csX36" fmla="*/ 799571 w 1672650"/>
                <a:gd name="csY36" fmla="*/ 1156685 h 1207053"/>
                <a:gd name="csX37" fmla="*/ 887649 w 1672650"/>
                <a:gd name="csY37" fmla="*/ 1034684 h 1207053"/>
                <a:gd name="csX38" fmla="*/ 932061 w 1672650"/>
                <a:gd name="csY38" fmla="*/ 1082956 h 1207053"/>
                <a:gd name="csX39" fmla="*/ 813556 w 1672650"/>
                <a:gd name="csY39" fmla="*/ 1168977 h 1207053"/>
                <a:gd name="csX40" fmla="*/ 1249394 w 1672650"/>
                <a:gd name="csY40" fmla="*/ 896549 h 1207053"/>
                <a:gd name="csX41" fmla="*/ 1237849 w 1672650"/>
                <a:gd name="csY41" fmla="*/ 905453 h 1207053"/>
                <a:gd name="csX42" fmla="*/ 1000947 w 1672650"/>
                <a:gd name="csY42" fmla="*/ 1070865 h 1207053"/>
                <a:gd name="csX43" fmla="*/ 972705 w 1672650"/>
                <a:gd name="csY43" fmla="*/ 1073342 h 1207053"/>
                <a:gd name="csX44" fmla="*/ 964310 w 1672650"/>
                <a:gd name="csY44" fmla="*/ 1064237 h 1207053"/>
                <a:gd name="csX45" fmla="*/ 909391 w 1672650"/>
                <a:gd name="csY45" fmla="*/ 1004529 h 1207053"/>
                <a:gd name="csX46" fmla="*/ 909773 w 1672650"/>
                <a:gd name="csY46" fmla="*/ 1004019 h 1207053"/>
                <a:gd name="csX47" fmla="*/ 898848 w 1672650"/>
                <a:gd name="csY47" fmla="*/ 993094 h 1207053"/>
                <a:gd name="csX48" fmla="*/ 901215 w 1672650"/>
                <a:gd name="csY48" fmla="*/ 963631 h 1207053"/>
                <a:gd name="csX49" fmla="*/ 1064461 w 1672650"/>
                <a:gd name="csY49" fmla="*/ 733904 h 1207053"/>
                <a:gd name="csX50" fmla="*/ 1074403 w 1672650"/>
                <a:gd name="csY50" fmla="*/ 721595 h 1207053"/>
                <a:gd name="csX51" fmla="*/ 1249394 w 1672650"/>
                <a:gd name="csY51" fmla="*/ 896549 h 1207053"/>
                <a:gd name="csX0" fmla="*/ 1672650 w 1672650"/>
                <a:gd name="csY0" fmla="*/ 54409 h 1207053"/>
                <a:gd name="csX1" fmla="*/ 1672650 w 1672650"/>
                <a:gd name="csY1" fmla="*/ 0 h 1207053"/>
                <a:gd name="csX2" fmla="*/ 1074877 w 1672650"/>
                <a:gd name="csY2" fmla="*/ 663179 h 1207053"/>
                <a:gd name="csX3" fmla="*/ 1035490 w 1672650"/>
                <a:gd name="csY3" fmla="*/ 711907 h 1207053"/>
                <a:gd name="csX4" fmla="*/ 762606 w 1672650"/>
                <a:gd name="csY4" fmla="*/ 1157104 h 1207053"/>
                <a:gd name="csX5" fmla="*/ 133968 w 1672650"/>
                <a:gd name="csY5" fmla="*/ 746978 h 1207053"/>
                <a:gd name="csX6" fmla="*/ 131965 w 1672650"/>
                <a:gd name="csY6" fmla="*/ 733157 h 1207053"/>
                <a:gd name="csX7" fmla="*/ 370397 w 1672650"/>
                <a:gd name="csY7" fmla="*/ 695992 h 1207053"/>
                <a:gd name="csX8" fmla="*/ 635906 w 1672650"/>
                <a:gd name="csY8" fmla="*/ 642239 h 1207053"/>
                <a:gd name="csX9" fmla="*/ 406015 w 1672650"/>
                <a:gd name="csY9" fmla="*/ 416772 h 1207053"/>
                <a:gd name="csX10" fmla="*/ 27535 w 1672650"/>
                <a:gd name="csY10" fmla="*/ 168654 h 1207053"/>
                <a:gd name="csX11" fmla="*/ 2571 w 1672650"/>
                <a:gd name="csY11" fmla="*/ 174972 h 1207053"/>
                <a:gd name="csX12" fmla="*/ 8889 w 1672650"/>
                <a:gd name="csY12" fmla="*/ 199937 h 1207053"/>
                <a:gd name="csX13" fmla="*/ 601546 w 1672650"/>
                <a:gd name="csY13" fmla="*/ 625195 h 1207053"/>
                <a:gd name="csX14" fmla="*/ 366901 w 1672650"/>
                <a:gd name="csY14" fmla="*/ 659792 h 1207053"/>
                <a:gd name="csX15" fmla="*/ 101392 w 1672650"/>
                <a:gd name="csY15" fmla="*/ 713582 h 1207053"/>
                <a:gd name="csX16" fmla="*/ 99990 w 1672650"/>
                <a:gd name="csY16" fmla="*/ 760253 h 1207053"/>
                <a:gd name="csX17" fmla="*/ 793362 w 1672650"/>
                <a:gd name="csY17" fmla="*/ 1206378 h 1207053"/>
                <a:gd name="csX18" fmla="*/ 798606 w 1672650"/>
                <a:gd name="csY18" fmla="*/ 1207052 h 1207053"/>
                <a:gd name="csX19" fmla="*/ 802248 w 1672650"/>
                <a:gd name="csY19" fmla="*/ 1206451 h 1207053"/>
                <a:gd name="csX20" fmla="*/ 808257 w 1672650"/>
                <a:gd name="csY20" fmla="*/ 1207052 h 1207053"/>
                <a:gd name="csX21" fmla="*/ 834114 w 1672650"/>
                <a:gd name="csY21" fmla="*/ 1199040 h 1207053"/>
                <a:gd name="csX22" fmla="*/ 958702 w 1672650"/>
                <a:gd name="csY22" fmla="*/ 1108722 h 1207053"/>
                <a:gd name="csX23" fmla="*/ 1022161 w 1672650"/>
                <a:gd name="csY23" fmla="*/ 1100565 h 1207053"/>
                <a:gd name="csX24" fmla="*/ 1259300 w 1672650"/>
                <a:gd name="csY24" fmla="*/ 934824 h 1207053"/>
                <a:gd name="csX25" fmla="*/ 1309157 w 1672650"/>
                <a:gd name="csY25" fmla="*/ 896385 h 1207053"/>
                <a:gd name="csX26" fmla="*/ 1672650 w 1672650"/>
                <a:gd name="csY26" fmla="*/ 574974 h 1207053"/>
                <a:gd name="csX27" fmla="*/ 1672650 w 1672650"/>
                <a:gd name="csY27" fmla="*/ 526355 h 1207053"/>
                <a:gd name="csX28" fmla="*/ 1286067 w 1672650"/>
                <a:gd name="csY28" fmla="*/ 868361 h 1207053"/>
                <a:gd name="csX29" fmla="*/ 1278492 w 1672650"/>
                <a:gd name="csY29" fmla="*/ 874206 h 1207053"/>
                <a:gd name="csX30" fmla="*/ 1097456 w 1672650"/>
                <a:gd name="csY30" fmla="*/ 693188 h 1207053"/>
                <a:gd name="csX31" fmla="*/ 1102555 w 1672650"/>
                <a:gd name="csY31" fmla="*/ 686888 h 1207053"/>
                <a:gd name="csX32" fmla="*/ 1672650 w 1672650"/>
                <a:gd name="csY32" fmla="*/ 54409 h 1207053"/>
                <a:gd name="csX33" fmla="*/ 813556 w 1672650"/>
                <a:gd name="csY33" fmla="*/ 1168977 h 1207053"/>
                <a:gd name="csX34" fmla="*/ 801610 w 1672650"/>
                <a:gd name="csY34" fmla="*/ 1167720 h 1207053"/>
                <a:gd name="csX35" fmla="*/ 799571 w 1672650"/>
                <a:gd name="csY35" fmla="*/ 1156685 h 1207053"/>
                <a:gd name="csX36" fmla="*/ 887649 w 1672650"/>
                <a:gd name="csY36" fmla="*/ 1034684 h 1207053"/>
                <a:gd name="csX37" fmla="*/ 932061 w 1672650"/>
                <a:gd name="csY37" fmla="*/ 1082956 h 1207053"/>
                <a:gd name="csX38" fmla="*/ 813556 w 1672650"/>
                <a:gd name="csY38" fmla="*/ 1168977 h 1207053"/>
                <a:gd name="csX39" fmla="*/ 1249394 w 1672650"/>
                <a:gd name="csY39" fmla="*/ 896549 h 1207053"/>
                <a:gd name="csX40" fmla="*/ 1237849 w 1672650"/>
                <a:gd name="csY40" fmla="*/ 905453 h 1207053"/>
                <a:gd name="csX41" fmla="*/ 1000947 w 1672650"/>
                <a:gd name="csY41" fmla="*/ 1070865 h 1207053"/>
                <a:gd name="csX42" fmla="*/ 972705 w 1672650"/>
                <a:gd name="csY42" fmla="*/ 1073342 h 1207053"/>
                <a:gd name="csX43" fmla="*/ 964310 w 1672650"/>
                <a:gd name="csY43" fmla="*/ 1064237 h 1207053"/>
                <a:gd name="csX44" fmla="*/ 909391 w 1672650"/>
                <a:gd name="csY44" fmla="*/ 1004529 h 1207053"/>
                <a:gd name="csX45" fmla="*/ 909773 w 1672650"/>
                <a:gd name="csY45" fmla="*/ 1004019 h 1207053"/>
                <a:gd name="csX46" fmla="*/ 898848 w 1672650"/>
                <a:gd name="csY46" fmla="*/ 993094 h 1207053"/>
                <a:gd name="csX47" fmla="*/ 901215 w 1672650"/>
                <a:gd name="csY47" fmla="*/ 963631 h 1207053"/>
                <a:gd name="csX48" fmla="*/ 1064461 w 1672650"/>
                <a:gd name="csY48" fmla="*/ 733904 h 1207053"/>
                <a:gd name="csX49" fmla="*/ 1074403 w 1672650"/>
                <a:gd name="csY49" fmla="*/ 721595 h 1207053"/>
                <a:gd name="csX50" fmla="*/ 1249394 w 1672650"/>
                <a:gd name="csY50" fmla="*/ 896549 h 1207053"/>
                <a:gd name="csX0" fmla="*/ 1672650 w 1672650"/>
                <a:gd name="csY0" fmla="*/ 54409 h 1207053"/>
                <a:gd name="csX1" fmla="*/ 1672650 w 1672650"/>
                <a:gd name="csY1" fmla="*/ 0 h 1207053"/>
                <a:gd name="csX2" fmla="*/ 1074877 w 1672650"/>
                <a:gd name="csY2" fmla="*/ 663179 h 1207053"/>
                <a:gd name="csX3" fmla="*/ 1035490 w 1672650"/>
                <a:gd name="csY3" fmla="*/ 711907 h 1207053"/>
                <a:gd name="csX4" fmla="*/ 762606 w 1672650"/>
                <a:gd name="csY4" fmla="*/ 1157104 h 1207053"/>
                <a:gd name="csX5" fmla="*/ 133968 w 1672650"/>
                <a:gd name="csY5" fmla="*/ 746978 h 1207053"/>
                <a:gd name="csX6" fmla="*/ 131965 w 1672650"/>
                <a:gd name="csY6" fmla="*/ 733157 h 1207053"/>
                <a:gd name="csX7" fmla="*/ 370397 w 1672650"/>
                <a:gd name="csY7" fmla="*/ 695992 h 1207053"/>
                <a:gd name="csX8" fmla="*/ 635906 w 1672650"/>
                <a:gd name="csY8" fmla="*/ 642239 h 1207053"/>
                <a:gd name="csX9" fmla="*/ 406015 w 1672650"/>
                <a:gd name="csY9" fmla="*/ 416772 h 1207053"/>
                <a:gd name="csX10" fmla="*/ 27535 w 1672650"/>
                <a:gd name="csY10" fmla="*/ 168654 h 1207053"/>
                <a:gd name="csX11" fmla="*/ 2571 w 1672650"/>
                <a:gd name="csY11" fmla="*/ 174972 h 1207053"/>
                <a:gd name="csX12" fmla="*/ 8889 w 1672650"/>
                <a:gd name="csY12" fmla="*/ 199937 h 1207053"/>
                <a:gd name="csX13" fmla="*/ 601546 w 1672650"/>
                <a:gd name="csY13" fmla="*/ 625195 h 1207053"/>
                <a:gd name="csX14" fmla="*/ 366901 w 1672650"/>
                <a:gd name="csY14" fmla="*/ 659792 h 1207053"/>
                <a:gd name="csX15" fmla="*/ 101392 w 1672650"/>
                <a:gd name="csY15" fmla="*/ 713582 h 1207053"/>
                <a:gd name="csX16" fmla="*/ 99990 w 1672650"/>
                <a:gd name="csY16" fmla="*/ 760253 h 1207053"/>
                <a:gd name="csX17" fmla="*/ 793362 w 1672650"/>
                <a:gd name="csY17" fmla="*/ 1206378 h 1207053"/>
                <a:gd name="csX18" fmla="*/ 798606 w 1672650"/>
                <a:gd name="csY18" fmla="*/ 1207052 h 1207053"/>
                <a:gd name="csX19" fmla="*/ 802248 w 1672650"/>
                <a:gd name="csY19" fmla="*/ 1206451 h 1207053"/>
                <a:gd name="csX20" fmla="*/ 808257 w 1672650"/>
                <a:gd name="csY20" fmla="*/ 1207052 h 1207053"/>
                <a:gd name="csX21" fmla="*/ 834114 w 1672650"/>
                <a:gd name="csY21" fmla="*/ 1199040 h 1207053"/>
                <a:gd name="csX22" fmla="*/ 958702 w 1672650"/>
                <a:gd name="csY22" fmla="*/ 1108722 h 1207053"/>
                <a:gd name="csX23" fmla="*/ 1022161 w 1672650"/>
                <a:gd name="csY23" fmla="*/ 1100565 h 1207053"/>
                <a:gd name="csX24" fmla="*/ 1259300 w 1672650"/>
                <a:gd name="csY24" fmla="*/ 934824 h 1207053"/>
                <a:gd name="csX25" fmla="*/ 1309157 w 1672650"/>
                <a:gd name="csY25" fmla="*/ 896385 h 1207053"/>
                <a:gd name="csX26" fmla="*/ 1672650 w 1672650"/>
                <a:gd name="csY26" fmla="*/ 574974 h 1207053"/>
                <a:gd name="csX27" fmla="*/ 1672650 w 1672650"/>
                <a:gd name="csY27" fmla="*/ 526355 h 1207053"/>
                <a:gd name="csX28" fmla="*/ 1286067 w 1672650"/>
                <a:gd name="csY28" fmla="*/ 868361 h 1207053"/>
                <a:gd name="csX29" fmla="*/ 1278492 w 1672650"/>
                <a:gd name="csY29" fmla="*/ 874206 h 1207053"/>
                <a:gd name="csX30" fmla="*/ 1097456 w 1672650"/>
                <a:gd name="csY30" fmla="*/ 693188 h 1207053"/>
                <a:gd name="csX31" fmla="*/ 1102555 w 1672650"/>
                <a:gd name="csY31" fmla="*/ 686888 h 1207053"/>
                <a:gd name="csX32" fmla="*/ 1672650 w 1672650"/>
                <a:gd name="csY32" fmla="*/ 54409 h 1207053"/>
                <a:gd name="csX33" fmla="*/ 813556 w 1672650"/>
                <a:gd name="csY33" fmla="*/ 1168977 h 1207053"/>
                <a:gd name="csX34" fmla="*/ 801610 w 1672650"/>
                <a:gd name="csY34" fmla="*/ 1167720 h 1207053"/>
                <a:gd name="csX35" fmla="*/ 887649 w 1672650"/>
                <a:gd name="csY35" fmla="*/ 1034684 h 1207053"/>
                <a:gd name="csX36" fmla="*/ 932061 w 1672650"/>
                <a:gd name="csY36" fmla="*/ 1082956 h 1207053"/>
                <a:gd name="csX37" fmla="*/ 813556 w 1672650"/>
                <a:gd name="csY37" fmla="*/ 1168977 h 1207053"/>
                <a:gd name="csX38" fmla="*/ 1249394 w 1672650"/>
                <a:gd name="csY38" fmla="*/ 896549 h 1207053"/>
                <a:gd name="csX39" fmla="*/ 1237849 w 1672650"/>
                <a:gd name="csY39" fmla="*/ 905453 h 1207053"/>
                <a:gd name="csX40" fmla="*/ 1000947 w 1672650"/>
                <a:gd name="csY40" fmla="*/ 1070865 h 1207053"/>
                <a:gd name="csX41" fmla="*/ 972705 w 1672650"/>
                <a:gd name="csY41" fmla="*/ 1073342 h 1207053"/>
                <a:gd name="csX42" fmla="*/ 964310 w 1672650"/>
                <a:gd name="csY42" fmla="*/ 1064237 h 1207053"/>
                <a:gd name="csX43" fmla="*/ 909391 w 1672650"/>
                <a:gd name="csY43" fmla="*/ 1004529 h 1207053"/>
                <a:gd name="csX44" fmla="*/ 909773 w 1672650"/>
                <a:gd name="csY44" fmla="*/ 1004019 h 1207053"/>
                <a:gd name="csX45" fmla="*/ 898848 w 1672650"/>
                <a:gd name="csY45" fmla="*/ 993094 h 1207053"/>
                <a:gd name="csX46" fmla="*/ 901215 w 1672650"/>
                <a:gd name="csY46" fmla="*/ 963631 h 1207053"/>
                <a:gd name="csX47" fmla="*/ 1064461 w 1672650"/>
                <a:gd name="csY47" fmla="*/ 733904 h 1207053"/>
                <a:gd name="csX48" fmla="*/ 1074403 w 1672650"/>
                <a:gd name="csY48" fmla="*/ 721595 h 1207053"/>
                <a:gd name="csX49" fmla="*/ 1249394 w 1672650"/>
                <a:gd name="csY49" fmla="*/ 896549 h 1207053"/>
                <a:gd name="csX0" fmla="*/ 1672650 w 1672650"/>
                <a:gd name="csY0" fmla="*/ 54409 h 1207053"/>
                <a:gd name="csX1" fmla="*/ 1672650 w 1672650"/>
                <a:gd name="csY1" fmla="*/ 0 h 1207053"/>
                <a:gd name="csX2" fmla="*/ 1074877 w 1672650"/>
                <a:gd name="csY2" fmla="*/ 663179 h 1207053"/>
                <a:gd name="csX3" fmla="*/ 1035490 w 1672650"/>
                <a:gd name="csY3" fmla="*/ 711907 h 1207053"/>
                <a:gd name="csX4" fmla="*/ 762606 w 1672650"/>
                <a:gd name="csY4" fmla="*/ 1157104 h 1207053"/>
                <a:gd name="csX5" fmla="*/ 133968 w 1672650"/>
                <a:gd name="csY5" fmla="*/ 746978 h 1207053"/>
                <a:gd name="csX6" fmla="*/ 131965 w 1672650"/>
                <a:gd name="csY6" fmla="*/ 733157 h 1207053"/>
                <a:gd name="csX7" fmla="*/ 370397 w 1672650"/>
                <a:gd name="csY7" fmla="*/ 695992 h 1207053"/>
                <a:gd name="csX8" fmla="*/ 635906 w 1672650"/>
                <a:gd name="csY8" fmla="*/ 642239 h 1207053"/>
                <a:gd name="csX9" fmla="*/ 406015 w 1672650"/>
                <a:gd name="csY9" fmla="*/ 416772 h 1207053"/>
                <a:gd name="csX10" fmla="*/ 27535 w 1672650"/>
                <a:gd name="csY10" fmla="*/ 168654 h 1207053"/>
                <a:gd name="csX11" fmla="*/ 2571 w 1672650"/>
                <a:gd name="csY11" fmla="*/ 174972 h 1207053"/>
                <a:gd name="csX12" fmla="*/ 8889 w 1672650"/>
                <a:gd name="csY12" fmla="*/ 199937 h 1207053"/>
                <a:gd name="csX13" fmla="*/ 601546 w 1672650"/>
                <a:gd name="csY13" fmla="*/ 625195 h 1207053"/>
                <a:gd name="csX14" fmla="*/ 366901 w 1672650"/>
                <a:gd name="csY14" fmla="*/ 659792 h 1207053"/>
                <a:gd name="csX15" fmla="*/ 101392 w 1672650"/>
                <a:gd name="csY15" fmla="*/ 713582 h 1207053"/>
                <a:gd name="csX16" fmla="*/ 99990 w 1672650"/>
                <a:gd name="csY16" fmla="*/ 760253 h 1207053"/>
                <a:gd name="csX17" fmla="*/ 793362 w 1672650"/>
                <a:gd name="csY17" fmla="*/ 1206378 h 1207053"/>
                <a:gd name="csX18" fmla="*/ 798606 w 1672650"/>
                <a:gd name="csY18" fmla="*/ 1207052 h 1207053"/>
                <a:gd name="csX19" fmla="*/ 802248 w 1672650"/>
                <a:gd name="csY19" fmla="*/ 1206451 h 1207053"/>
                <a:gd name="csX20" fmla="*/ 808257 w 1672650"/>
                <a:gd name="csY20" fmla="*/ 1207052 h 1207053"/>
                <a:gd name="csX21" fmla="*/ 834114 w 1672650"/>
                <a:gd name="csY21" fmla="*/ 1199040 h 1207053"/>
                <a:gd name="csX22" fmla="*/ 958702 w 1672650"/>
                <a:gd name="csY22" fmla="*/ 1108722 h 1207053"/>
                <a:gd name="csX23" fmla="*/ 1022161 w 1672650"/>
                <a:gd name="csY23" fmla="*/ 1100565 h 1207053"/>
                <a:gd name="csX24" fmla="*/ 1259300 w 1672650"/>
                <a:gd name="csY24" fmla="*/ 934824 h 1207053"/>
                <a:gd name="csX25" fmla="*/ 1309157 w 1672650"/>
                <a:gd name="csY25" fmla="*/ 896385 h 1207053"/>
                <a:gd name="csX26" fmla="*/ 1672650 w 1672650"/>
                <a:gd name="csY26" fmla="*/ 574974 h 1207053"/>
                <a:gd name="csX27" fmla="*/ 1672650 w 1672650"/>
                <a:gd name="csY27" fmla="*/ 526355 h 1207053"/>
                <a:gd name="csX28" fmla="*/ 1286067 w 1672650"/>
                <a:gd name="csY28" fmla="*/ 868361 h 1207053"/>
                <a:gd name="csX29" fmla="*/ 1278492 w 1672650"/>
                <a:gd name="csY29" fmla="*/ 874206 h 1207053"/>
                <a:gd name="csX30" fmla="*/ 1097456 w 1672650"/>
                <a:gd name="csY30" fmla="*/ 693188 h 1207053"/>
                <a:gd name="csX31" fmla="*/ 1102555 w 1672650"/>
                <a:gd name="csY31" fmla="*/ 686888 h 1207053"/>
                <a:gd name="csX32" fmla="*/ 1672650 w 1672650"/>
                <a:gd name="csY32" fmla="*/ 54409 h 1207053"/>
                <a:gd name="csX33" fmla="*/ 932061 w 1672650"/>
                <a:gd name="csY33" fmla="*/ 1082956 h 1207053"/>
                <a:gd name="csX34" fmla="*/ 801610 w 1672650"/>
                <a:gd name="csY34" fmla="*/ 1167720 h 1207053"/>
                <a:gd name="csX35" fmla="*/ 887649 w 1672650"/>
                <a:gd name="csY35" fmla="*/ 1034684 h 1207053"/>
                <a:gd name="csX36" fmla="*/ 932061 w 1672650"/>
                <a:gd name="csY36" fmla="*/ 1082956 h 1207053"/>
                <a:gd name="csX37" fmla="*/ 1249394 w 1672650"/>
                <a:gd name="csY37" fmla="*/ 896549 h 1207053"/>
                <a:gd name="csX38" fmla="*/ 1237849 w 1672650"/>
                <a:gd name="csY38" fmla="*/ 905453 h 1207053"/>
                <a:gd name="csX39" fmla="*/ 1000947 w 1672650"/>
                <a:gd name="csY39" fmla="*/ 1070865 h 1207053"/>
                <a:gd name="csX40" fmla="*/ 972705 w 1672650"/>
                <a:gd name="csY40" fmla="*/ 1073342 h 1207053"/>
                <a:gd name="csX41" fmla="*/ 964310 w 1672650"/>
                <a:gd name="csY41" fmla="*/ 1064237 h 1207053"/>
                <a:gd name="csX42" fmla="*/ 909391 w 1672650"/>
                <a:gd name="csY42" fmla="*/ 1004529 h 1207053"/>
                <a:gd name="csX43" fmla="*/ 909773 w 1672650"/>
                <a:gd name="csY43" fmla="*/ 1004019 h 1207053"/>
                <a:gd name="csX44" fmla="*/ 898848 w 1672650"/>
                <a:gd name="csY44" fmla="*/ 993094 h 1207053"/>
                <a:gd name="csX45" fmla="*/ 901215 w 1672650"/>
                <a:gd name="csY45" fmla="*/ 963631 h 1207053"/>
                <a:gd name="csX46" fmla="*/ 1064461 w 1672650"/>
                <a:gd name="csY46" fmla="*/ 733904 h 1207053"/>
                <a:gd name="csX47" fmla="*/ 1074403 w 1672650"/>
                <a:gd name="csY47" fmla="*/ 721595 h 1207053"/>
                <a:gd name="csX48" fmla="*/ 1249394 w 1672650"/>
                <a:gd name="csY48" fmla="*/ 896549 h 1207053"/>
                <a:gd name="csX0" fmla="*/ 1672650 w 1672650"/>
                <a:gd name="csY0" fmla="*/ 54409 h 1207053"/>
                <a:gd name="csX1" fmla="*/ 1672650 w 1672650"/>
                <a:gd name="csY1" fmla="*/ 0 h 1207053"/>
                <a:gd name="csX2" fmla="*/ 1074877 w 1672650"/>
                <a:gd name="csY2" fmla="*/ 663179 h 1207053"/>
                <a:gd name="csX3" fmla="*/ 1035490 w 1672650"/>
                <a:gd name="csY3" fmla="*/ 711907 h 1207053"/>
                <a:gd name="csX4" fmla="*/ 762606 w 1672650"/>
                <a:gd name="csY4" fmla="*/ 1157104 h 1207053"/>
                <a:gd name="csX5" fmla="*/ 133968 w 1672650"/>
                <a:gd name="csY5" fmla="*/ 746978 h 1207053"/>
                <a:gd name="csX6" fmla="*/ 131965 w 1672650"/>
                <a:gd name="csY6" fmla="*/ 733157 h 1207053"/>
                <a:gd name="csX7" fmla="*/ 370397 w 1672650"/>
                <a:gd name="csY7" fmla="*/ 695992 h 1207053"/>
                <a:gd name="csX8" fmla="*/ 635906 w 1672650"/>
                <a:gd name="csY8" fmla="*/ 642239 h 1207053"/>
                <a:gd name="csX9" fmla="*/ 406015 w 1672650"/>
                <a:gd name="csY9" fmla="*/ 416772 h 1207053"/>
                <a:gd name="csX10" fmla="*/ 27535 w 1672650"/>
                <a:gd name="csY10" fmla="*/ 168654 h 1207053"/>
                <a:gd name="csX11" fmla="*/ 2571 w 1672650"/>
                <a:gd name="csY11" fmla="*/ 174972 h 1207053"/>
                <a:gd name="csX12" fmla="*/ 8889 w 1672650"/>
                <a:gd name="csY12" fmla="*/ 199937 h 1207053"/>
                <a:gd name="csX13" fmla="*/ 601546 w 1672650"/>
                <a:gd name="csY13" fmla="*/ 625195 h 1207053"/>
                <a:gd name="csX14" fmla="*/ 366901 w 1672650"/>
                <a:gd name="csY14" fmla="*/ 659792 h 1207053"/>
                <a:gd name="csX15" fmla="*/ 101392 w 1672650"/>
                <a:gd name="csY15" fmla="*/ 713582 h 1207053"/>
                <a:gd name="csX16" fmla="*/ 99990 w 1672650"/>
                <a:gd name="csY16" fmla="*/ 760253 h 1207053"/>
                <a:gd name="csX17" fmla="*/ 793362 w 1672650"/>
                <a:gd name="csY17" fmla="*/ 1206378 h 1207053"/>
                <a:gd name="csX18" fmla="*/ 798606 w 1672650"/>
                <a:gd name="csY18" fmla="*/ 1207052 h 1207053"/>
                <a:gd name="csX19" fmla="*/ 802248 w 1672650"/>
                <a:gd name="csY19" fmla="*/ 1206451 h 1207053"/>
                <a:gd name="csX20" fmla="*/ 808257 w 1672650"/>
                <a:gd name="csY20" fmla="*/ 1207052 h 1207053"/>
                <a:gd name="csX21" fmla="*/ 834114 w 1672650"/>
                <a:gd name="csY21" fmla="*/ 1199040 h 1207053"/>
                <a:gd name="csX22" fmla="*/ 958702 w 1672650"/>
                <a:gd name="csY22" fmla="*/ 1108722 h 1207053"/>
                <a:gd name="csX23" fmla="*/ 1022161 w 1672650"/>
                <a:gd name="csY23" fmla="*/ 1100565 h 1207053"/>
                <a:gd name="csX24" fmla="*/ 1259300 w 1672650"/>
                <a:gd name="csY24" fmla="*/ 934824 h 1207053"/>
                <a:gd name="csX25" fmla="*/ 1309157 w 1672650"/>
                <a:gd name="csY25" fmla="*/ 896385 h 1207053"/>
                <a:gd name="csX26" fmla="*/ 1672650 w 1672650"/>
                <a:gd name="csY26" fmla="*/ 574974 h 1207053"/>
                <a:gd name="csX27" fmla="*/ 1672650 w 1672650"/>
                <a:gd name="csY27" fmla="*/ 526355 h 1207053"/>
                <a:gd name="csX28" fmla="*/ 1286067 w 1672650"/>
                <a:gd name="csY28" fmla="*/ 868361 h 1207053"/>
                <a:gd name="csX29" fmla="*/ 1278492 w 1672650"/>
                <a:gd name="csY29" fmla="*/ 874206 h 1207053"/>
                <a:gd name="csX30" fmla="*/ 1097456 w 1672650"/>
                <a:gd name="csY30" fmla="*/ 693188 h 1207053"/>
                <a:gd name="csX31" fmla="*/ 1102555 w 1672650"/>
                <a:gd name="csY31" fmla="*/ 686888 h 1207053"/>
                <a:gd name="csX32" fmla="*/ 1672650 w 1672650"/>
                <a:gd name="csY32" fmla="*/ 54409 h 1207053"/>
                <a:gd name="csX33" fmla="*/ 932061 w 1672650"/>
                <a:gd name="csY33" fmla="*/ 1082956 h 1207053"/>
                <a:gd name="csX34" fmla="*/ 887649 w 1672650"/>
                <a:gd name="csY34" fmla="*/ 1034684 h 1207053"/>
                <a:gd name="csX35" fmla="*/ 932061 w 1672650"/>
                <a:gd name="csY35" fmla="*/ 1082956 h 1207053"/>
                <a:gd name="csX36" fmla="*/ 1249394 w 1672650"/>
                <a:gd name="csY36" fmla="*/ 896549 h 1207053"/>
                <a:gd name="csX37" fmla="*/ 1237849 w 1672650"/>
                <a:gd name="csY37" fmla="*/ 905453 h 1207053"/>
                <a:gd name="csX38" fmla="*/ 1000947 w 1672650"/>
                <a:gd name="csY38" fmla="*/ 1070865 h 1207053"/>
                <a:gd name="csX39" fmla="*/ 972705 w 1672650"/>
                <a:gd name="csY39" fmla="*/ 1073342 h 1207053"/>
                <a:gd name="csX40" fmla="*/ 964310 w 1672650"/>
                <a:gd name="csY40" fmla="*/ 1064237 h 1207053"/>
                <a:gd name="csX41" fmla="*/ 909391 w 1672650"/>
                <a:gd name="csY41" fmla="*/ 1004529 h 1207053"/>
                <a:gd name="csX42" fmla="*/ 909773 w 1672650"/>
                <a:gd name="csY42" fmla="*/ 1004019 h 1207053"/>
                <a:gd name="csX43" fmla="*/ 898848 w 1672650"/>
                <a:gd name="csY43" fmla="*/ 993094 h 1207053"/>
                <a:gd name="csX44" fmla="*/ 901215 w 1672650"/>
                <a:gd name="csY44" fmla="*/ 963631 h 1207053"/>
                <a:gd name="csX45" fmla="*/ 1064461 w 1672650"/>
                <a:gd name="csY45" fmla="*/ 733904 h 1207053"/>
                <a:gd name="csX46" fmla="*/ 1074403 w 1672650"/>
                <a:gd name="csY46" fmla="*/ 721595 h 1207053"/>
                <a:gd name="csX47" fmla="*/ 1249394 w 1672650"/>
                <a:gd name="csY47" fmla="*/ 896549 h 1207053"/>
                <a:gd name="csX0" fmla="*/ 1672650 w 1672650"/>
                <a:gd name="csY0" fmla="*/ 54409 h 1214211"/>
                <a:gd name="csX1" fmla="*/ 1672650 w 1672650"/>
                <a:gd name="csY1" fmla="*/ 0 h 1214211"/>
                <a:gd name="csX2" fmla="*/ 1074877 w 1672650"/>
                <a:gd name="csY2" fmla="*/ 663179 h 1214211"/>
                <a:gd name="csX3" fmla="*/ 1035490 w 1672650"/>
                <a:gd name="csY3" fmla="*/ 711907 h 1214211"/>
                <a:gd name="csX4" fmla="*/ 762606 w 1672650"/>
                <a:gd name="csY4" fmla="*/ 1157104 h 1214211"/>
                <a:gd name="csX5" fmla="*/ 133968 w 1672650"/>
                <a:gd name="csY5" fmla="*/ 746978 h 1214211"/>
                <a:gd name="csX6" fmla="*/ 131965 w 1672650"/>
                <a:gd name="csY6" fmla="*/ 733157 h 1214211"/>
                <a:gd name="csX7" fmla="*/ 370397 w 1672650"/>
                <a:gd name="csY7" fmla="*/ 695992 h 1214211"/>
                <a:gd name="csX8" fmla="*/ 635906 w 1672650"/>
                <a:gd name="csY8" fmla="*/ 642239 h 1214211"/>
                <a:gd name="csX9" fmla="*/ 406015 w 1672650"/>
                <a:gd name="csY9" fmla="*/ 416772 h 1214211"/>
                <a:gd name="csX10" fmla="*/ 27535 w 1672650"/>
                <a:gd name="csY10" fmla="*/ 168654 h 1214211"/>
                <a:gd name="csX11" fmla="*/ 2571 w 1672650"/>
                <a:gd name="csY11" fmla="*/ 174972 h 1214211"/>
                <a:gd name="csX12" fmla="*/ 8889 w 1672650"/>
                <a:gd name="csY12" fmla="*/ 199937 h 1214211"/>
                <a:gd name="csX13" fmla="*/ 601546 w 1672650"/>
                <a:gd name="csY13" fmla="*/ 625195 h 1214211"/>
                <a:gd name="csX14" fmla="*/ 366901 w 1672650"/>
                <a:gd name="csY14" fmla="*/ 659792 h 1214211"/>
                <a:gd name="csX15" fmla="*/ 101392 w 1672650"/>
                <a:gd name="csY15" fmla="*/ 713582 h 1214211"/>
                <a:gd name="csX16" fmla="*/ 99990 w 1672650"/>
                <a:gd name="csY16" fmla="*/ 760253 h 1214211"/>
                <a:gd name="csX17" fmla="*/ 793362 w 1672650"/>
                <a:gd name="csY17" fmla="*/ 1206378 h 1214211"/>
                <a:gd name="csX18" fmla="*/ 798606 w 1672650"/>
                <a:gd name="csY18" fmla="*/ 1207052 h 1214211"/>
                <a:gd name="csX19" fmla="*/ 802248 w 1672650"/>
                <a:gd name="csY19" fmla="*/ 1206451 h 1214211"/>
                <a:gd name="csX20" fmla="*/ 808257 w 1672650"/>
                <a:gd name="csY20" fmla="*/ 1207052 h 1214211"/>
                <a:gd name="csX21" fmla="*/ 958702 w 1672650"/>
                <a:gd name="csY21" fmla="*/ 1108722 h 1214211"/>
                <a:gd name="csX22" fmla="*/ 1022161 w 1672650"/>
                <a:gd name="csY22" fmla="*/ 1100565 h 1214211"/>
                <a:gd name="csX23" fmla="*/ 1259300 w 1672650"/>
                <a:gd name="csY23" fmla="*/ 934824 h 1214211"/>
                <a:gd name="csX24" fmla="*/ 1309157 w 1672650"/>
                <a:gd name="csY24" fmla="*/ 896385 h 1214211"/>
                <a:gd name="csX25" fmla="*/ 1672650 w 1672650"/>
                <a:gd name="csY25" fmla="*/ 574974 h 1214211"/>
                <a:gd name="csX26" fmla="*/ 1672650 w 1672650"/>
                <a:gd name="csY26" fmla="*/ 526355 h 1214211"/>
                <a:gd name="csX27" fmla="*/ 1286067 w 1672650"/>
                <a:gd name="csY27" fmla="*/ 868361 h 1214211"/>
                <a:gd name="csX28" fmla="*/ 1278492 w 1672650"/>
                <a:gd name="csY28" fmla="*/ 874206 h 1214211"/>
                <a:gd name="csX29" fmla="*/ 1097456 w 1672650"/>
                <a:gd name="csY29" fmla="*/ 693188 h 1214211"/>
                <a:gd name="csX30" fmla="*/ 1102555 w 1672650"/>
                <a:gd name="csY30" fmla="*/ 686888 h 1214211"/>
                <a:gd name="csX31" fmla="*/ 1672650 w 1672650"/>
                <a:gd name="csY31" fmla="*/ 54409 h 1214211"/>
                <a:gd name="csX32" fmla="*/ 932061 w 1672650"/>
                <a:gd name="csY32" fmla="*/ 1082956 h 1214211"/>
                <a:gd name="csX33" fmla="*/ 887649 w 1672650"/>
                <a:gd name="csY33" fmla="*/ 1034684 h 1214211"/>
                <a:gd name="csX34" fmla="*/ 932061 w 1672650"/>
                <a:gd name="csY34" fmla="*/ 1082956 h 1214211"/>
                <a:gd name="csX35" fmla="*/ 1249394 w 1672650"/>
                <a:gd name="csY35" fmla="*/ 896549 h 1214211"/>
                <a:gd name="csX36" fmla="*/ 1237849 w 1672650"/>
                <a:gd name="csY36" fmla="*/ 905453 h 1214211"/>
                <a:gd name="csX37" fmla="*/ 1000947 w 1672650"/>
                <a:gd name="csY37" fmla="*/ 1070865 h 1214211"/>
                <a:gd name="csX38" fmla="*/ 972705 w 1672650"/>
                <a:gd name="csY38" fmla="*/ 1073342 h 1214211"/>
                <a:gd name="csX39" fmla="*/ 964310 w 1672650"/>
                <a:gd name="csY39" fmla="*/ 1064237 h 1214211"/>
                <a:gd name="csX40" fmla="*/ 909391 w 1672650"/>
                <a:gd name="csY40" fmla="*/ 1004529 h 1214211"/>
                <a:gd name="csX41" fmla="*/ 909773 w 1672650"/>
                <a:gd name="csY41" fmla="*/ 1004019 h 1214211"/>
                <a:gd name="csX42" fmla="*/ 898848 w 1672650"/>
                <a:gd name="csY42" fmla="*/ 993094 h 1214211"/>
                <a:gd name="csX43" fmla="*/ 901215 w 1672650"/>
                <a:gd name="csY43" fmla="*/ 963631 h 1214211"/>
                <a:gd name="csX44" fmla="*/ 1064461 w 1672650"/>
                <a:gd name="csY44" fmla="*/ 733904 h 1214211"/>
                <a:gd name="csX45" fmla="*/ 1074403 w 1672650"/>
                <a:gd name="csY45" fmla="*/ 721595 h 1214211"/>
                <a:gd name="csX46" fmla="*/ 1249394 w 1672650"/>
                <a:gd name="csY46" fmla="*/ 896549 h 1214211"/>
                <a:gd name="csX0" fmla="*/ 1672650 w 1672650"/>
                <a:gd name="csY0" fmla="*/ 54409 h 1207053"/>
                <a:gd name="csX1" fmla="*/ 1672650 w 1672650"/>
                <a:gd name="csY1" fmla="*/ 0 h 1207053"/>
                <a:gd name="csX2" fmla="*/ 1074877 w 1672650"/>
                <a:gd name="csY2" fmla="*/ 663179 h 1207053"/>
                <a:gd name="csX3" fmla="*/ 1035490 w 1672650"/>
                <a:gd name="csY3" fmla="*/ 711907 h 1207053"/>
                <a:gd name="csX4" fmla="*/ 762606 w 1672650"/>
                <a:gd name="csY4" fmla="*/ 1157104 h 1207053"/>
                <a:gd name="csX5" fmla="*/ 133968 w 1672650"/>
                <a:gd name="csY5" fmla="*/ 746978 h 1207053"/>
                <a:gd name="csX6" fmla="*/ 131965 w 1672650"/>
                <a:gd name="csY6" fmla="*/ 733157 h 1207053"/>
                <a:gd name="csX7" fmla="*/ 370397 w 1672650"/>
                <a:gd name="csY7" fmla="*/ 695992 h 1207053"/>
                <a:gd name="csX8" fmla="*/ 635906 w 1672650"/>
                <a:gd name="csY8" fmla="*/ 642239 h 1207053"/>
                <a:gd name="csX9" fmla="*/ 406015 w 1672650"/>
                <a:gd name="csY9" fmla="*/ 416772 h 1207053"/>
                <a:gd name="csX10" fmla="*/ 27535 w 1672650"/>
                <a:gd name="csY10" fmla="*/ 168654 h 1207053"/>
                <a:gd name="csX11" fmla="*/ 2571 w 1672650"/>
                <a:gd name="csY11" fmla="*/ 174972 h 1207053"/>
                <a:gd name="csX12" fmla="*/ 8889 w 1672650"/>
                <a:gd name="csY12" fmla="*/ 199937 h 1207053"/>
                <a:gd name="csX13" fmla="*/ 601546 w 1672650"/>
                <a:gd name="csY13" fmla="*/ 625195 h 1207053"/>
                <a:gd name="csX14" fmla="*/ 366901 w 1672650"/>
                <a:gd name="csY14" fmla="*/ 659792 h 1207053"/>
                <a:gd name="csX15" fmla="*/ 101392 w 1672650"/>
                <a:gd name="csY15" fmla="*/ 713582 h 1207053"/>
                <a:gd name="csX16" fmla="*/ 99990 w 1672650"/>
                <a:gd name="csY16" fmla="*/ 760253 h 1207053"/>
                <a:gd name="csX17" fmla="*/ 793362 w 1672650"/>
                <a:gd name="csY17" fmla="*/ 1206378 h 1207053"/>
                <a:gd name="csX18" fmla="*/ 798606 w 1672650"/>
                <a:gd name="csY18" fmla="*/ 1207052 h 1207053"/>
                <a:gd name="csX19" fmla="*/ 802248 w 1672650"/>
                <a:gd name="csY19" fmla="*/ 1206451 h 1207053"/>
                <a:gd name="csX20" fmla="*/ 958702 w 1672650"/>
                <a:gd name="csY20" fmla="*/ 1108722 h 1207053"/>
                <a:gd name="csX21" fmla="*/ 1022161 w 1672650"/>
                <a:gd name="csY21" fmla="*/ 1100565 h 1207053"/>
                <a:gd name="csX22" fmla="*/ 1259300 w 1672650"/>
                <a:gd name="csY22" fmla="*/ 934824 h 1207053"/>
                <a:gd name="csX23" fmla="*/ 1309157 w 1672650"/>
                <a:gd name="csY23" fmla="*/ 896385 h 1207053"/>
                <a:gd name="csX24" fmla="*/ 1672650 w 1672650"/>
                <a:gd name="csY24" fmla="*/ 574974 h 1207053"/>
                <a:gd name="csX25" fmla="*/ 1672650 w 1672650"/>
                <a:gd name="csY25" fmla="*/ 526355 h 1207053"/>
                <a:gd name="csX26" fmla="*/ 1286067 w 1672650"/>
                <a:gd name="csY26" fmla="*/ 868361 h 1207053"/>
                <a:gd name="csX27" fmla="*/ 1278492 w 1672650"/>
                <a:gd name="csY27" fmla="*/ 874206 h 1207053"/>
                <a:gd name="csX28" fmla="*/ 1097456 w 1672650"/>
                <a:gd name="csY28" fmla="*/ 693188 h 1207053"/>
                <a:gd name="csX29" fmla="*/ 1102555 w 1672650"/>
                <a:gd name="csY29" fmla="*/ 686888 h 1207053"/>
                <a:gd name="csX30" fmla="*/ 1672650 w 1672650"/>
                <a:gd name="csY30" fmla="*/ 54409 h 1207053"/>
                <a:gd name="csX31" fmla="*/ 932061 w 1672650"/>
                <a:gd name="csY31" fmla="*/ 1082956 h 1207053"/>
                <a:gd name="csX32" fmla="*/ 887649 w 1672650"/>
                <a:gd name="csY32" fmla="*/ 1034684 h 1207053"/>
                <a:gd name="csX33" fmla="*/ 932061 w 1672650"/>
                <a:gd name="csY33" fmla="*/ 1082956 h 1207053"/>
                <a:gd name="csX34" fmla="*/ 1249394 w 1672650"/>
                <a:gd name="csY34" fmla="*/ 896549 h 1207053"/>
                <a:gd name="csX35" fmla="*/ 1237849 w 1672650"/>
                <a:gd name="csY35" fmla="*/ 905453 h 1207053"/>
                <a:gd name="csX36" fmla="*/ 1000947 w 1672650"/>
                <a:gd name="csY36" fmla="*/ 1070865 h 1207053"/>
                <a:gd name="csX37" fmla="*/ 972705 w 1672650"/>
                <a:gd name="csY37" fmla="*/ 1073342 h 1207053"/>
                <a:gd name="csX38" fmla="*/ 964310 w 1672650"/>
                <a:gd name="csY38" fmla="*/ 1064237 h 1207053"/>
                <a:gd name="csX39" fmla="*/ 909391 w 1672650"/>
                <a:gd name="csY39" fmla="*/ 1004529 h 1207053"/>
                <a:gd name="csX40" fmla="*/ 909773 w 1672650"/>
                <a:gd name="csY40" fmla="*/ 1004019 h 1207053"/>
                <a:gd name="csX41" fmla="*/ 898848 w 1672650"/>
                <a:gd name="csY41" fmla="*/ 993094 h 1207053"/>
                <a:gd name="csX42" fmla="*/ 901215 w 1672650"/>
                <a:gd name="csY42" fmla="*/ 963631 h 1207053"/>
                <a:gd name="csX43" fmla="*/ 1064461 w 1672650"/>
                <a:gd name="csY43" fmla="*/ 733904 h 1207053"/>
                <a:gd name="csX44" fmla="*/ 1074403 w 1672650"/>
                <a:gd name="csY44" fmla="*/ 721595 h 1207053"/>
                <a:gd name="csX45" fmla="*/ 1249394 w 1672650"/>
                <a:gd name="csY45" fmla="*/ 896549 h 1207053"/>
                <a:gd name="csX0" fmla="*/ 1672650 w 1672650"/>
                <a:gd name="csY0" fmla="*/ 54409 h 1207053"/>
                <a:gd name="csX1" fmla="*/ 1672650 w 1672650"/>
                <a:gd name="csY1" fmla="*/ 0 h 1207053"/>
                <a:gd name="csX2" fmla="*/ 1074877 w 1672650"/>
                <a:gd name="csY2" fmla="*/ 663179 h 1207053"/>
                <a:gd name="csX3" fmla="*/ 1035490 w 1672650"/>
                <a:gd name="csY3" fmla="*/ 711907 h 1207053"/>
                <a:gd name="csX4" fmla="*/ 762606 w 1672650"/>
                <a:gd name="csY4" fmla="*/ 1157104 h 1207053"/>
                <a:gd name="csX5" fmla="*/ 133968 w 1672650"/>
                <a:gd name="csY5" fmla="*/ 746978 h 1207053"/>
                <a:gd name="csX6" fmla="*/ 131965 w 1672650"/>
                <a:gd name="csY6" fmla="*/ 733157 h 1207053"/>
                <a:gd name="csX7" fmla="*/ 370397 w 1672650"/>
                <a:gd name="csY7" fmla="*/ 695992 h 1207053"/>
                <a:gd name="csX8" fmla="*/ 635906 w 1672650"/>
                <a:gd name="csY8" fmla="*/ 642239 h 1207053"/>
                <a:gd name="csX9" fmla="*/ 406015 w 1672650"/>
                <a:gd name="csY9" fmla="*/ 416772 h 1207053"/>
                <a:gd name="csX10" fmla="*/ 27535 w 1672650"/>
                <a:gd name="csY10" fmla="*/ 168654 h 1207053"/>
                <a:gd name="csX11" fmla="*/ 2571 w 1672650"/>
                <a:gd name="csY11" fmla="*/ 174972 h 1207053"/>
                <a:gd name="csX12" fmla="*/ 8889 w 1672650"/>
                <a:gd name="csY12" fmla="*/ 199937 h 1207053"/>
                <a:gd name="csX13" fmla="*/ 601546 w 1672650"/>
                <a:gd name="csY13" fmla="*/ 625195 h 1207053"/>
                <a:gd name="csX14" fmla="*/ 366901 w 1672650"/>
                <a:gd name="csY14" fmla="*/ 659792 h 1207053"/>
                <a:gd name="csX15" fmla="*/ 101392 w 1672650"/>
                <a:gd name="csY15" fmla="*/ 713582 h 1207053"/>
                <a:gd name="csX16" fmla="*/ 99990 w 1672650"/>
                <a:gd name="csY16" fmla="*/ 760253 h 1207053"/>
                <a:gd name="csX17" fmla="*/ 793362 w 1672650"/>
                <a:gd name="csY17" fmla="*/ 1206378 h 1207053"/>
                <a:gd name="csX18" fmla="*/ 798606 w 1672650"/>
                <a:gd name="csY18" fmla="*/ 1207052 h 1207053"/>
                <a:gd name="csX19" fmla="*/ 802248 w 1672650"/>
                <a:gd name="csY19" fmla="*/ 1206451 h 1207053"/>
                <a:gd name="csX20" fmla="*/ 1022161 w 1672650"/>
                <a:gd name="csY20" fmla="*/ 1100565 h 1207053"/>
                <a:gd name="csX21" fmla="*/ 1259300 w 1672650"/>
                <a:gd name="csY21" fmla="*/ 934824 h 1207053"/>
                <a:gd name="csX22" fmla="*/ 1309157 w 1672650"/>
                <a:gd name="csY22" fmla="*/ 896385 h 1207053"/>
                <a:gd name="csX23" fmla="*/ 1672650 w 1672650"/>
                <a:gd name="csY23" fmla="*/ 574974 h 1207053"/>
                <a:gd name="csX24" fmla="*/ 1672650 w 1672650"/>
                <a:gd name="csY24" fmla="*/ 526355 h 1207053"/>
                <a:gd name="csX25" fmla="*/ 1286067 w 1672650"/>
                <a:gd name="csY25" fmla="*/ 868361 h 1207053"/>
                <a:gd name="csX26" fmla="*/ 1278492 w 1672650"/>
                <a:gd name="csY26" fmla="*/ 874206 h 1207053"/>
                <a:gd name="csX27" fmla="*/ 1097456 w 1672650"/>
                <a:gd name="csY27" fmla="*/ 693188 h 1207053"/>
                <a:gd name="csX28" fmla="*/ 1102555 w 1672650"/>
                <a:gd name="csY28" fmla="*/ 686888 h 1207053"/>
                <a:gd name="csX29" fmla="*/ 1672650 w 1672650"/>
                <a:gd name="csY29" fmla="*/ 54409 h 1207053"/>
                <a:gd name="csX30" fmla="*/ 932061 w 1672650"/>
                <a:gd name="csY30" fmla="*/ 1082956 h 1207053"/>
                <a:gd name="csX31" fmla="*/ 887649 w 1672650"/>
                <a:gd name="csY31" fmla="*/ 1034684 h 1207053"/>
                <a:gd name="csX32" fmla="*/ 932061 w 1672650"/>
                <a:gd name="csY32" fmla="*/ 1082956 h 1207053"/>
                <a:gd name="csX33" fmla="*/ 1249394 w 1672650"/>
                <a:gd name="csY33" fmla="*/ 896549 h 1207053"/>
                <a:gd name="csX34" fmla="*/ 1237849 w 1672650"/>
                <a:gd name="csY34" fmla="*/ 905453 h 1207053"/>
                <a:gd name="csX35" fmla="*/ 1000947 w 1672650"/>
                <a:gd name="csY35" fmla="*/ 1070865 h 1207053"/>
                <a:gd name="csX36" fmla="*/ 972705 w 1672650"/>
                <a:gd name="csY36" fmla="*/ 1073342 h 1207053"/>
                <a:gd name="csX37" fmla="*/ 964310 w 1672650"/>
                <a:gd name="csY37" fmla="*/ 1064237 h 1207053"/>
                <a:gd name="csX38" fmla="*/ 909391 w 1672650"/>
                <a:gd name="csY38" fmla="*/ 1004529 h 1207053"/>
                <a:gd name="csX39" fmla="*/ 909773 w 1672650"/>
                <a:gd name="csY39" fmla="*/ 1004019 h 1207053"/>
                <a:gd name="csX40" fmla="*/ 898848 w 1672650"/>
                <a:gd name="csY40" fmla="*/ 993094 h 1207053"/>
                <a:gd name="csX41" fmla="*/ 901215 w 1672650"/>
                <a:gd name="csY41" fmla="*/ 963631 h 1207053"/>
                <a:gd name="csX42" fmla="*/ 1064461 w 1672650"/>
                <a:gd name="csY42" fmla="*/ 733904 h 1207053"/>
                <a:gd name="csX43" fmla="*/ 1074403 w 1672650"/>
                <a:gd name="csY43" fmla="*/ 721595 h 1207053"/>
                <a:gd name="csX44" fmla="*/ 1249394 w 1672650"/>
                <a:gd name="csY44" fmla="*/ 896549 h 1207053"/>
                <a:gd name="csX0" fmla="*/ 1672650 w 1672650"/>
                <a:gd name="csY0" fmla="*/ 54409 h 1207053"/>
                <a:gd name="csX1" fmla="*/ 1672650 w 1672650"/>
                <a:gd name="csY1" fmla="*/ 0 h 1207053"/>
                <a:gd name="csX2" fmla="*/ 1074877 w 1672650"/>
                <a:gd name="csY2" fmla="*/ 663179 h 1207053"/>
                <a:gd name="csX3" fmla="*/ 1035490 w 1672650"/>
                <a:gd name="csY3" fmla="*/ 711907 h 1207053"/>
                <a:gd name="csX4" fmla="*/ 762606 w 1672650"/>
                <a:gd name="csY4" fmla="*/ 1157104 h 1207053"/>
                <a:gd name="csX5" fmla="*/ 133968 w 1672650"/>
                <a:gd name="csY5" fmla="*/ 746978 h 1207053"/>
                <a:gd name="csX6" fmla="*/ 131965 w 1672650"/>
                <a:gd name="csY6" fmla="*/ 733157 h 1207053"/>
                <a:gd name="csX7" fmla="*/ 370397 w 1672650"/>
                <a:gd name="csY7" fmla="*/ 695992 h 1207053"/>
                <a:gd name="csX8" fmla="*/ 635906 w 1672650"/>
                <a:gd name="csY8" fmla="*/ 642239 h 1207053"/>
                <a:gd name="csX9" fmla="*/ 406015 w 1672650"/>
                <a:gd name="csY9" fmla="*/ 416772 h 1207053"/>
                <a:gd name="csX10" fmla="*/ 27535 w 1672650"/>
                <a:gd name="csY10" fmla="*/ 168654 h 1207053"/>
                <a:gd name="csX11" fmla="*/ 2571 w 1672650"/>
                <a:gd name="csY11" fmla="*/ 174972 h 1207053"/>
                <a:gd name="csX12" fmla="*/ 8889 w 1672650"/>
                <a:gd name="csY12" fmla="*/ 199937 h 1207053"/>
                <a:gd name="csX13" fmla="*/ 601546 w 1672650"/>
                <a:gd name="csY13" fmla="*/ 625195 h 1207053"/>
                <a:gd name="csX14" fmla="*/ 366901 w 1672650"/>
                <a:gd name="csY14" fmla="*/ 659792 h 1207053"/>
                <a:gd name="csX15" fmla="*/ 101392 w 1672650"/>
                <a:gd name="csY15" fmla="*/ 713582 h 1207053"/>
                <a:gd name="csX16" fmla="*/ 99990 w 1672650"/>
                <a:gd name="csY16" fmla="*/ 760253 h 1207053"/>
                <a:gd name="csX17" fmla="*/ 793362 w 1672650"/>
                <a:gd name="csY17" fmla="*/ 1206378 h 1207053"/>
                <a:gd name="csX18" fmla="*/ 798606 w 1672650"/>
                <a:gd name="csY18" fmla="*/ 1207052 h 1207053"/>
                <a:gd name="csX19" fmla="*/ 802248 w 1672650"/>
                <a:gd name="csY19" fmla="*/ 1206451 h 1207053"/>
                <a:gd name="csX20" fmla="*/ 1022161 w 1672650"/>
                <a:gd name="csY20" fmla="*/ 1100565 h 1207053"/>
                <a:gd name="csX21" fmla="*/ 1259300 w 1672650"/>
                <a:gd name="csY21" fmla="*/ 934824 h 1207053"/>
                <a:gd name="csX22" fmla="*/ 1309157 w 1672650"/>
                <a:gd name="csY22" fmla="*/ 896385 h 1207053"/>
                <a:gd name="csX23" fmla="*/ 1672650 w 1672650"/>
                <a:gd name="csY23" fmla="*/ 574974 h 1207053"/>
                <a:gd name="csX24" fmla="*/ 1672650 w 1672650"/>
                <a:gd name="csY24" fmla="*/ 526355 h 1207053"/>
                <a:gd name="csX25" fmla="*/ 1286067 w 1672650"/>
                <a:gd name="csY25" fmla="*/ 868361 h 1207053"/>
                <a:gd name="csX26" fmla="*/ 1278492 w 1672650"/>
                <a:gd name="csY26" fmla="*/ 874206 h 1207053"/>
                <a:gd name="csX27" fmla="*/ 1097456 w 1672650"/>
                <a:gd name="csY27" fmla="*/ 693188 h 1207053"/>
                <a:gd name="csX28" fmla="*/ 1102555 w 1672650"/>
                <a:gd name="csY28" fmla="*/ 686888 h 1207053"/>
                <a:gd name="csX29" fmla="*/ 1672650 w 1672650"/>
                <a:gd name="csY29" fmla="*/ 54409 h 1207053"/>
                <a:gd name="csX30" fmla="*/ 1249394 w 1672650"/>
                <a:gd name="csY30" fmla="*/ 896549 h 1207053"/>
                <a:gd name="csX31" fmla="*/ 1237849 w 1672650"/>
                <a:gd name="csY31" fmla="*/ 905453 h 1207053"/>
                <a:gd name="csX32" fmla="*/ 1000947 w 1672650"/>
                <a:gd name="csY32" fmla="*/ 1070865 h 1207053"/>
                <a:gd name="csX33" fmla="*/ 972705 w 1672650"/>
                <a:gd name="csY33" fmla="*/ 1073342 h 1207053"/>
                <a:gd name="csX34" fmla="*/ 964310 w 1672650"/>
                <a:gd name="csY34" fmla="*/ 1064237 h 1207053"/>
                <a:gd name="csX35" fmla="*/ 909391 w 1672650"/>
                <a:gd name="csY35" fmla="*/ 1004529 h 1207053"/>
                <a:gd name="csX36" fmla="*/ 909773 w 1672650"/>
                <a:gd name="csY36" fmla="*/ 1004019 h 1207053"/>
                <a:gd name="csX37" fmla="*/ 898848 w 1672650"/>
                <a:gd name="csY37" fmla="*/ 993094 h 1207053"/>
                <a:gd name="csX38" fmla="*/ 901215 w 1672650"/>
                <a:gd name="csY38" fmla="*/ 963631 h 1207053"/>
                <a:gd name="csX39" fmla="*/ 1064461 w 1672650"/>
                <a:gd name="csY39" fmla="*/ 733904 h 1207053"/>
                <a:gd name="csX40" fmla="*/ 1074403 w 1672650"/>
                <a:gd name="csY40" fmla="*/ 721595 h 1207053"/>
                <a:gd name="csX41" fmla="*/ 1249394 w 1672650"/>
                <a:gd name="csY41" fmla="*/ 896549 h 1207053"/>
                <a:gd name="csX0" fmla="*/ 1672650 w 1672650"/>
                <a:gd name="csY0" fmla="*/ 54409 h 1207053"/>
                <a:gd name="csX1" fmla="*/ 1672650 w 1672650"/>
                <a:gd name="csY1" fmla="*/ 0 h 1207053"/>
                <a:gd name="csX2" fmla="*/ 1074877 w 1672650"/>
                <a:gd name="csY2" fmla="*/ 663179 h 1207053"/>
                <a:gd name="csX3" fmla="*/ 1035490 w 1672650"/>
                <a:gd name="csY3" fmla="*/ 711907 h 1207053"/>
                <a:gd name="csX4" fmla="*/ 762606 w 1672650"/>
                <a:gd name="csY4" fmla="*/ 1157104 h 1207053"/>
                <a:gd name="csX5" fmla="*/ 133968 w 1672650"/>
                <a:gd name="csY5" fmla="*/ 746978 h 1207053"/>
                <a:gd name="csX6" fmla="*/ 131965 w 1672650"/>
                <a:gd name="csY6" fmla="*/ 733157 h 1207053"/>
                <a:gd name="csX7" fmla="*/ 370397 w 1672650"/>
                <a:gd name="csY7" fmla="*/ 695992 h 1207053"/>
                <a:gd name="csX8" fmla="*/ 635906 w 1672650"/>
                <a:gd name="csY8" fmla="*/ 642239 h 1207053"/>
                <a:gd name="csX9" fmla="*/ 406015 w 1672650"/>
                <a:gd name="csY9" fmla="*/ 416772 h 1207053"/>
                <a:gd name="csX10" fmla="*/ 27535 w 1672650"/>
                <a:gd name="csY10" fmla="*/ 168654 h 1207053"/>
                <a:gd name="csX11" fmla="*/ 2571 w 1672650"/>
                <a:gd name="csY11" fmla="*/ 174972 h 1207053"/>
                <a:gd name="csX12" fmla="*/ 8889 w 1672650"/>
                <a:gd name="csY12" fmla="*/ 199937 h 1207053"/>
                <a:gd name="csX13" fmla="*/ 601546 w 1672650"/>
                <a:gd name="csY13" fmla="*/ 625195 h 1207053"/>
                <a:gd name="csX14" fmla="*/ 366901 w 1672650"/>
                <a:gd name="csY14" fmla="*/ 659792 h 1207053"/>
                <a:gd name="csX15" fmla="*/ 101392 w 1672650"/>
                <a:gd name="csY15" fmla="*/ 713582 h 1207053"/>
                <a:gd name="csX16" fmla="*/ 99990 w 1672650"/>
                <a:gd name="csY16" fmla="*/ 760253 h 1207053"/>
                <a:gd name="csX17" fmla="*/ 793362 w 1672650"/>
                <a:gd name="csY17" fmla="*/ 1206378 h 1207053"/>
                <a:gd name="csX18" fmla="*/ 798606 w 1672650"/>
                <a:gd name="csY18" fmla="*/ 1207052 h 1207053"/>
                <a:gd name="csX19" fmla="*/ 802248 w 1672650"/>
                <a:gd name="csY19" fmla="*/ 1206451 h 1207053"/>
                <a:gd name="csX20" fmla="*/ 1022161 w 1672650"/>
                <a:gd name="csY20" fmla="*/ 1100565 h 1207053"/>
                <a:gd name="csX21" fmla="*/ 1259300 w 1672650"/>
                <a:gd name="csY21" fmla="*/ 934824 h 1207053"/>
                <a:gd name="csX22" fmla="*/ 1309157 w 1672650"/>
                <a:gd name="csY22" fmla="*/ 896385 h 1207053"/>
                <a:gd name="csX23" fmla="*/ 1672650 w 1672650"/>
                <a:gd name="csY23" fmla="*/ 574974 h 1207053"/>
                <a:gd name="csX24" fmla="*/ 1672650 w 1672650"/>
                <a:gd name="csY24" fmla="*/ 526355 h 1207053"/>
                <a:gd name="csX25" fmla="*/ 1286067 w 1672650"/>
                <a:gd name="csY25" fmla="*/ 868361 h 1207053"/>
                <a:gd name="csX26" fmla="*/ 1278492 w 1672650"/>
                <a:gd name="csY26" fmla="*/ 874206 h 1207053"/>
                <a:gd name="csX27" fmla="*/ 1097456 w 1672650"/>
                <a:gd name="csY27" fmla="*/ 693188 h 1207053"/>
                <a:gd name="csX28" fmla="*/ 1102555 w 1672650"/>
                <a:gd name="csY28" fmla="*/ 686888 h 1207053"/>
                <a:gd name="csX29" fmla="*/ 1672650 w 1672650"/>
                <a:gd name="csY29" fmla="*/ 54409 h 1207053"/>
                <a:gd name="csX30" fmla="*/ 1249394 w 1672650"/>
                <a:gd name="csY30" fmla="*/ 896549 h 1207053"/>
                <a:gd name="csX31" fmla="*/ 1237849 w 1672650"/>
                <a:gd name="csY31" fmla="*/ 905453 h 1207053"/>
                <a:gd name="csX32" fmla="*/ 1000947 w 1672650"/>
                <a:gd name="csY32" fmla="*/ 1070865 h 1207053"/>
                <a:gd name="csX33" fmla="*/ 972705 w 1672650"/>
                <a:gd name="csY33" fmla="*/ 1073342 h 1207053"/>
                <a:gd name="csX34" fmla="*/ 964310 w 1672650"/>
                <a:gd name="csY34" fmla="*/ 1064237 h 1207053"/>
                <a:gd name="csX35" fmla="*/ 909391 w 1672650"/>
                <a:gd name="csY35" fmla="*/ 1004529 h 1207053"/>
                <a:gd name="csX36" fmla="*/ 909773 w 1672650"/>
                <a:gd name="csY36" fmla="*/ 1004019 h 1207053"/>
                <a:gd name="csX37" fmla="*/ 901215 w 1672650"/>
                <a:gd name="csY37" fmla="*/ 963631 h 1207053"/>
                <a:gd name="csX38" fmla="*/ 1064461 w 1672650"/>
                <a:gd name="csY38" fmla="*/ 733904 h 1207053"/>
                <a:gd name="csX39" fmla="*/ 1074403 w 1672650"/>
                <a:gd name="csY39" fmla="*/ 721595 h 1207053"/>
                <a:gd name="csX40" fmla="*/ 1249394 w 1672650"/>
                <a:gd name="csY40" fmla="*/ 896549 h 1207053"/>
                <a:gd name="csX0" fmla="*/ 1672650 w 1672650"/>
                <a:gd name="csY0" fmla="*/ 54409 h 1207053"/>
                <a:gd name="csX1" fmla="*/ 1672650 w 1672650"/>
                <a:gd name="csY1" fmla="*/ 0 h 1207053"/>
                <a:gd name="csX2" fmla="*/ 1074877 w 1672650"/>
                <a:gd name="csY2" fmla="*/ 663179 h 1207053"/>
                <a:gd name="csX3" fmla="*/ 1035490 w 1672650"/>
                <a:gd name="csY3" fmla="*/ 711907 h 1207053"/>
                <a:gd name="csX4" fmla="*/ 762606 w 1672650"/>
                <a:gd name="csY4" fmla="*/ 1157104 h 1207053"/>
                <a:gd name="csX5" fmla="*/ 133968 w 1672650"/>
                <a:gd name="csY5" fmla="*/ 746978 h 1207053"/>
                <a:gd name="csX6" fmla="*/ 131965 w 1672650"/>
                <a:gd name="csY6" fmla="*/ 733157 h 1207053"/>
                <a:gd name="csX7" fmla="*/ 370397 w 1672650"/>
                <a:gd name="csY7" fmla="*/ 695992 h 1207053"/>
                <a:gd name="csX8" fmla="*/ 635906 w 1672650"/>
                <a:gd name="csY8" fmla="*/ 642239 h 1207053"/>
                <a:gd name="csX9" fmla="*/ 406015 w 1672650"/>
                <a:gd name="csY9" fmla="*/ 416772 h 1207053"/>
                <a:gd name="csX10" fmla="*/ 27535 w 1672650"/>
                <a:gd name="csY10" fmla="*/ 168654 h 1207053"/>
                <a:gd name="csX11" fmla="*/ 2571 w 1672650"/>
                <a:gd name="csY11" fmla="*/ 174972 h 1207053"/>
                <a:gd name="csX12" fmla="*/ 8889 w 1672650"/>
                <a:gd name="csY12" fmla="*/ 199937 h 1207053"/>
                <a:gd name="csX13" fmla="*/ 601546 w 1672650"/>
                <a:gd name="csY13" fmla="*/ 625195 h 1207053"/>
                <a:gd name="csX14" fmla="*/ 366901 w 1672650"/>
                <a:gd name="csY14" fmla="*/ 659792 h 1207053"/>
                <a:gd name="csX15" fmla="*/ 101392 w 1672650"/>
                <a:gd name="csY15" fmla="*/ 713582 h 1207053"/>
                <a:gd name="csX16" fmla="*/ 99990 w 1672650"/>
                <a:gd name="csY16" fmla="*/ 760253 h 1207053"/>
                <a:gd name="csX17" fmla="*/ 793362 w 1672650"/>
                <a:gd name="csY17" fmla="*/ 1206378 h 1207053"/>
                <a:gd name="csX18" fmla="*/ 798606 w 1672650"/>
                <a:gd name="csY18" fmla="*/ 1207052 h 1207053"/>
                <a:gd name="csX19" fmla="*/ 802248 w 1672650"/>
                <a:gd name="csY19" fmla="*/ 1206451 h 1207053"/>
                <a:gd name="csX20" fmla="*/ 1022161 w 1672650"/>
                <a:gd name="csY20" fmla="*/ 1100565 h 1207053"/>
                <a:gd name="csX21" fmla="*/ 1259300 w 1672650"/>
                <a:gd name="csY21" fmla="*/ 934824 h 1207053"/>
                <a:gd name="csX22" fmla="*/ 1309157 w 1672650"/>
                <a:gd name="csY22" fmla="*/ 896385 h 1207053"/>
                <a:gd name="csX23" fmla="*/ 1672650 w 1672650"/>
                <a:gd name="csY23" fmla="*/ 574974 h 1207053"/>
                <a:gd name="csX24" fmla="*/ 1672650 w 1672650"/>
                <a:gd name="csY24" fmla="*/ 526355 h 1207053"/>
                <a:gd name="csX25" fmla="*/ 1286067 w 1672650"/>
                <a:gd name="csY25" fmla="*/ 868361 h 1207053"/>
                <a:gd name="csX26" fmla="*/ 1278492 w 1672650"/>
                <a:gd name="csY26" fmla="*/ 874206 h 1207053"/>
                <a:gd name="csX27" fmla="*/ 1097456 w 1672650"/>
                <a:gd name="csY27" fmla="*/ 693188 h 1207053"/>
                <a:gd name="csX28" fmla="*/ 1102555 w 1672650"/>
                <a:gd name="csY28" fmla="*/ 686888 h 1207053"/>
                <a:gd name="csX29" fmla="*/ 1672650 w 1672650"/>
                <a:gd name="csY29" fmla="*/ 54409 h 1207053"/>
                <a:gd name="csX30" fmla="*/ 1249394 w 1672650"/>
                <a:gd name="csY30" fmla="*/ 896549 h 1207053"/>
                <a:gd name="csX31" fmla="*/ 1237849 w 1672650"/>
                <a:gd name="csY31" fmla="*/ 905453 h 1207053"/>
                <a:gd name="csX32" fmla="*/ 1000947 w 1672650"/>
                <a:gd name="csY32" fmla="*/ 1070865 h 1207053"/>
                <a:gd name="csX33" fmla="*/ 972705 w 1672650"/>
                <a:gd name="csY33" fmla="*/ 1073342 h 1207053"/>
                <a:gd name="csX34" fmla="*/ 964310 w 1672650"/>
                <a:gd name="csY34" fmla="*/ 1064237 h 1207053"/>
                <a:gd name="csX35" fmla="*/ 909391 w 1672650"/>
                <a:gd name="csY35" fmla="*/ 1004529 h 1207053"/>
                <a:gd name="csX36" fmla="*/ 901215 w 1672650"/>
                <a:gd name="csY36" fmla="*/ 963631 h 1207053"/>
                <a:gd name="csX37" fmla="*/ 1064461 w 1672650"/>
                <a:gd name="csY37" fmla="*/ 733904 h 1207053"/>
                <a:gd name="csX38" fmla="*/ 1074403 w 1672650"/>
                <a:gd name="csY38" fmla="*/ 721595 h 1207053"/>
                <a:gd name="csX39" fmla="*/ 1249394 w 1672650"/>
                <a:gd name="csY39" fmla="*/ 896549 h 1207053"/>
                <a:gd name="csX0" fmla="*/ 1672650 w 1672650"/>
                <a:gd name="csY0" fmla="*/ 54409 h 1207053"/>
                <a:gd name="csX1" fmla="*/ 1672650 w 1672650"/>
                <a:gd name="csY1" fmla="*/ 0 h 1207053"/>
                <a:gd name="csX2" fmla="*/ 1074877 w 1672650"/>
                <a:gd name="csY2" fmla="*/ 663179 h 1207053"/>
                <a:gd name="csX3" fmla="*/ 1035490 w 1672650"/>
                <a:gd name="csY3" fmla="*/ 711907 h 1207053"/>
                <a:gd name="csX4" fmla="*/ 762606 w 1672650"/>
                <a:gd name="csY4" fmla="*/ 1157104 h 1207053"/>
                <a:gd name="csX5" fmla="*/ 133968 w 1672650"/>
                <a:gd name="csY5" fmla="*/ 746978 h 1207053"/>
                <a:gd name="csX6" fmla="*/ 131965 w 1672650"/>
                <a:gd name="csY6" fmla="*/ 733157 h 1207053"/>
                <a:gd name="csX7" fmla="*/ 370397 w 1672650"/>
                <a:gd name="csY7" fmla="*/ 695992 h 1207053"/>
                <a:gd name="csX8" fmla="*/ 635906 w 1672650"/>
                <a:gd name="csY8" fmla="*/ 642239 h 1207053"/>
                <a:gd name="csX9" fmla="*/ 406015 w 1672650"/>
                <a:gd name="csY9" fmla="*/ 416772 h 1207053"/>
                <a:gd name="csX10" fmla="*/ 27535 w 1672650"/>
                <a:gd name="csY10" fmla="*/ 168654 h 1207053"/>
                <a:gd name="csX11" fmla="*/ 2571 w 1672650"/>
                <a:gd name="csY11" fmla="*/ 174972 h 1207053"/>
                <a:gd name="csX12" fmla="*/ 8889 w 1672650"/>
                <a:gd name="csY12" fmla="*/ 199937 h 1207053"/>
                <a:gd name="csX13" fmla="*/ 601546 w 1672650"/>
                <a:gd name="csY13" fmla="*/ 625195 h 1207053"/>
                <a:gd name="csX14" fmla="*/ 366901 w 1672650"/>
                <a:gd name="csY14" fmla="*/ 659792 h 1207053"/>
                <a:gd name="csX15" fmla="*/ 101392 w 1672650"/>
                <a:gd name="csY15" fmla="*/ 713582 h 1207053"/>
                <a:gd name="csX16" fmla="*/ 99990 w 1672650"/>
                <a:gd name="csY16" fmla="*/ 760253 h 1207053"/>
                <a:gd name="csX17" fmla="*/ 793362 w 1672650"/>
                <a:gd name="csY17" fmla="*/ 1206378 h 1207053"/>
                <a:gd name="csX18" fmla="*/ 798606 w 1672650"/>
                <a:gd name="csY18" fmla="*/ 1207052 h 1207053"/>
                <a:gd name="csX19" fmla="*/ 802248 w 1672650"/>
                <a:gd name="csY19" fmla="*/ 1206451 h 1207053"/>
                <a:gd name="csX20" fmla="*/ 1022161 w 1672650"/>
                <a:gd name="csY20" fmla="*/ 1100565 h 1207053"/>
                <a:gd name="csX21" fmla="*/ 1259300 w 1672650"/>
                <a:gd name="csY21" fmla="*/ 934824 h 1207053"/>
                <a:gd name="csX22" fmla="*/ 1309157 w 1672650"/>
                <a:gd name="csY22" fmla="*/ 896385 h 1207053"/>
                <a:gd name="csX23" fmla="*/ 1672650 w 1672650"/>
                <a:gd name="csY23" fmla="*/ 574974 h 1207053"/>
                <a:gd name="csX24" fmla="*/ 1672650 w 1672650"/>
                <a:gd name="csY24" fmla="*/ 526355 h 1207053"/>
                <a:gd name="csX25" fmla="*/ 1286067 w 1672650"/>
                <a:gd name="csY25" fmla="*/ 868361 h 1207053"/>
                <a:gd name="csX26" fmla="*/ 1278492 w 1672650"/>
                <a:gd name="csY26" fmla="*/ 874206 h 1207053"/>
                <a:gd name="csX27" fmla="*/ 1097456 w 1672650"/>
                <a:gd name="csY27" fmla="*/ 693188 h 1207053"/>
                <a:gd name="csX28" fmla="*/ 1102555 w 1672650"/>
                <a:gd name="csY28" fmla="*/ 686888 h 1207053"/>
                <a:gd name="csX29" fmla="*/ 1672650 w 1672650"/>
                <a:gd name="csY29" fmla="*/ 54409 h 1207053"/>
                <a:gd name="csX30" fmla="*/ 1249394 w 1672650"/>
                <a:gd name="csY30" fmla="*/ 896549 h 1207053"/>
                <a:gd name="csX31" fmla="*/ 1237849 w 1672650"/>
                <a:gd name="csY31" fmla="*/ 905453 h 1207053"/>
                <a:gd name="csX32" fmla="*/ 1000947 w 1672650"/>
                <a:gd name="csY32" fmla="*/ 1070865 h 1207053"/>
                <a:gd name="csX33" fmla="*/ 972705 w 1672650"/>
                <a:gd name="csY33" fmla="*/ 1073342 h 1207053"/>
                <a:gd name="csX34" fmla="*/ 964310 w 1672650"/>
                <a:gd name="csY34" fmla="*/ 1064237 h 1207053"/>
                <a:gd name="csX35" fmla="*/ 909391 w 1672650"/>
                <a:gd name="csY35" fmla="*/ 1004529 h 1207053"/>
                <a:gd name="csX36" fmla="*/ 1064461 w 1672650"/>
                <a:gd name="csY36" fmla="*/ 733904 h 1207053"/>
                <a:gd name="csX37" fmla="*/ 1074403 w 1672650"/>
                <a:gd name="csY37" fmla="*/ 721595 h 1207053"/>
                <a:gd name="csX38" fmla="*/ 1249394 w 1672650"/>
                <a:gd name="csY38" fmla="*/ 896549 h 1207053"/>
                <a:gd name="csX0" fmla="*/ 1672650 w 1672650"/>
                <a:gd name="csY0" fmla="*/ 54409 h 1207053"/>
                <a:gd name="csX1" fmla="*/ 1672650 w 1672650"/>
                <a:gd name="csY1" fmla="*/ 0 h 1207053"/>
                <a:gd name="csX2" fmla="*/ 1074877 w 1672650"/>
                <a:gd name="csY2" fmla="*/ 663179 h 1207053"/>
                <a:gd name="csX3" fmla="*/ 1035490 w 1672650"/>
                <a:gd name="csY3" fmla="*/ 711907 h 1207053"/>
                <a:gd name="csX4" fmla="*/ 762606 w 1672650"/>
                <a:gd name="csY4" fmla="*/ 1157104 h 1207053"/>
                <a:gd name="csX5" fmla="*/ 133968 w 1672650"/>
                <a:gd name="csY5" fmla="*/ 746978 h 1207053"/>
                <a:gd name="csX6" fmla="*/ 131965 w 1672650"/>
                <a:gd name="csY6" fmla="*/ 733157 h 1207053"/>
                <a:gd name="csX7" fmla="*/ 370397 w 1672650"/>
                <a:gd name="csY7" fmla="*/ 695992 h 1207053"/>
                <a:gd name="csX8" fmla="*/ 635906 w 1672650"/>
                <a:gd name="csY8" fmla="*/ 642239 h 1207053"/>
                <a:gd name="csX9" fmla="*/ 406015 w 1672650"/>
                <a:gd name="csY9" fmla="*/ 416772 h 1207053"/>
                <a:gd name="csX10" fmla="*/ 27535 w 1672650"/>
                <a:gd name="csY10" fmla="*/ 168654 h 1207053"/>
                <a:gd name="csX11" fmla="*/ 2571 w 1672650"/>
                <a:gd name="csY11" fmla="*/ 174972 h 1207053"/>
                <a:gd name="csX12" fmla="*/ 8889 w 1672650"/>
                <a:gd name="csY12" fmla="*/ 199937 h 1207053"/>
                <a:gd name="csX13" fmla="*/ 601546 w 1672650"/>
                <a:gd name="csY13" fmla="*/ 625195 h 1207053"/>
                <a:gd name="csX14" fmla="*/ 366901 w 1672650"/>
                <a:gd name="csY14" fmla="*/ 659792 h 1207053"/>
                <a:gd name="csX15" fmla="*/ 101392 w 1672650"/>
                <a:gd name="csY15" fmla="*/ 713582 h 1207053"/>
                <a:gd name="csX16" fmla="*/ 99990 w 1672650"/>
                <a:gd name="csY16" fmla="*/ 760253 h 1207053"/>
                <a:gd name="csX17" fmla="*/ 793362 w 1672650"/>
                <a:gd name="csY17" fmla="*/ 1206378 h 1207053"/>
                <a:gd name="csX18" fmla="*/ 798606 w 1672650"/>
                <a:gd name="csY18" fmla="*/ 1207052 h 1207053"/>
                <a:gd name="csX19" fmla="*/ 802248 w 1672650"/>
                <a:gd name="csY19" fmla="*/ 1206451 h 1207053"/>
                <a:gd name="csX20" fmla="*/ 1022161 w 1672650"/>
                <a:gd name="csY20" fmla="*/ 1100565 h 1207053"/>
                <a:gd name="csX21" fmla="*/ 1259300 w 1672650"/>
                <a:gd name="csY21" fmla="*/ 934824 h 1207053"/>
                <a:gd name="csX22" fmla="*/ 1309157 w 1672650"/>
                <a:gd name="csY22" fmla="*/ 896385 h 1207053"/>
                <a:gd name="csX23" fmla="*/ 1672650 w 1672650"/>
                <a:gd name="csY23" fmla="*/ 574974 h 1207053"/>
                <a:gd name="csX24" fmla="*/ 1672650 w 1672650"/>
                <a:gd name="csY24" fmla="*/ 526355 h 1207053"/>
                <a:gd name="csX25" fmla="*/ 1286067 w 1672650"/>
                <a:gd name="csY25" fmla="*/ 868361 h 1207053"/>
                <a:gd name="csX26" fmla="*/ 1278492 w 1672650"/>
                <a:gd name="csY26" fmla="*/ 874206 h 1207053"/>
                <a:gd name="csX27" fmla="*/ 1097456 w 1672650"/>
                <a:gd name="csY27" fmla="*/ 693188 h 1207053"/>
                <a:gd name="csX28" fmla="*/ 1102555 w 1672650"/>
                <a:gd name="csY28" fmla="*/ 686888 h 1207053"/>
                <a:gd name="csX29" fmla="*/ 1672650 w 1672650"/>
                <a:gd name="csY29" fmla="*/ 54409 h 1207053"/>
                <a:gd name="csX30" fmla="*/ 1249394 w 1672650"/>
                <a:gd name="csY30" fmla="*/ 896549 h 1207053"/>
                <a:gd name="csX31" fmla="*/ 1237849 w 1672650"/>
                <a:gd name="csY31" fmla="*/ 905453 h 1207053"/>
                <a:gd name="csX32" fmla="*/ 1000947 w 1672650"/>
                <a:gd name="csY32" fmla="*/ 1070865 h 1207053"/>
                <a:gd name="csX33" fmla="*/ 972705 w 1672650"/>
                <a:gd name="csY33" fmla="*/ 1073342 h 1207053"/>
                <a:gd name="csX34" fmla="*/ 964310 w 1672650"/>
                <a:gd name="csY34" fmla="*/ 1064237 h 1207053"/>
                <a:gd name="csX35" fmla="*/ 1064461 w 1672650"/>
                <a:gd name="csY35" fmla="*/ 733904 h 1207053"/>
                <a:gd name="csX36" fmla="*/ 1074403 w 1672650"/>
                <a:gd name="csY36" fmla="*/ 721595 h 1207053"/>
                <a:gd name="csX37" fmla="*/ 1249394 w 1672650"/>
                <a:gd name="csY37" fmla="*/ 896549 h 1207053"/>
                <a:gd name="csX0" fmla="*/ 1672650 w 1672650"/>
                <a:gd name="csY0" fmla="*/ 54409 h 1207053"/>
                <a:gd name="csX1" fmla="*/ 1672650 w 1672650"/>
                <a:gd name="csY1" fmla="*/ 0 h 1207053"/>
                <a:gd name="csX2" fmla="*/ 1074877 w 1672650"/>
                <a:gd name="csY2" fmla="*/ 663179 h 1207053"/>
                <a:gd name="csX3" fmla="*/ 1035490 w 1672650"/>
                <a:gd name="csY3" fmla="*/ 711907 h 1207053"/>
                <a:gd name="csX4" fmla="*/ 762606 w 1672650"/>
                <a:gd name="csY4" fmla="*/ 1157104 h 1207053"/>
                <a:gd name="csX5" fmla="*/ 133968 w 1672650"/>
                <a:gd name="csY5" fmla="*/ 746978 h 1207053"/>
                <a:gd name="csX6" fmla="*/ 131965 w 1672650"/>
                <a:gd name="csY6" fmla="*/ 733157 h 1207053"/>
                <a:gd name="csX7" fmla="*/ 370397 w 1672650"/>
                <a:gd name="csY7" fmla="*/ 695992 h 1207053"/>
                <a:gd name="csX8" fmla="*/ 635906 w 1672650"/>
                <a:gd name="csY8" fmla="*/ 642239 h 1207053"/>
                <a:gd name="csX9" fmla="*/ 406015 w 1672650"/>
                <a:gd name="csY9" fmla="*/ 416772 h 1207053"/>
                <a:gd name="csX10" fmla="*/ 27535 w 1672650"/>
                <a:gd name="csY10" fmla="*/ 168654 h 1207053"/>
                <a:gd name="csX11" fmla="*/ 2571 w 1672650"/>
                <a:gd name="csY11" fmla="*/ 174972 h 1207053"/>
                <a:gd name="csX12" fmla="*/ 8889 w 1672650"/>
                <a:gd name="csY12" fmla="*/ 199937 h 1207053"/>
                <a:gd name="csX13" fmla="*/ 601546 w 1672650"/>
                <a:gd name="csY13" fmla="*/ 625195 h 1207053"/>
                <a:gd name="csX14" fmla="*/ 366901 w 1672650"/>
                <a:gd name="csY14" fmla="*/ 659792 h 1207053"/>
                <a:gd name="csX15" fmla="*/ 101392 w 1672650"/>
                <a:gd name="csY15" fmla="*/ 713582 h 1207053"/>
                <a:gd name="csX16" fmla="*/ 99990 w 1672650"/>
                <a:gd name="csY16" fmla="*/ 760253 h 1207053"/>
                <a:gd name="csX17" fmla="*/ 793362 w 1672650"/>
                <a:gd name="csY17" fmla="*/ 1206378 h 1207053"/>
                <a:gd name="csX18" fmla="*/ 798606 w 1672650"/>
                <a:gd name="csY18" fmla="*/ 1207052 h 1207053"/>
                <a:gd name="csX19" fmla="*/ 802248 w 1672650"/>
                <a:gd name="csY19" fmla="*/ 1206451 h 1207053"/>
                <a:gd name="csX20" fmla="*/ 1022161 w 1672650"/>
                <a:gd name="csY20" fmla="*/ 1100565 h 1207053"/>
                <a:gd name="csX21" fmla="*/ 1259300 w 1672650"/>
                <a:gd name="csY21" fmla="*/ 934824 h 1207053"/>
                <a:gd name="csX22" fmla="*/ 1309157 w 1672650"/>
                <a:gd name="csY22" fmla="*/ 896385 h 1207053"/>
                <a:gd name="csX23" fmla="*/ 1672650 w 1672650"/>
                <a:gd name="csY23" fmla="*/ 574974 h 1207053"/>
                <a:gd name="csX24" fmla="*/ 1672650 w 1672650"/>
                <a:gd name="csY24" fmla="*/ 526355 h 1207053"/>
                <a:gd name="csX25" fmla="*/ 1286067 w 1672650"/>
                <a:gd name="csY25" fmla="*/ 868361 h 1207053"/>
                <a:gd name="csX26" fmla="*/ 1278492 w 1672650"/>
                <a:gd name="csY26" fmla="*/ 874206 h 1207053"/>
                <a:gd name="csX27" fmla="*/ 1097456 w 1672650"/>
                <a:gd name="csY27" fmla="*/ 693188 h 1207053"/>
                <a:gd name="csX28" fmla="*/ 1102555 w 1672650"/>
                <a:gd name="csY28" fmla="*/ 686888 h 1207053"/>
                <a:gd name="csX29" fmla="*/ 1672650 w 1672650"/>
                <a:gd name="csY29" fmla="*/ 54409 h 1207053"/>
                <a:gd name="csX30" fmla="*/ 1249394 w 1672650"/>
                <a:gd name="csY30" fmla="*/ 896549 h 1207053"/>
                <a:gd name="csX31" fmla="*/ 1237849 w 1672650"/>
                <a:gd name="csY31" fmla="*/ 905453 h 1207053"/>
                <a:gd name="csX32" fmla="*/ 1000947 w 1672650"/>
                <a:gd name="csY32" fmla="*/ 1070865 h 1207053"/>
                <a:gd name="csX33" fmla="*/ 972705 w 1672650"/>
                <a:gd name="csY33" fmla="*/ 1073342 h 1207053"/>
                <a:gd name="csX34" fmla="*/ 1064461 w 1672650"/>
                <a:gd name="csY34" fmla="*/ 733904 h 1207053"/>
                <a:gd name="csX35" fmla="*/ 1074403 w 1672650"/>
                <a:gd name="csY35" fmla="*/ 721595 h 1207053"/>
                <a:gd name="csX36" fmla="*/ 1249394 w 1672650"/>
                <a:gd name="csY36" fmla="*/ 896549 h 1207053"/>
                <a:gd name="csX0" fmla="*/ 1672650 w 1672650"/>
                <a:gd name="csY0" fmla="*/ 54409 h 1207053"/>
                <a:gd name="csX1" fmla="*/ 1672650 w 1672650"/>
                <a:gd name="csY1" fmla="*/ 0 h 1207053"/>
                <a:gd name="csX2" fmla="*/ 1074877 w 1672650"/>
                <a:gd name="csY2" fmla="*/ 663179 h 1207053"/>
                <a:gd name="csX3" fmla="*/ 1035490 w 1672650"/>
                <a:gd name="csY3" fmla="*/ 711907 h 1207053"/>
                <a:gd name="csX4" fmla="*/ 762606 w 1672650"/>
                <a:gd name="csY4" fmla="*/ 1157104 h 1207053"/>
                <a:gd name="csX5" fmla="*/ 133968 w 1672650"/>
                <a:gd name="csY5" fmla="*/ 746978 h 1207053"/>
                <a:gd name="csX6" fmla="*/ 131965 w 1672650"/>
                <a:gd name="csY6" fmla="*/ 733157 h 1207053"/>
                <a:gd name="csX7" fmla="*/ 370397 w 1672650"/>
                <a:gd name="csY7" fmla="*/ 695992 h 1207053"/>
                <a:gd name="csX8" fmla="*/ 635906 w 1672650"/>
                <a:gd name="csY8" fmla="*/ 642239 h 1207053"/>
                <a:gd name="csX9" fmla="*/ 406015 w 1672650"/>
                <a:gd name="csY9" fmla="*/ 416772 h 1207053"/>
                <a:gd name="csX10" fmla="*/ 27535 w 1672650"/>
                <a:gd name="csY10" fmla="*/ 168654 h 1207053"/>
                <a:gd name="csX11" fmla="*/ 2571 w 1672650"/>
                <a:gd name="csY11" fmla="*/ 174972 h 1207053"/>
                <a:gd name="csX12" fmla="*/ 8889 w 1672650"/>
                <a:gd name="csY12" fmla="*/ 199937 h 1207053"/>
                <a:gd name="csX13" fmla="*/ 601546 w 1672650"/>
                <a:gd name="csY13" fmla="*/ 625195 h 1207053"/>
                <a:gd name="csX14" fmla="*/ 366901 w 1672650"/>
                <a:gd name="csY14" fmla="*/ 659792 h 1207053"/>
                <a:gd name="csX15" fmla="*/ 101392 w 1672650"/>
                <a:gd name="csY15" fmla="*/ 713582 h 1207053"/>
                <a:gd name="csX16" fmla="*/ 99990 w 1672650"/>
                <a:gd name="csY16" fmla="*/ 760253 h 1207053"/>
                <a:gd name="csX17" fmla="*/ 793362 w 1672650"/>
                <a:gd name="csY17" fmla="*/ 1206378 h 1207053"/>
                <a:gd name="csX18" fmla="*/ 798606 w 1672650"/>
                <a:gd name="csY18" fmla="*/ 1207052 h 1207053"/>
                <a:gd name="csX19" fmla="*/ 802248 w 1672650"/>
                <a:gd name="csY19" fmla="*/ 1206451 h 1207053"/>
                <a:gd name="csX20" fmla="*/ 1022161 w 1672650"/>
                <a:gd name="csY20" fmla="*/ 1100565 h 1207053"/>
                <a:gd name="csX21" fmla="*/ 1259300 w 1672650"/>
                <a:gd name="csY21" fmla="*/ 934824 h 1207053"/>
                <a:gd name="csX22" fmla="*/ 1309157 w 1672650"/>
                <a:gd name="csY22" fmla="*/ 896385 h 1207053"/>
                <a:gd name="csX23" fmla="*/ 1672650 w 1672650"/>
                <a:gd name="csY23" fmla="*/ 574974 h 1207053"/>
                <a:gd name="csX24" fmla="*/ 1672650 w 1672650"/>
                <a:gd name="csY24" fmla="*/ 526355 h 1207053"/>
                <a:gd name="csX25" fmla="*/ 1286067 w 1672650"/>
                <a:gd name="csY25" fmla="*/ 868361 h 1207053"/>
                <a:gd name="csX26" fmla="*/ 1278492 w 1672650"/>
                <a:gd name="csY26" fmla="*/ 874206 h 1207053"/>
                <a:gd name="csX27" fmla="*/ 1097456 w 1672650"/>
                <a:gd name="csY27" fmla="*/ 693188 h 1207053"/>
                <a:gd name="csX28" fmla="*/ 1102555 w 1672650"/>
                <a:gd name="csY28" fmla="*/ 686888 h 1207053"/>
                <a:gd name="csX29" fmla="*/ 1672650 w 1672650"/>
                <a:gd name="csY29" fmla="*/ 54409 h 1207053"/>
                <a:gd name="csX30" fmla="*/ 1249394 w 1672650"/>
                <a:gd name="csY30" fmla="*/ 896549 h 1207053"/>
                <a:gd name="csX31" fmla="*/ 1237849 w 1672650"/>
                <a:gd name="csY31" fmla="*/ 905453 h 1207053"/>
                <a:gd name="csX32" fmla="*/ 1000947 w 1672650"/>
                <a:gd name="csY32" fmla="*/ 1070865 h 1207053"/>
                <a:gd name="csX33" fmla="*/ 1064461 w 1672650"/>
                <a:gd name="csY33" fmla="*/ 733904 h 1207053"/>
                <a:gd name="csX34" fmla="*/ 1074403 w 1672650"/>
                <a:gd name="csY34" fmla="*/ 721595 h 1207053"/>
                <a:gd name="csX35" fmla="*/ 1249394 w 1672650"/>
                <a:gd name="csY35" fmla="*/ 896549 h 1207053"/>
                <a:gd name="csX0" fmla="*/ 1672650 w 1672650"/>
                <a:gd name="csY0" fmla="*/ 54409 h 1207053"/>
                <a:gd name="csX1" fmla="*/ 1672650 w 1672650"/>
                <a:gd name="csY1" fmla="*/ 0 h 1207053"/>
                <a:gd name="csX2" fmla="*/ 1074877 w 1672650"/>
                <a:gd name="csY2" fmla="*/ 663179 h 1207053"/>
                <a:gd name="csX3" fmla="*/ 1035490 w 1672650"/>
                <a:gd name="csY3" fmla="*/ 711907 h 1207053"/>
                <a:gd name="csX4" fmla="*/ 762606 w 1672650"/>
                <a:gd name="csY4" fmla="*/ 1157104 h 1207053"/>
                <a:gd name="csX5" fmla="*/ 133968 w 1672650"/>
                <a:gd name="csY5" fmla="*/ 746978 h 1207053"/>
                <a:gd name="csX6" fmla="*/ 131965 w 1672650"/>
                <a:gd name="csY6" fmla="*/ 733157 h 1207053"/>
                <a:gd name="csX7" fmla="*/ 370397 w 1672650"/>
                <a:gd name="csY7" fmla="*/ 695992 h 1207053"/>
                <a:gd name="csX8" fmla="*/ 635906 w 1672650"/>
                <a:gd name="csY8" fmla="*/ 642239 h 1207053"/>
                <a:gd name="csX9" fmla="*/ 406015 w 1672650"/>
                <a:gd name="csY9" fmla="*/ 416772 h 1207053"/>
                <a:gd name="csX10" fmla="*/ 27535 w 1672650"/>
                <a:gd name="csY10" fmla="*/ 168654 h 1207053"/>
                <a:gd name="csX11" fmla="*/ 2571 w 1672650"/>
                <a:gd name="csY11" fmla="*/ 174972 h 1207053"/>
                <a:gd name="csX12" fmla="*/ 8889 w 1672650"/>
                <a:gd name="csY12" fmla="*/ 199937 h 1207053"/>
                <a:gd name="csX13" fmla="*/ 601546 w 1672650"/>
                <a:gd name="csY13" fmla="*/ 625195 h 1207053"/>
                <a:gd name="csX14" fmla="*/ 366901 w 1672650"/>
                <a:gd name="csY14" fmla="*/ 659792 h 1207053"/>
                <a:gd name="csX15" fmla="*/ 101392 w 1672650"/>
                <a:gd name="csY15" fmla="*/ 713582 h 1207053"/>
                <a:gd name="csX16" fmla="*/ 99990 w 1672650"/>
                <a:gd name="csY16" fmla="*/ 760253 h 1207053"/>
                <a:gd name="csX17" fmla="*/ 793362 w 1672650"/>
                <a:gd name="csY17" fmla="*/ 1206378 h 1207053"/>
                <a:gd name="csX18" fmla="*/ 798606 w 1672650"/>
                <a:gd name="csY18" fmla="*/ 1207052 h 1207053"/>
                <a:gd name="csX19" fmla="*/ 802248 w 1672650"/>
                <a:gd name="csY19" fmla="*/ 1206451 h 1207053"/>
                <a:gd name="csX20" fmla="*/ 1022161 w 1672650"/>
                <a:gd name="csY20" fmla="*/ 1100565 h 1207053"/>
                <a:gd name="csX21" fmla="*/ 1259300 w 1672650"/>
                <a:gd name="csY21" fmla="*/ 934824 h 1207053"/>
                <a:gd name="csX22" fmla="*/ 1309157 w 1672650"/>
                <a:gd name="csY22" fmla="*/ 896385 h 1207053"/>
                <a:gd name="csX23" fmla="*/ 1672650 w 1672650"/>
                <a:gd name="csY23" fmla="*/ 574974 h 1207053"/>
                <a:gd name="csX24" fmla="*/ 1672650 w 1672650"/>
                <a:gd name="csY24" fmla="*/ 526355 h 1207053"/>
                <a:gd name="csX25" fmla="*/ 1286067 w 1672650"/>
                <a:gd name="csY25" fmla="*/ 868361 h 1207053"/>
                <a:gd name="csX26" fmla="*/ 1278492 w 1672650"/>
                <a:gd name="csY26" fmla="*/ 874206 h 1207053"/>
                <a:gd name="csX27" fmla="*/ 1097456 w 1672650"/>
                <a:gd name="csY27" fmla="*/ 693188 h 1207053"/>
                <a:gd name="csX28" fmla="*/ 1102555 w 1672650"/>
                <a:gd name="csY28" fmla="*/ 686888 h 1207053"/>
                <a:gd name="csX29" fmla="*/ 1672650 w 1672650"/>
                <a:gd name="csY29" fmla="*/ 54409 h 1207053"/>
                <a:gd name="csX30" fmla="*/ 1249394 w 1672650"/>
                <a:gd name="csY30" fmla="*/ 896549 h 1207053"/>
                <a:gd name="csX31" fmla="*/ 1237849 w 1672650"/>
                <a:gd name="csY31" fmla="*/ 905453 h 1207053"/>
                <a:gd name="csX32" fmla="*/ 1064461 w 1672650"/>
                <a:gd name="csY32" fmla="*/ 733904 h 1207053"/>
                <a:gd name="csX33" fmla="*/ 1074403 w 1672650"/>
                <a:gd name="csY33" fmla="*/ 721595 h 1207053"/>
                <a:gd name="csX34" fmla="*/ 1249394 w 1672650"/>
                <a:gd name="csY34" fmla="*/ 896549 h 1207053"/>
                <a:gd name="csX0" fmla="*/ 1672650 w 1672650"/>
                <a:gd name="csY0" fmla="*/ 54409 h 1207053"/>
                <a:gd name="csX1" fmla="*/ 1672650 w 1672650"/>
                <a:gd name="csY1" fmla="*/ 0 h 1207053"/>
                <a:gd name="csX2" fmla="*/ 1079640 w 1672650"/>
                <a:gd name="csY2" fmla="*/ 667941 h 1207053"/>
                <a:gd name="csX3" fmla="*/ 1035490 w 1672650"/>
                <a:gd name="csY3" fmla="*/ 711907 h 1207053"/>
                <a:gd name="csX4" fmla="*/ 762606 w 1672650"/>
                <a:gd name="csY4" fmla="*/ 1157104 h 1207053"/>
                <a:gd name="csX5" fmla="*/ 133968 w 1672650"/>
                <a:gd name="csY5" fmla="*/ 746978 h 1207053"/>
                <a:gd name="csX6" fmla="*/ 131965 w 1672650"/>
                <a:gd name="csY6" fmla="*/ 733157 h 1207053"/>
                <a:gd name="csX7" fmla="*/ 370397 w 1672650"/>
                <a:gd name="csY7" fmla="*/ 695992 h 1207053"/>
                <a:gd name="csX8" fmla="*/ 635906 w 1672650"/>
                <a:gd name="csY8" fmla="*/ 642239 h 1207053"/>
                <a:gd name="csX9" fmla="*/ 406015 w 1672650"/>
                <a:gd name="csY9" fmla="*/ 416772 h 1207053"/>
                <a:gd name="csX10" fmla="*/ 27535 w 1672650"/>
                <a:gd name="csY10" fmla="*/ 168654 h 1207053"/>
                <a:gd name="csX11" fmla="*/ 2571 w 1672650"/>
                <a:gd name="csY11" fmla="*/ 174972 h 1207053"/>
                <a:gd name="csX12" fmla="*/ 8889 w 1672650"/>
                <a:gd name="csY12" fmla="*/ 199937 h 1207053"/>
                <a:gd name="csX13" fmla="*/ 601546 w 1672650"/>
                <a:gd name="csY13" fmla="*/ 625195 h 1207053"/>
                <a:gd name="csX14" fmla="*/ 366901 w 1672650"/>
                <a:gd name="csY14" fmla="*/ 659792 h 1207053"/>
                <a:gd name="csX15" fmla="*/ 101392 w 1672650"/>
                <a:gd name="csY15" fmla="*/ 713582 h 1207053"/>
                <a:gd name="csX16" fmla="*/ 99990 w 1672650"/>
                <a:gd name="csY16" fmla="*/ 760253 h 1207053"/>
                <a:gd name="csX17" fmla="*/ 793362 w 1672650"/>
                <a:gd name="csY17" fmla="*/ 1206378 h 1207053"/>
                <a:gd name="csX18" fmla="*/ 798606 w 1672650"/>
                <a:gd name="csY18" fmla="*/ 1207052 h 1207053"/>
                <a:gd name="csX19" fmla="*/ 802248 w 1672650"/>
                <a:gd name="csY19" fmla="*/ 1206451 h 1207053"/>
                <a:gd name="csX20" fmla="*/ 1022161 w 1672650"/>
                <a:gd name="csY20" fmla="*/ 1100565 h 1207053"/>
                <a:gd name="csX21" fmla="*/ 1259300 w 1672650"/>
                <a:gd name="csY21" fmla="*/ 934824 h 1207053"/>
                <a:gd name="csX22" fmla="*/ 1309157 w 1672650"/>
                <a:gd name="csY22" fmla="*/ 896385 h 1207053"/>
                <a:gd name="csX23" fmla="*/ 1672650 w 1672650"/>
                <a:gd name="csY23" fmla="*/ 574974 h 1207053"/>
                <a:gd name="csX24" fmla="*/ 1672650 w 1672650"/>
                <a:gd name="csY24" fmla="*/ 526355 h 1207053"/>
                <a:gd name="csX25" fmla="*/ 1286067 w 1672650"/>
                <a:gd name="csY25" fmla="*/ 868361 h 1207053"/>
                <a:gd name="csX26" fmla="*/ 1278492 w 1672650"/>
                <a:gd name="csY26" fmla="*/ 874206 h 1207053"/>
                <a:gd name="csX27" fmla="*/ 1097456 w 1672650"/>
                <a:gd name="csY27" fmla="*/ 693188 h 1207053"/>
                <a:gd name="csX28" fmla="*/ 1102555 w 1672650"/>
                <a:gd name="csY28" fmla="*/ 686888 h 1207053"/>
                <a:gd name="csX29" fmla="*/ 1672650 w 1672650"/>
                <a:gd name="csY29" fmla="*/ 54409 h 1207053"/>
                <a:gd name="csX30" fmla="*/ 1249394 w 1672650"/>
                <a:gd name="csY30" fmla="*/ 896549 h 1207053"/>
                <a:gd name="csX31" fmla="*/ 1237849 w 1672650"/>
                <a:gd name="csY31" fmla="*/ 905453 h 1207053"/>
                <a:gd name="csX32" fmla="*/ 1064461 w 1672650"/>
                <a:gd name="csY32" fmla="*/ 733904 h 1207053"/>
                <a:gd name="csX33" fmla="*/ 1074403 w 1672650"/>
                <a:gd name="csY33" fmla="*/ 721595 h 1207053"/>
                <a:gd name="csX34" fmla="*/ 1249394 w 1672650"/>
                <a:gd name="csY34" fmla="*/ 896549 h 1207053"/>
                <a:gd name="csX0" fmla="*/ 1672650 w 1672650"/>
                <a:gd name="csY0" fmla="*/ 54409 h 1207053"/>
                <a:gd name="csX1" fmla="*/ 1672650 w 1672650"/>
                <a:gd name="csY1" fmla="*/ 0 h 1207053"/>
                <a:gd name="csX2" fmla="*/ 1035490 w 1672650"/>
                <a:gd name="csY2" fmla="*/ 711907 h 1207053"/>
                <a:gd name="csX3" fmla="*/ 762606 w 1672650"/>
                <a:gd name="csY3" fmla="*/ 1157104 h 1207053"/>
                <a:gd name="csX4" fmla="*/ 133968 w 1672650"/>
                <a:gd name="csY4" fmla="*/ 746978 h 1207053"/>
                <a:gd name="csX5" fmla="*/ 131965 w 1672650"/>
                <a:gd name="csY5" fmla="*/ 733157 h 1207053"/>
                <a:gd name="csX6" fmla="*/ 370397 w 1672650"/>
                <a:gd name="csY6" fmla="*/ 695992 h 1207053"/>
                <a:gd name="csX7" fmla="*/ 635906 w 1672650"/>
                <a:gd name="csY7" fmla="*/ 642239 h 1207053"/>
                <a:gd name="csX8" fmla="*/ 406015 w 1672650"/>
                <a:gd name="csY8" fmla="*/ 416772 h 1207053"/>
                <a:gd name="csX9" fmla="*/ 27535 w 1672650"/>
                <a:gd name="csY9" fmla="*/ 168654 h 1207053"/>
                <a:gd name="csX10" fmla="*/ 2571 w 1672650"/>
                <a:gd name="csY10" fmla="*/ 174972 h 1207053"/>
                <a:gd name="csX11" fmla="*/ 8889 w 1672650"/>
                <a:gd name="csY11" fmla="*/ 199937 h 1207053"/>
                <a:gd name="csX12" fmla="*/ 601546 w 1672650"/>
                <a:gd name="csY12" fmla="*/ 625195 h 1207053"/>
                <a:gd name="csX13" fmla="*/ 366901 w 1672650"/>
                <a:gd name="csY13" fmla="*/ 659792 h 1207053"/>
                <a:gd name="csX14" fmla="*/ 101392 w 1672650"/>
                <a:gd name="csY14" fmla="*/ 713582 h 1207053"/>
                <a:gd name="csX15" fmla="*/ 99990 w 1672650"/>
                <a:gd name="csY15" fmla="*/ 760253 h 1207053"/>
                <a:gd name="csX16" fmla="*/ 793362 w 1672650"/>
                <a:gd name="csY16" fmla="*/ 1206378 h 1207053"/>
                <a:gd name="csX17" fmla="*/ 798606 w 1672650"/>
                <a:gd name="csY17" fmla="*/ 1207052 h 1207053"/>
                <a:gd name="csX18" fmla="*/ 802248 w 1672650"/>
                <a:gd name="csY18" fmla="*/ 1206451 h 1207053"/>
                <a:gd name="csX19" fmla="*/ 1022161 w 1672650"/>
                <a:gd name="csY19" fmla="*/ 1100565 h 1207053"/>
                <a:gd name="csX20" fmla="*/ 1259300 w 1672650"/>
                <a:gd name="csY20" fmla="*/ 934824 h 1207053"/>
                <a:gd name="csX21" fmla="*/ 1309157 w 1672650"/>
                <a:gd name="csY21" fmla="*/ 896385 h 1207053"/>
                <a:gd name="csX22" fmla="*/ 1672650 w 1672650"/>
                <a:gd name="csY22" fmla="*/ 574974 h 1207053"/>
                <a:gd name="csX23" fmla="*/ 1672650 w 1672650"/>
                <a:gd name="csY23" fmla="*/ 526355 h 1207053"/>
                <a:gd name="csX24" fmla="*/ 1286067 w 1672650"/>
                <a:gd name="csY24" fmla="*/ 868361 h 1207053"/>
                <a:gd name="csX25" fmla="*/ 1278492 w 1672650"/>
                <a:gd name="csY25" fmla="*/ 874206 h 1207053"/>
                <a:gd name="csX26" fmla="*/ 1097456 w 1672650"/>
                <a:gd name="csY26" fmla="*/ 693188 h 1207053"/>
                <a:gd name="csX27" fmla="*/ 1102555 w 1672650"/>
                <a:gd name="csY27" fmla="*/ 686888 h 1207053"/>
                <a:gd name="csX28" fmla="*/ 1672650 w 1672650"/>
                <a:gd name="csY28" fmla="*/ 54409 h 1207053"/>
                <a:gd name="csX29" fmla="*/ 1249394 w 1672650"/>
                <a:gd name="csY29" fmla="*/ 896549 h 1207053"/>
                <a:gd name="csX30" fmla="*/ 1237849 w 1672650"/>
                <a:gd name="csY30" fmla="*/ 905453 h 1207053"/>
                <a:gd name="csX31" fmla="*/ 1064461 w 1672650"/>
                <a:gd name="csY31" fmla="*/ 733904 h 1207053"/>
                <a:gd name="csX32" fmla="*/ 1074403 w 1672650"/>
                <a:gd name="csY32" fmla="*/ 721595 h 1207053"/>
                <a:gd name="csX33" fmla="*/ 1249394 w 1672650"/>
                <a:gd name="csY33" fmla="*/ 896549 h 1207053"/>
                <a:gd name="csX0" fmla="*/ 1672650 w 1672650"/>
                <a:gd name="csY0" fmla="*/ 0 h 1152644"/>
                <a:gd name="csX1" fmla="*/ 1035490 w 1672650"/>
                <a:gd name="csY1" fmla="*/ 657498 h 1152644"/>
                <a:gd name="csX2" fmla="*/ 762606 w 1672650"/>
                <a:gd name="csY2" fmla="*/ 1102695 h 1152644"/>
                <a:gd name="csX3" fmla="*/ 133968 w 1672650"/>
                <a:gd name="csY3" fmla="*/ 692569 h 1152644"/>
                <a:gd name="csX4" fmla="*/ 131965 w 1672650"/>
                <a:gd name="csY4" fmla="*/ 678748 h 1152644"/>
                <a:gd name="csX5" fmla="*/ 370397 w 1672650"/>
                <a:gd name="csY5" fmla="*/ 641583 h 1152644"/>
                <a:gd name="csX6" fmla="*/ 635906 w 1672650"/>
                <a:gd name="csY6" fmla="*/ 587830 h 1152644"/>
                <a:gd name="csX7" fmla="*/ 406015 w 1672650"/>
                <a:gd name="csY7" fmla="*/ 362363 h 1152644"/>
                <a:gd name="csX8" fmla="*/ 27535 w 1672650"/>
                <a:gd name="csY8" fmla="*/ 114245 h 1152644"/>
                <a:gd name="csX9" fmla="*/ 2571 w 1672650"/>
                <a:gd name="csY9" fmla="*/ 120563 h 1152644"/>
                <a:gd name="csX10" fmla="*/ 8889 w 1672650"/>
                <a:gd name="csY10" fmla="*/ 145528 h 1152644"/>
                <a:gd name="csX11" fmla="*/ 601546 w 1672650"/>
                <a:gd name="csY11" fmla="*/ 570786 h 1152644"/>
                <a:gd name="csX12" fmla="*/ 366901 w 1672650"/>
                <a:gd name="csY12" fmla="*/ 605383 h 1152644"/>
                <a:gd name="csX13" fmla="*/ 101392 w 1672650"/>
                <a:gd name="csY13" fmla="*/ 659173 h 1152644"/>
                <a:gd name="csX14" fmla="*/ 99990 w 1672650"/>
                <a:gd name="csY14" fmla="*/ 705844 h 1152644"/>
                <a:gd name="csX15" fmla="*/ 793362 w 1672650"/>
                <a:gd name="csY15" fmla="*/ 1151969 h 1152644"/>
                <a:gd name="csX16" fmla="*/ 798606 w 1672650"/>
                <a:gd name="csY16" fmla="*/ 1152643 h 1152644"/>
                <a:gd name="csX17" fmla="*/ 802248 w 1672650"/>
                <a:gd name="csY17" fmla="*/ 1152042 h 1152644"/>
                <a:gd name="csX18" fmla="*/ 1022161 w 1672650"/>
                <a:gd name="csY18" fmla="*/ 1046156 h 1152644"/>
                <a:gd name="csX19" fmla="*/ 1259300 w 1672650"/>
                <a:gd name="csY19" fmla="*/ 880415 h 1152644"/>
                <a:gd name="csX20" fmla="*/ 1309157 w 1672650"/>
                <a:gd name="csY20" fmla="*/ 841976 h 1152644"/>
                <a:gd name="csX21" fmla="*/ 1672650 w 1672650"/>
                <a:gd name="csY21" fmla="*/ 520565 h 1152644"/>
                <a:gd name="csX22" fmla="*/ 1672650 w 1672650"/>
                <a:gd name="csY22" fmla="*/ 471946 h 1152644"/>
                <a:gd name="csX23" fmla="*/ 1286067 w 1672650"/>
                <a:gd name="csY23" fmla="*/ 813952 h 1152644"/>
                <a:gd name="csX24" fmla="*/ 1278492 w 1672650"/>
                <a:gd name="csY24" fmla="*/ 819797 h 1152644"/>
                <a:gd name="csX25" fmla="*/ 1097456 w 1672650"/>
                <a:gd name="csY25" fmla="*/ 638779 h 1152644"/>
                <a:gd name="csX26" fmla="*/ 1102555 w 1672650"/>
                <a:gd name="csY26" fmla="*/ 632479 h 1152644"/>
                <a:gd name="csX27" fmla="*/ 1672650 w 1672650"/>
                <a:gd name="csY27" fmla="*/ 0 h 1152644"/>
                <a:gd name="csX28" fmla="*/ 1249394 w 1672650"/>
                <a:gd name="csY28" fmla="*/ 842140 h 1152644"/>
                <a:gd name="csX29" fmla="*/ 1237849 w 1672650"/>
                <a:gd name="csY29" fmla="*/ 851044 h 1152644"/>
                <a:gd name="csX30" fmla="*/ 1064461 w 1672650"/>
                <a:gd name="csY30" fmla="*/ 679495 h 1152644"/>
                <a:gd name="csX31" fmla="*/ 1074403 w 1672650"/>
                <a:gd name="csY31" fmla="*/ 667186 h 1152644"/>
                <a:gd name="csX32" fmla="*/ 1249394 w 1672650"/>
                <a:gd name="csY32" fmla="*/ 842140 h 1152644"/>
                <a:gd name="csX0" fmla="*/ 1102555 w 1672650"/>
                <a:gd name="csY0" fmla="*/ 520805 h 1040970"/>
                <a:gd name="csX1" fmla="*/ 1035490 w 1672650"/>
                <a:gd name="csY1" fmla="*/ 545824 h 1040970"/>
                <a:gd name="csX2" fmla="*/ 762606 w 1672650"/>
                <a:gd name="csY2" fmla="*/ 991021 h 1040970"/>
                <a:gd name="csX3" fmla="*/ 133968 w 1672650"/>
                <a:gd name="csY3" fmla="*/ 580895 h 1040970"/>
                <a:gd name="csX4" fmla="*/ 131965 w 1672650"/>
                <a:gd name="csY4" fmla="*/ 567074 h 1040970"/>
                <a:gd name="csX5" fmla="*/ 370397 w 1672650"/>
                <a:gd name="csY5" fmla="*/ 529909 h 1040970"/>
                <a:gd name="csX6" fmla="*/ 635906 w 1672650"/>
                <a:gd name="csY6" fmla="*/ 476156 h 1040970"/>
                <a:gd name="csX7" fmla="*/ 406015 w 1672650"/>
                <a:gd name="csY7" fmla="*/ 250689 h 1040970"/>
                <a:gd name="csX8" fmla="*/ 27535 w 1672650"/>
                <a:gd name="csY8" fmla="*/ 2571 h 1040970"/>
                <a:gd name="csX9" fmla="*/ 2571 w 1672650"/>
                <a:gd name="csY9" fmla="*/ 8889 h 1040970"/>
                <a:gd name="csX10" fmla="*/ 8889 w 1672650"/>
                <a:gd name="csY10" fmla="*/ 33854 h 1040970"/>
                <a:gd name="csX11" fmla="*/ 601546 w 1672650"/>
                <a:gd name="csY11" fmla="*/ 459112 h 1040970"/>
                <a:gd name="csX12" fmla="*/ 366901 w 1672650"/>
                <a:gd name="csY12" fmla="*/ 493709 h 1040970"/>
                <a:gd name="csX13" fmla="*/ 101392 w 1672650"/>
                <a:gd name="csY13" fmla="*/ 547499 h 1040970"/>
                <a:gd name="csX14" fmla="*/ 99990 w 1672650"/>
                <a:gd name="csY14" fmla="*/ 594170 h 1040970"/>
                <a:gd name="csX15" fmla="*/ 793362 w 1672650"/>
                <a:gd name="csY15" fmla="*/ 1040295 h 1040970"/>
                <a:gd name="csX16" fmla="*/ 798606 w 1672650"/>
                <a:gd name="csY16" fmla="*/ 1040969 h 1040970"/>
                <a:gd name="csX17" fmla="*/ 802248 w 1672650"/>
                <a:gd name="csY17" fmla="*/ 1040368 h 1040970"/>
                <a:gd name="csX18" fmla="*/ 1022161 w 1672650"/>
                <a:gd name="csY18" fmla="*/ 934482 h 1040970"/>
                <a:gd name="csX19" fmla="*/ 1259300 w 1672650"/>
                <a:gd name="csY19" fmla="*/ 768741 h 1040970"/>
                <a:gd name="csX20" fmla="*/ 1309157 w 1672650"/>
                <a:gd name="csY20" fmla="*/ 730302 h 1040970"/>
                <a:gd name="csX21" fmla="*/ 1672650 w 1672650"/>
                <a:gd name="csY21" fmla="*/ 408891 h 1040970"/>
                <a:gd name="csX22" fmla="*/ 1672650 w 1672650"/>
                <a:gd name="csY22" fmla="*/ 360272 h 1040970"/>
                <a:gd name="csX23" fmla="*/ 1286067 w 1672650"/>
                <a:gd name="csY23" fmla="*/ 702278 h 1040970"/>
                <a:gd name="csX24" fmla="*/ 1278492 w 1672650"/>
                <a:gd name="csY24" fmla="*/ 708123 h 1040970"/>
                <a:gd name="csX25" fmla="*/ 1097456 w 1672650"/>
                <a:gd name="csY25" fmla="*/ 527105 h 1040970"/>
                <a:gd name="csX26" fmla="*/ 1102555 w 1672650"/>
                <a:gd name="csY26" fmla="*/ 520805 h 1040970"/>
                <a:gd name="csX27" fmla="*/ 1249394 w 1672650"/>
                <a:gd name="csY27" fmla="*/ 730466 h 1040970"/>
                <a:gd name="csX28" fmla="*/ 1237849 w 1672650"/>
                <a:gd name="csY28" fmla="*/ 739370 h 1040970"/>
                <a:gd name="csX29" fmla="*/ 1064461 w 1672650"/>
                <a:gd name="csY29" fmla="*/ 567821 h 1040970"/>
                <a:gd name="csX30" fmla="*/ 1074403 w 1672650"/>
                <a:gd name="csY30" fmla="*/ 555512 h 1040970"/>
                <a:gd name="csX31" fmla="*/ 1249394 w 1672650"/>
                <a:gd name="csY31" fmla="*/ 730466 h 1040970"/>
                <a:gd name="csX0" fmla="*/ 1102555 w 1672650"/>
                <a:gd name="csY0" fmla="*/ 520805 h 1040970"/>
                <a:gd name="csX1" fmla="*/ 1035490 w 1672650"/>
                <a:gd name="csY1" fmla="*/ 545824 h 1040970"/>
                <a:gd name="csX2" fmla="*/ 762606 w 1672650"/>
                <a:gd name="csY2" fmla="*/ 991021 h 1040970"/>
                <a:gd name="csX3" fmla="*/ 133968 w 1672650"/>
                <a:gd name="csY3" fmla="*/ 580895 h 1040970"/>
                <a:gd name="csX4" fmla="*/ 131965 w 1672650"/>
                <a:gd name="csY4" fmla="*/ 567074 h 1040970"/>
                <a:gd name="csX5" fmla="*/ 370397 w 1672650"/>
                <a:gd name="csY5" fmla="*/ 529909 h 1040970"/>
                <a:gd name="csX6" fmla="*/ 635906 w 1672650"/>
                <a:gd name="csY6" fmla="*/ 476156 h 1040970"/>
                <a:gd name="csX7" fmla="*/ 406015 w 1672650"/>
                <a:gd name="csY7" fmla="*/ 250689 h 1040970"/>
                <a:gd name="csX8" fmla="*/ 27535 w 1672650"/>
                <a:gd name="csY8" fmla="*/ 2571 h 1040970"/>
                <a:gd name="csX9" fmla="*/ 2571 w 1672650"/>
                <a:gd name="csY9" fmla="*/ 8889 h 1040970"/>
                <a:gd name="csX10" fmla="*/ 8889 w 1672650"/>
                <a:gd name="csY10" fmla="*/ 33854 h 1040970"/>
                <a:gd name="csX11" fmla="*/ 601546 w 1672650"/>
                <a:gd name="csY11" fmla="*/ 459112 h 1040970"/>
                <a:gd name="csX12" fmla="*/ 366901 w 1672650"/>
                <a:gd name="csY12" fmla="*/ 493709 h 1040970"/>
                <a:gd name="csX13" fmla="*/ 101392 w 1672650"/>
                <a:gd name="csY13" fmla="*/ 547499 h 1040970"/>
                <a:gd name="csX14" fmla="*/ 99990 w 1672650"/>
                <a:gd name="csY14" fmla="*/ 594170 h 1040970"/>
                <a:gd name="csX15" fmla="*/ 793362 w 1672650"/>
                <a:gd name="csY15" fmla="*/ 1040295 h 1040970"/>
                <a:gd name="csX16" fmla="*/ 798606 w 1672650"/>
                <a:gd name="csY16" fmla="*/ 1040969 h 1040970"/>
                <a:gd name="csX17" fmla="*/ 802248 w 1672650"/>
                <a:gd name="csY17" fmla="*/ 1040368 h 1040970"/>
                <a:gd name="csX18" fmla="*/ 1022161 w 1672650"/>
                <a:gd name="csY18" fmla="*/ 934482 h 1040970"/>
                <a:gd name="csX19" fmla="*/ 1259300 w 1672650"/>
                <a:gd name="csY19" fmla="*/ 768741 h 1040970"/>
                <a:gd name="csX20" fmla="*/ 1309157 w 1672650"/>
                <a:gd name="csY20" fmla="*/ 730302 h 1040970"/>
                <a:gd name="csX21" fmla="*/ 1672650 w 1672650"/>
                <a:gd name="csY21" fmla="*/ 408891 h 1040970"/>
                <a:gd name="csX22" fmla="*/ 1286067 w 1672650"/>
                <a:gd name="csY22" fmla="*/ 702278 h 1040970"/>
                <a:gd name="csX23" fmla="*/ 1278492 w 1672650"/>
                <a:gd name="csY23" fmla="*/ 708123 h 1040970"/>
                <a:gd name="csX24" fmla="*/ 1097456 w 1672650"/>
                <a:gd name="csY24" fmla="*/ 527105 h 1040970"/>
                <a:gd name="csX25" fmla="*/ 1102555 w 1672650"/>
                <a:gd name="csY25" fmla="*/ 520805 h 1040970"/>
                <a:gd name="csX26" fmla="*/ 1249394 w 1672650"/>
                <a:gd name="csY26" fmla="*/ 730466 h 1040970"/>
                <a:gd name="csX27" fmla="*/ 1237849 w 1672650"/>
                <a:gd name="csY27" fmla="*/ 739370 h 1040970"/>
                <a:gd name="csX28" fmla="*/ 1064461 w 1672650"/>
                <a:gd name="csY28" fmla="*/ 567821 h 1040970"/>
                <a:gd name="csX29" fmla="*/ 1074403 w 1672650"/>
                <a:gd name="csY29" fmla="*/ 555512 h 1040970"/>
                <a:gd name="csX30" fmla="*/ 1249394 w 1672650"/>
                <a:gd name="csY30" fmla="*/ 730466 h 1040970"/>
                <a:gd name="csX0" fmla="*/ 1102555 w 1309157"/>
                <a:gd name="csY0" fmla="*/ 520805 h 1040970"/>
                <a:gd name="csX1" fmla="*/ 1035490 w 1309157"/>
                <a:gd name="csY1" fmla="*/ 545824 h 1040970"/>
                <a:gd name="csX2" fmla="*/ 762606 w 1309157"/>
                <a:gd name="csY2" fmla="*/ 991021 h 1040970"/>
                <a:gd name="csX3" fmla="*/ 133968 w 1309157"/>
                <a:gd name="csY3" fmla="*/ 580895 h 1040970"/>
                <a:gd name="csX4" fmla="*/ 131965 w 1309157"/>
                <a:gd name="csY4" fmla="*/ 567074 h 1040970"/>
                <a:gd name="csX5" fmla="*/ 370397 w 1309157"/>
                <a:gd name="csY5" fmla="*/ 529909 h 1040970"/>
                <a:gd name="csX6" fmla="*/ 635906 w 1309157"/>
                <a:gd name="csY6" fmla="*/ 476156 h 1040970"/>
                <a:gd name="csX7" fmla="*/ 406015 w 1309157"/>
                <a:gd name="csY7" fmla="*/ 250689 h 1040970"/>
                <a:gd name="csX8" fmla="*/ 27535 w 1309157"/>
                <a:gd name="csY8" fmla="*/ 2571 h 1040970"/>
                <a:gd name="csX9" fmla="*/ 2571 w 1309157"/>
                <a:gd name="csY9" fmla="*/ 8889 h 1040970"/>
                <a:gd name="csX10" fmla="*/ 8889 w 1309157"/>
                <a:gd name="csY10" fmla="*/ 33854 h 1040970"/>
                <a:gd name="csX11" fmla="*/ 601546 w 1309157"/>
                <a:gd name="csY11" fmla="*/ 459112 h 1040970"/>
                <a:gd name="csX12" fmla="*/ 366901 w 1309157"/>
                <a:gd name="csY12" fmla="*/ 493709 h 1040970"/>
                <a:gd name="csX13" fmla="*/ 101392 w 1309157"/>
                <a:gd name="csY13" fmla="*/ 547499 h 1040970"/>
                <a:gd name="csX14" fmla="*/ 99990 w 1309157"/>
                <a:gd name="csY14" fmla="*/ 594170 h 1040970"/>
                <a:gd name="csX15" fmla="*/ 793362 w 1309157"/>
                <a:gd name="csY15" fmla="*/ 1040295 h 1040970"/>
                <a:gd name="csX16" fmla="*/ 798606 w 1309157"/>
                <a:gd name="csY16" fmla="*/ 1040969 h 1040970"/>
                <a:gd name="csX17" fmla="*/ 802248 w 1309157"/>
                <a:gd name="csY17" fmla="*/ 1040368 h 1040970"/>
                <a:gd name="csX18" fmla="*/ 1022161 w 1309157"/>
                <a:gd name="csY18" fmla="*/ 934482 h 1040970"/>
                <a:gd name="csX19" fmla="*/ 1259300 w 1309157"/>
                <a:gd name="csY19" fmla="*/ 768741 h 1040970"/>
                <a:gd name="csX20" fmla="*/ 1309157 w 1309157"/>
                <a:gd name="csY20" fmla="*/ 730302 h 1040970"/>
                <a:gd name="csX21" fmla="*/ 1286067 w 1309157"/>
                <a:gd name="csY21" fmla="*/ 702278 h 1040970"/>
                <a:gd name="csX22" fmla="*/ 1278492 w 1309157"/>
                <a:gd name="csY22" fmla="*/ 708123 h 1040970"/>
                <a:gd name="csX23" fmla="*/ 1097456 w 1309157"/>
                <a:gd name="csY23" fmla="*/ 527105 h 1040970"/>
                <a:gd name="csX24" fmla="*/ 1102555 w 1309157"/>
                <a:gd name="csY24" fmla="*/ 520805 h 1040970"/>
                <a:gd name="csX25" fmla="*/ 1249394 w 1309157"/>
                <a:gd name="csY25" fmla="*/ 730466 h 1040970"/>
                <a:gd name="csX26" fmla="*/ 1237849 w 1309157"/>
                <a:gd name="csY26" fmla="*/ 739370 h 1040970"/>
                <a:gd name="csX27" fmla="*/ 1064461 w 1309157"/>
                <a:gd name="csY27" fmla="*/ 567821 h 1040970"/>
                <a:gd name="csX28" fmla="*/ 1074403 w 1309157"/>
                <a:gd name="csY28" fmla="*/ 555512 h 1040970"/>
                <a:gd name="csX29" fmla="*/ 1249394 w 1309157"/>
                <a:gd name="csY29" fmla="*/ 730466 h 1040970"/>
                <a:gd name="csX0" fmla="*/ 1102555 w 1309157"/>
                <a:gd name="csY0" fmla="*/ 520805 h 1040970"/>
                <a:gd name="csX1" fmla="*/ 1035490 w 1309157"/>
                <a:gd name="csY1" fmla="*/ 545824 h 1040970"/>
                <a:gd name="csX2" fmla="*/ 762606 w 1309157"/>
                <a:gd name="csY2" fmla="*/ 991021 h 1040970"/>
                <a:gd name="csX3" fmla="*/ 133968 w 1309157"/>
                <a:gd name="csY3" fmla="*/ 580895 h 1040970"/>
                <a:gd name="csX4" fmla="*/ 131965 w 1309157"/>
                <a:gd name="csY4" fmla="*/ 567074 h 1040970"/>
                <a:gd name="csX5" fmla="*/ 370397 w 1309157"/>
                <a:gd name="csY5" fmla="*/ 529909 h 1040970"/>
                <a:gd name="csX6" fmla="*/ 635906 w 1309157"/>
                <a:gd name="csY6" fmla="*/ 476156 h 1040970"/>
                <a:gd name="csX7" fmla="*/ 406015 w 1309157"/>
                <a:gd name="csY7" fmla="*/ 250689 h 1040970"/>
                <a:gd name="csX8" fmla="*/ 27535 w 1309157"/>
                <a:gd name="csY8" fmla="*/ 2571 h 1040970"/>
                <a:gd name="csX9" fmla="*/ 2571 w 1309157"/>
                <a:gd name="csY9" fmla="*/ 8889 h 1040970"/>
                <a:gd name="csX10" fmla="*/ 8889 w 1309157"/>
                <a:gd name="csY10" fmla="*/ 33854 h 1040970"/>
                <a:gd name="csX11" fmla="*/ 601546 w 1309157"/>
                <a:gd name="csY11" fmla="*/ 459112 h 1040970"/>
                <a:gd name="csX12" fmla="*/ 366901 w 1309157"/>
                <a:gd name="csY12" fmla="*/ 493709 h 1040970"/>
                <a:gd name="csX13" fmla="*/ 101392 w 1309157"/>
                <a:gd name="csY13" fmla="*/ 547499 h 1040970"/>
                <a:gd name="csX14" fmla="*/ 99990 w 1309157"/>
                <a:gd name="csY14" fmla="*/ 594170 h 1040970"/>
                <a:gd name="csX15" fmla="*/ 793362 w 1309157"/>
                <a:gd name="csY15" fmla="*/ 1040295 h 1040970"/>
                <a:gd name="csX16" fmla="*/ 798606 w 1309157"/>
                <a:gd name="csY16" fmla="*/ 1040969 h 1040970"/>
                <a:gd name="csX17" fmla="*/ 802248 w 1309157"/>
                <a:gd name="csY17" fmla="*/ 1040368 h 1040970"/>
                <a:gd name="csX18" fmla="*/ 1022161 w 1309157"/>
                <a:gd name="csY18" fmla="*/ 934482 h 1040970"/>
                <a:gd name="csX19" fmla="*/ 1259300 w 1309157"/>
                <a:gd name="csY19" fmla="*/ 768741 h 1040970"/>
                <a:gd name="csX20" fmla="*/ 1309157 w 1309157"/>
                <a:gd name="csY20" fmla="*/ 730302 h 1040970"/>
                <a:gd name="csX21" fmla="*/ 1286067 w 1309157"/>
                <a:gd name="csY21" fmla="*/ 702278 h 1040970"/>
                <a:gd name="csX22" fmla="*/ 1097456 w 1309157"/>
                <a:gd name="csY22" fmla="*/ 527105 h 1040970"/>
                <a:gd name="csX23" fmla="*/ 1102555 w 1309157"/>
                <a:gd name="csY23" fmla="*/ 520805 h 1040970"/>
                <a:gd name="csX24" fmla="*/ 1249394 w 1309157"/>
                <a:gd name="csY24" fmla="*/ 730466 h 1040970"/>
                <a:gd name="csX25" fmla="*/ 1237849 w 1309157"/>
                <a:gd name="csY25" fmla="*/ 739370 h 1040970"/>
                <a:gd name="csX26" fmla="*/ 1064461 w 1309157"/>
                <a:gd name="csY26" fmla="*/ 567821 h 1040970"/>
                <a:gd name="csX27" fmla="*/ 1074403 w 1309157"/>
                <a:gd name="csY27" fmla="*/ 555512 h 1040970"/>
                <a:gd name="csX28" fmla="*/ 1249394 w 1309157"/>
                <a:gd name="csY28" fmla="*/ 730466 h 1040970"/>
                <a:gd name="csX0" fmla="*/ 1102555 w 1309157"/>
                <a:gd name="csY0" fmla="*/ 520805 h 1040970"/>
                <a:gd name="csX1" fmla="*/ 1035490 w 1309157"/>
                <a:gd name="csY1" fmla="*/ 545824 h 1040970"/>
                <a:gd name="csX2" fmla="*/ 762606 w 1309157"/>
                <a:gd name="csY2" fmla="*/ 991021 h 1040970"/>
                <a:gd name="csX3" fmla="*/ 133968 w 1309157"/>
                <a:gd name="csY3" fmla="*/ 580895 h 1040970"/>
                <a:gd name="csX4" fmla="*/ 131965 w 1309157"/>
                <a:gd name="csY4" fmla="*/ 567074 h 1040970"/>
                <a:gd name="csX5" fmla="*/ 370397 w 1309157"/>
                <a:gd name="csY5" fmla="*/ 529909 h 1040970"/>
                <a:gd name="csX6" fmla="*/ 635906 w 1309157"/>
                <a:gd name="csY6" fmla="*/ 476156 h 1040970"/>
                <a:gd name="csX7" fmla="*/ 406015 w 1309157"/>
                <a:gd name="csY7" fmla="*/ 250689 h 1040970"/>
                <a:gd name="csX8" fmla="*/ 27535 w 1309157"/>
                <a:gd name="csY8" fmla="*/ 2571 h 1040970"/>
                <a:gd name="csX9" fmla="*/ 2571 w 1309157"/>
                <a:gd name="csY9" fmla="*/ 8889 h 1040970"/>
                <a:gd name="csX10" fmla="*/ 8889 w 1309157"/>
                <a:gd name="csY10" fmla="*/ 33854 h 1040970"/>
                <a:gd name="csX11" fmla="*/ 601546 w 1309157"/>
                <a:gd name="csY11" fmla="*/ 459112 h 1040970"/>
                <a:gd name="csX12" fmla="*/ 366901 w 1309157"/>
                <a:gd name="csY12" fmla="*/ 493709 h 1040970"/>
                <a:gd name="csX13" fmla="*/ 101392 w 1309157"/>
                <a:gd name="csY13" fmla="*/ 547499 h 1040970"/>
                <a:gd name="csX14" fmla="*/ 99990 w 1309157"/>
                <a:gd name="csY14" fmla="*/ 594170 h 1040970"/>
                <a:gd name="csX15" fmla="*/ 793362 w 1309157"/>
                <a:gd name="csY15" fmla="*/ 1040295 h 1040970"/>
                <a:gd name="csX16" fmla="*/ 798606 w 1309157"/>
                <a:gd name="csY16" fmla="*/ 1040969 h 1040970"/>
                <a:gd name="csX17" fmla="*/ 802248 w 1309157"/>
                <a:gd name="csY17" fmla="*/ 1040368 h 1040970"/>
                <a:gd name="csX18" fmla="*/ 1022161 w 1309157"/>
                <a:gd name="csY18" fmla="*/ 934482 h 1040970"/>
                <a:gd name="csX19" fmla="*/ 1259300 w 1309157"/>
                <a:gd name="csY19" fmla="*/ 768741 h 1040970"/>
                <a:gd name="csX20" fmla="*/ 1309157 w 1309157"/>
                <a:gd name="csY20" fmla="*/ 730302 h 1040970"/>
                <a:gd name="csX21" fmla="*/ 1097456 w 1309157"/>
                <a:gd name="csY21" fmla="*/ 527105 h 1040970"/>
                <a:gd name="csX22" fmla="*/ 1102555 w 1309157"/>
                <a:gd name="csY22" fmla="*/ 520805 h 1040970"/>
                <a:gd name="csX23" fmla="*/ 1249394 w 1309157"/>
                <a:gd name="csY23" fmla="*/ 730466 h 1040970"/>
                <a:gd name="csX24" fmla="*/ 1237849 w 1309157"/>
                <a:gd name="csY24" fmla="*/ 739370 h 1040970"/>
                <a:gd name="csX25" fmla="*/ 1064461 w 1309157"/>
                <a:gd name="csY25" fmla="*/ 567821 h 1040970"/>
                <a:gd name="csX26" fmla="*/ 1074403 w 1309157"/>
                <a:gd name="csY26" fmla="*/ 555512 h 1040970"/>
                <a:gd name="csX27" fmla="*/ 1249394 w 1309157"/>
                <a:gd name="csY27" fmla="*/ 730466 h 1040970"/>
                <a:gd name="csX0" fmla="*/ 1102555 w 1259300"/>
                <a:gd name="csY0" fmla="*/ 520805 h 1040970"/>
                <a:gd name="csX1" fmla="*/ 1035490 w 1259300"/>
                <a:gd name="csY1" fmla="*/ 545824 h 1040970"/>
                <a:gd name="csX2" fmla="*/ 762606 w 1259300"/>
                <a:gd name="csY2" fmla="*/ 991021 h 1040970"/>
                <a:gd name="csX3" fmla="*/ 133968 w 1259300"/>
                <a:gd name="csY3" fmla="*/ 580895 h 1040970"/>
                <a:gd name="csX4" fmla="*/ 131965 w 1259300"/>
                <a:gd name="csY4" fmla="*/ 567074 h 1040970"/>
                <a:gd name="csX5" fmla="*/ 370397 w 1259300"/>
                <a:gd name="csY5" fmla="*/ 529909 h 1040970"/>
                <a:gd name="csX6" fmla="*/ 635906 w 1259300"/>
                <a:gd name="csY6" fmla="*/ 476156 h 1040970"/>
                <a:gd name="csX7" fmla="*/ 406015 w 1259300"/>
                <a:gd name="csY7" fmla="*/ 250689 h 1040970"/>
                <a:gd name="csX8" fmla="*/ 27535 w 1259300"/>
                <a:gd name="csY8" fmla="*/ 2571 h 1040970"/>
                <a:gd name="csX9" fmla="*/ 2571 w 1259300"/>
                <a:gd name="csY9" fmla="*/ 8889 h 1040970"/>
                <a:gd name="csX10" fmla="*/ 8889 w 1259300"/>
                <a:gd name="csY10" fmla="*/ 33854 h 1040970"/>
                <a:gd name="csX11" fmla="*/ 601546 w 1259300"/>
                <a:gd name="csY11" fmla="*/ 459112 h 1040970"/>
                <a:gd name="csX12" fmla="*/ 366901 w 1259300"/>
                <a:gd name="csY12" fmla="*/ 493709 h 1040970"/>
                <a:gd name="csX13" fmla="*/ 101392 w 1259300"/>
                <a:gd name="csY13" fmla="*/ 547499 h 1040970"/>
                <a:gd name="csX14" fmla="*/ 99990 w 1259300"/>
                <a:gd name="csY14" fmla="*/ 594170 h 1040970"/>
                <a:gd name="csX15" fmla="*/ 793362 w 1259300"/>
                <a:gd name="csY15" fmla="*/ 1040295 h 1040970"/>
                <a:gd name="csX16" fmla="*/ 798606 w 1259300"/>
                <a:gd name="csY16" fmla="*/ 1040969 h 1040970"/>
                <a:gd name="csX17" fmla="*/ 802248 w 1259300"/>
                <a:gd name="csY17" fmla="*/ 1040368 h 1040970"/>
                <a:gd name="csX18" fmla="*/ 1022161 w 1259300"/>
                <a:gd name="csY18" fmla="*/ 934482 h 1040970"/>
                <a:gd name="csX19" fmla="*/ 1259300 w 1259300"/>
                <a:gd name="csY19" fmla="*/ 768741 h 1040970"/>
                <a:gd name="csX20" fmla="*/ 1097456 w 1259300"/>
                <a:gd name="csY20" fmla="*/ 527105 h 1040970"/>
                <a:gd name="csX21" fmla="*/ 1102555 w 1259300"/>
                <a:gd name="csY21" fmla="*/ 520805 h 1040970"/>
                <a:gd name="csX22" fmla="*/ 1249394 w 1259300"/>
                <a:gd name="csY22" fmla="*/ 730466 h 1040970"/>
                <a:gd name="csX23" fmla="*/ 1237849 w 1259300"/>
                <a:gd name="csY23" fmla="*/ 739370 h 1040970"/>
                <a:gd name="csX24" fmla="*/ 1064461 w 1259300"/>
                <a:gd name="csY24" fmla="*/ 567821 h 1040970"/>
                <a:gd name="csX25" fmla="*/ 1074403 w 1259300"/>
                <a:gd name="csY25" fmla="*/ 555512 h 1040970"/>
                <a:gd name="csX26" fmla="*/ 1249394 w 1259300"/>
                <a:gd name="csY26" fmla="*/ 730466 h 1040970"/>
                <a:gd name="csX0" fmla="*/ 1102555 w 1259300"/>
                <a:gd name="csY0" fmla="*/ 520805 h 1040970"/>
                <a:gd name="csX1" fmla="*/ 1035490 w 1259300"/>
                <a:gd name="csY1" fmla="*/ 545824 h 1040970"/>
                <a:gd name="csX2" fmla="*/ 762606 w 1259300"/>
                <a:gd name="csY2" fmla="*/ 991021 h 1040970"/>
                <a:gd name="csX3" fmla="*/ 133968 w 1259300"/>
                <a:gd name="csY3" fmla="*/ 580895 h 1040970"/>
                <a:gd name="csX4" fmla="*/ 131965 w 1259300"/>
                <a:gd name="csY4" fmla="*/ 567074 h 1040970"/>
                <a:gd name="csX5" fmla="*/ 370397 w 1259300"/>
                <a:gd name="csY5" fmla="*/ 529909 h 1040970"/>
                <a:gd name="csX6" fmla="*/ 635906 w 1259300"/>
                <a:gd name="csY6" fmla="*/ 476156 h 1040970"/>
                <a:gd name="csX7" fmla="*/ 406015 w 1259300"/>
                <a:gd name="csY7" fmla="*/ 250689 h 1040970"/>
                <a:gd name="csX8" fmla="*/ 27535 w 1259300"/>
                <a:gd name="csY8" fmla="*/ 2571 h 1040970"/>
                <a:gd name="csX9" fmla="*/ 2571 w 1259300"/>
                <a:gd name="csY9" fmla="*/ 8889 h 1040970"/>
                <a:gd name="csX10" fmla="*/ 8889 w 1259300"/>
                <a:gd name="csY10" fmla="*/ 33854 h 1040970"/>
                <a:gd name="csX11" fmla="*/ 601546 w 1259300"/>
                <a:gd name="csY11" fmla="*/ 459112 h 1040970"/>
                <a:gd name="csX12" fmla="*/ 366901 w 1259300"/>
                <a:gd name="csY12" fmla="*/ 493709 h 1040970"/>
                <a:gd name="csX13" fmla="*/ 101392 w 1259300"/>
                <a:gd name="csY13" fmla="*/ 547499 h 1040970"/>
                <a:gd name="csX14" fmla="*/ 99990 w 1259300"/>
                <a:gd name="csY14" fmla="*/ 594170 h 1040970"/>
                <a:gd name="csX15" fmla="*/ 793362 w 1259300"/>
                <a:gd name="csY15" fmla="*/ 1040295 h 1040970"/>
                <a:gd name="csX16" fmla="*/ 798606 w 1259300"/>
                <a:gd name="csY16" fmla="*/ 1040969 h 1040970"/>
                <a:gd name="csX17" fmla="*/ 802248 w 1259300"/>
                <a:gd name="csY17" fmla="*/ 1040368 h 1040970"/>
                <a:gd name="csX18" fmla="*/ 1022161 w 1259300"/>
                <a:gd name="csY18" fmla="*/ 934482 h 1040970"/>
                <a:gd name="csX19" fmla="*/ 1259300 w 1259300"/>
                <a:gd name="csY19" fmla="*/ 768741 h 1040970"/>
                <a:gd name="csX20" fmla="*/ 1097456 w 1259300"/>
                <a:gd name="csY20" fmla="*/ 527105 h 1040970"/>
                <a:gd name="csX21" fmla="*/ 1102555 w 1259300"/>
                <a:gd name="csY21" fmla="*/ 520805 h 1040970"/>
                <a:gd name="csX22" fmla="*/ 1074403 w 1259300"/>
                <a:gd name="csY22" fmla="*/ 555512 h 1040970"/>
                <a:gd name="csX23" fmla="*/ 1237849 w 1259300"/>
                <a:gd name="csY23" fmla="*/ 739370 h 1040970"/>
                <a:gd name="csX24" fmla="*/ 1064461 w 1259300"/>
                <a:gd name="csY24" fmla="*/ 567821 h 1040970"/>
                <a:gd name="csX25" fmla="*/ 1074403 w 1259300"/>
                <a:gd name="csY25" fmla="*/ 555512 h 1040970"/>
                <a:gd name="csX0" fmla="*/ 1102555 w 1259300"/>
                <a:gd name="csY0" fmla="*/ 520805 h 1040970"/>
                <a:gd name="csX1" fmla="*/ 1035490 w 1259300"/>
                <a:gd name="csY1" fmla="*/ 545824 h 1040970"/>
                <a:gd name="csX2" fmla="*/ 762606 w 1259300"/>
                <a:gd name="csY2" fmla="*/ 991021 h 1040970"/>
                <a:gd name="csX3" fmla="*/ 133968 w 1259300"/>
                <a:gd name="csY3" fmla="*/ 580895 h 1040970"/>
                <a:gd name="csX4" fmla="*/ 131965 w 1259300"/>
                <a:gd name="csY4" fmla="*/ 567074 h 1040970"/>
                <a:gd name="csX5" fmla="*/ 370397 w 1259300"/>
                <a:gd name="csY5" fmla="*/ 529909 h 1040970"/>
                <a:gd name="csX6" fmla="*/ 635906 w 1259300"/>
                <a:gd name="csY6" fmla="*/ 476156 h 1040970"/>
                <a:gd name="csX7" fmla="*/ 406015 w 1259300"/>
                <a:gd name="csY7" fmla="*/ 250689 h 1040970"/>
                <a:gd name="csX8" fmla="*/ 27535 w 1259300"/>
                <a:gd name="csY8" fmla="*/ 2571 h 1040970"/>
                <a:gd name="csX9" fmla="*/ 2571 w 1259300"/>
                <a:gd name="csY9" fmla="*/ 8889 h 1040970"/>
                <a:gd name="csX10" fmla="*/ 8889 w 1259300"/>
                <a:gd name="csY10" fmla="*/ 33854 h 1040970"/>
                <a:gd name="csX11" fmla="*/ 601546 w 1259300"/>
                <a:gd name="csY11" fmla="*/ 459112 h 1040970"/>
                <a:gd name="csX12" fmla="*/ 366901 w 1259300"/>
                <a:gd name="csY12" fmla="*/ 493709 h 1040970"/>
                <a:gd name="csX13" fmla="*/ 101392 w 1259300"/>
                <a:gd name="csY13" fmla="*/ 547499 h 1040970"/>
                <a:gd name="csX14" fmla="*/ 99990 w 1259300"/>
                <a:gd name="csY14" fmla="*/ 594170 h 1040970"/>
                <a:gd name="csX15" fmla="*/ 793362 w 1259300"/>
                <a:gd name="csY15" fmla="*/ 1040295 h 1040970"/>
                <a:gd name="csX16" fmla="*/ 798606 w 1259300"/>
                <a:gd name="csY16" fmla="*/ 1040969 h 1040970"/>
                <a:gd name="csX17" fmla="*/ 802248 w 1259300"/>
                <a:gd name="csY17" fmla="*/ 1040368 h 1040970"/>
                <a:gd name="csX18" fmla="*/ 1022161 w 1259300"/>
                <a:gd name="csY18" fmla="*/ 934482 h 1040970"/>
                <a:gd name="csX19" fmla="*/ 1259300 w 1259300"/>
                <a:gd name="csY19" fmla="*/ 768741 h 1040970"/>
                <a:gd name="csX20" fmla="*/ 1097456 w 1259300"/>
                <a:gd name="csY20" fmla="*/ 527105 h 1040970"/>
                <a:gd name="csX21" fmla="*/ 1102555 w 1259300"/>
                <a:gd name="csY21" fmla="*/ 520805 h 1040970"/>
                <a:gd name="csX22" fmla="*/ 1074403 w 1259300"/>
                <a:gd name="csY22" fmla="*/ 555512 h 1040970"/>
                <a:gd name="csX23" fmla="*/ 1064461 w 1259300"/>
                <a:gd name="csY23" fmla="*/ 567821 h 1040970"/>
                <a:gd name="csX24" fmla="*/ 1074403 w 1259300"/>
                <a:gd name="csY24" fmla="*/ 555512 h 1040970"/>
                <a:gd name="csX0" fmla="*/ 1102555 w 1102555"/>
                <a:gd name="csY0" fmla="*/ 520805 h 1040970"/>
                <a:gd name="csX1" fmla="*/ 1035490 w 1102555"/>
                <a:gd name="csY1" fmla="*/ 545824 h 1040970"/>
                <a:gd name="csX2" fmla="*/ 762606 w 1102555"/>
                <a:gd name="csY2" fmla="*/ 991021 h 1040970"/>
                <a:gd name="csX3" fmla="*/ 133968 w 1102555"/>
                <a:gd name="csY3" fmla="*/ 580895 h 1040970"/>
                <a:gd name="csX4" fmla="*/ 131965 w 1102555"/>
                <a:gd name="csY4" fmla="*/ 567074 h 1040970"/>
                <a:gd name="csX5" fmla="*/ 370397 w 1102555"/>
                <a:gd name="csY5" fmla="*/ 529909 h 1040970"/>
                <a:gd name="csX6" fmla="*/ 635906 w 1102555"/>
                <a:gd name="csY6" fmla="*/ 476156 h 1040970"/>
                <a:gd name="csX7" fmla="*/ 406015 w 1102555"/>
                <a:gd name="csY7" fmla="*/ 250689 h 1040970"/>
                <a:gd name="csX8" fmla="*/ 27535 w 1102555"/>
                <a:gd name="csY8" fmla="*/ 2571 h 1040970"/>
                <a:gd name="csX9" fmla="*/ 2571 w 1102555"/>
                <a:gd name="csY9" fmla="*/ 8889 h 1040970"/>
                <a:gd name="csX10" fmla="*/ 8889 w 1102555"/>
                <a:gd name="csY10" fmla="*/ 33854 h 1040970"/>
                <a:gd name="csX11" fmla="*/ 601546 w 1102555"/>
                <a:gd name="csY11" fmla="*/ 459112 h 1040970"/>
                <a:gd name="csX12" fmla="*/ 366901 w 1102555"/>
                <a:gd name="csY12" fmla="*/ 493709 h 1040970"/>
                <a:gd name="csX13" fmla="*/ 101392 w 1102555"/>
                <a:gd name="csY13" fmla="*/ 547499 h 1040970"/>
                <a:gd name="csX14" fmla="*/ 99990 w 1102555"/>
                <a:gd name="csY14" fmla="*/ 594170 h 1040970"/>
                <a:gd name="csX15" fmla="*/ 793362 w 1102555"/>
                <a:gd name="csY15" fmla="*/ 1040295 h 1040970"/>
                <a:gd name="csX16" fmla="*/ 798606 w 1102555"/>
                <a:gd name="csY16" fmla="*/ 1040969 h 1040970"/>
                <a:gd name="csX17" fmla="*/ 802248 w 1102555"/>
                <a:gd name="csY17" fmla="*/ 1040368 h 1040970"/>
                <a:gd name="csX18" fmla="*/ 1022161 w 1102555"/>
                <a:gd name="csY18" fmla="*/ 934482 h 1040970"/>
                <a:gd name="csX19" fmla="*/ 1097456 w 1102555"/>
                <a:gd name="csY19" fmla="*/ 527105 h 1040970"/>
                <a:gd name="csX20" fmla="*/ 1102555 w 1102555"/>
                <a:gd name="csY20" fmla="*/ 520805 h 1040970"/>
                <a:gd name="csX21" fmla="*/ 1074403 w 1102555"/>
                <a:gd name="csY21" fmla="*/ 555512 h 1040970"/>
                <a:gd name="csX22" fmla="*/ 1064461 w 1102555"/>
                <a:gd name="csY22" fmla="*/ 567821 h 1040970"/>
                <a:gd name="csX23" fmla="*/ 1074403 w 1102555"/>
                <a:gd name="csY23" fmla="*/ 555512 h 1040970"/>
                <a:gd name="csX0" fmla="*/ 1102555 w 1102555"/>
                <a:gd name="csY0" fmla="*/ 520805 h 1040970"/>
                <a:gd name="csX1" fmla="*/ 1035490 w 1102555"/>
                <a:gd name="csY1" fmla="*/ 545824 h 1040970"/>
                <a:gd name="csX2" fmla="*/ 762606 w 1102555"/>
                <a:gd name="csY2" fmla="*/ 991021 h 1040970"/>
                <a:gd name="csX3" fmla="*/ 133968 w 1102555"/>
                <a:gd name="csY3" fmla="*/ 580895 h 1040970"/>
                <a:gd name="csX4" fmla="*/ 131965 w 1102555"/>
                <a:gd name="csY4" fmla="*/ 567074 h 1040970"/>
                <a:gd name="csX5" fmla="*/ 370397 w 1102555"/>
                <a:gd name="csY5" fmla="*/ 529909 h 1040970"/>
                <a:gd name="csX6" fmla="*/ 635906 w 1102555"/>
                <a:gd name="csY6" fmla="*/ 476156 h 1040970"/>
                <a:gd name="csX7" fmla="*/ 406015 w 1102555"/>
                <a:gd name="csY7" fmla="*/ 250689 h 1040970"/>
                <a:gd name="csX8" fmla="*/ 27535 w 1102555"/>
                <a:gd name="csY8" fmla="*/ 2571 h 1040970"/>
                <a:gd name="csX9" fmla="*/ 2571 w 1102555"/>
                <a:gd name="csY9" fmla="*/ 8889 h 1040970"/>
                <a:gd name="csX10" fmla="*/ 8889 w 1102555"/>
                <a:gd name="csY10" fmla="*/ 33854 h 1040970"/>
                <a:gd name="csX11" fmla="*/ 601546 w 1102555"/>
                <a:gd name="csY11" fmla="*/ 459112 h 1040970"/>
                <a:gd name="csX12" fmla="*/ 366901 w 1102555"/>
                <a:gd name="csY12" fmla="*/ 493709 h 1040970"/>
                <a:gd name="csX13" fmla="*/ 101392 w 1102555"/>
                <a:gd name="csY13" fmla="*/ 547499 h 1040970"/>
                <a:gd name="csX14" fmla="*/ 99990 w 1102555"/>
                <a:gd name="csY14" fmla="*/ 594170 h 1040970"/>
                <a:gd name="csX15" fmla="*/ 793362 w 1102555"/>
                <a:gd name="csY15" fmla="*/ 1040295 h 1040970"/>
                <a:gd name="csX16" fmla="*/ 798606 w 1102555"/>
                <a:gd name="csY16" fmla="*/ 1040969 h 1040970"/>
                <a:gd name="csX17" fmla="*/ 802248 w 1102555"/>
                <a:gd name="csY17" fmla="*/ 1040368 h 1040970"/>
                <a:gd name="csX18" fmla="*/ 1022161 w 1102555"/>
                <a:gd name="csY18" fmla="*/ 934482 h 1040970"/>
                <a:gd name="csX19" fmla="*/ 1097456 w 1102555"/>
                <a:gd name="csY19" fmla="*/ 527105 h 1040970"/>
                <a:gd name="csX20" fmla="*/ 1102555 w 1102555"/>
                <a:gd name="csY20" fmla="*/ 520805 h 1040970"/>
                <a:gd name="csX0" fmla="*/ 1097456 w 1097456"/>
                <a:gd name="csY0" fmla="*/ 527105 h 1040970"/>
                <a:gd name="csX1" fmla="*/ 1035490 w 1097456"/>
                <a:gd name="csY1" fmla="*/ 545824 h 1040970"/>
                <a:gd name="csX2" fmla="*/ 762606 w 1097456"/>
                <a:gd name="csY2" fmla="*/ 991021 h 1040970"/>
                <a:gd name="csX3" fmla="*/ 133968 w 1097456"/>
                <a:gd name="csY3" fmla="*/ 580895 h 1040970"/>
                <a:gd name="csX4" fmla="*/ 131965 w 1097456"/>
                <a:gd name="csY4" fmla="*/ 567074 h 1040970"/>
                <a:gd name="csX5" fmla="*/ 370397 w 1097456"/>
                <a:gd name="csY5" fmla="*/ 529909 h 1040970"/>
                <a:gd name="csX6" fmla="*/ 635906 w 1097456"/>
                <a:gd name="csY6" fmla="*/ 476156 h 1040970"/>
                <a:gd name="csX7" fmla="*/ 406015 w 1097456"/>
                <a:gd name="csY7" fmla="*/ 250689 h 1040970"/>
                <a:gd name="csX8" fmla="*/ 27535 w 1097456"/>
                <a:gd name="csY8" fmla="*/ 2571 h 1040970"/>
                <a:gd name="csX9" fmla="*/ 2571 w 1097456"/>
                <a:gd name="csY9" fmla="*/ 8889 h 1040970"/>
                <a:gd name="csX10" fmla="*/ 8889 w 1097456"/>
                <a:gd name="csY10" fmla="*/ 33854 h 1040970"/>
                <a:gd name="csX11" fmla="*/ 601546 w 1097456"/>
                <a:gd name="csY11" fmla="*/ 459112 h 1040970"/>
                <a:gd name="csX12" fmla="*/ 366901 w 1097456"/>
                <a:gd name="csY12" fmla="*/ 493709 h 1040970"/>
                <a:gd name="csX13" fmla="*/ 101392 w 1097456"/>
                <a:gd name="csY13" fmla="*/ 547499 h 1040970"/>
                <a:gd name="csX14" fmla="*/ 99990 w 1097456"/>
                <a:gd name="csY14" fmla="*/ 594170 h 1040970"/>
                <a:gd name="csX15" fmla="*/ 793362 w 1097456"/>
                <a:gd name="csY15" fmla="*/ 1040295 h 1040970"/>
                <a:gd name="csX16" fmla="*/ 798606 w 1097456"/>
                <a:gd name="csY16" fmla="*/ 1040969 h 1040970"/>
                <a:gd name="csX17" fmla="*/ 802248 w 1097456"/>
                <a:gd name="csY17" fmla="*/ 1040368 h 1040970"/>
                <a:gd name="csX18" fmla="*/ 1022161 w 1097456"/>
                <a:gd name="csY18" fmla="*/ 934482 h 1040970"/>
                <a:gd name="csX19" fmla="*/ 1097456 w 1097456"/>
                <a:gd name="csY19" fmla="*/ 527105 h 1040970"/>
                <a:gd name="csX0" fmla="*/ 1022161 w 1035490"/>
                <a:gd name="csY0" fmla="*/ 934482 h 1040970"/>
                <a:gd name="csX1" fmla="*/ 1035490 w 1035490"/>
                <a:gd name="csY1" fmla="*/ 545824 h 1040970"/>
                <a:gd name="csX2" fmla="*/ 762606 w 1035490"/>
                <a:gd name="csY2" fmla="*/ 991021 h 1040970"/>
                <a:gd name="csX3" fmla="*/ 133968 w 1035490"/>
                <a:gd name="csY3" fmla="*/ 580895 h 1040970"/>
                <a:gd name="csX4" fmla="*/ 131965 w 1035490"/>
                <a:gd name="csY4" fmla="*/ 567074 h 1040970"/>
                <a:gd name="csX5" fmla="*/ 370397 w 1035490"/>
                <a:gd name="csY5" fmla="*/ 529909 h 1040970"/>
                <a:gd name="csX6" fmla="*/ 635906 w 1035490"/>
                <a:gd name="csY6" fmla="*/ 476156 h 1040970"/>
                <a:gd name="csX7" fmla="*/ 406015 w 1035490"/>
                <a:gd name="csY7" fmla="*/ 250689 h 1040970"/>
                <a:gd name="csX8" fmla="*/ 27535 w 1035490"/>
                <a:gd name="csY8" fmla="*/ 2571 h 1040970"/>
                <a:gd name="csX9" fmla="*/ 2571 w 1035490"/>
                <a:gd name="csY9" fmla="*/ 8889 h 1040970"/>
                <a:gd name="csX10" fmla="*/ 8889 w 1035490"/>
                <a:gd name="csY10" fmla="*/ 33854 h 1040970"/>
                <a:gd name="csX11" fmla="*/ 601546 w 1035490"/>
                <a:gd name="csY11" fmla="*/ 459112 h 1040970"/>
                <a:gd name="csX12" fmla="*/ 366901 w 1035490"/>
                <a:gd name="csY12" fmla="*/ 493709 h 1040970"/>
                <a:gd name="csX13" fmla="*/ 101392 w 1035490"/>
                <a:gd name="csY13" fmla="*/ 547499 h 1040970"/>
                <a:gd name="csX14" fmla="*/ 99990 w 1035490"/>
                <a:gd name="csY14" fmla="*/ 594170 h 1040970"/>
                <a:gd name="csX15" fmla="*/ 793362 w 1035490"/>
                <a:gd name="csY15" fmla="*/ 1040295 h 1040970"/>
                <a:gd name="csX16" fmla="*/ 798606 w 1035490"/>
                <a:gd name="csY16" fmla="*/ 1040969 h 1040970"/>
                <a:gd name="csX17" fmla="*/ 802248 w 1035490"/>
                <a:gd name="csY17" fmla="*/ 1040368 h 1040970"/>
                <a:gd name="csX18" fmla="*/ 1022161 w 1035490"/>
                <a:gd name="csY18" fmla="*/ 934482 h 1040970"/>
                <a:gd name="csX0" fmla="*/ 1022161 w 1022161"/>
                <a:gd name="csY0" fmla="*/ 934482 h 1040970"/>
                <a:gd name="csX1" fmla="*/ 762606 w 1022161"/>
                <a:gd name="csY1" fmla="*/ 991021 h 1040970"/>
                <a:gd name="csX2" fmla="*/ 133968 w 1022161"/>
                <a:gd name="csY2" fmla="*/ 580895 h 1040970"/>
                <a:gd name="csX3" fmla="*/ 131965 w 1022161"/>
                <a:gd name="csY3" fmla="*/ 567074 h 1040970"/>
                <a:gd name="csX4" fmla="*/ 370397 w 1022161"/>
                <a:gd name="csY4" fmla="*/ 529909 h 1040970"/>
                <a:gd name="csX5" fmla="*/ 635906 w 1022161"/>
                <a:gd name="csY5" fmla="*/ 476156 h 1040970"/>
                <a:gd name="csX6" fmla="*/ 406015 w 1022161"/>
                <a:gd name="csY6" fmla="*/ 250689 h 1040970"/>
                <a:gd name="csX7" fmla="*/ 27535 w 1022161"/>
                <a:gd name="csY7" fmla="*/ 2571 h 1040970"/>
                <a:gd name="csX8" fmla="*/ 2571 w 1022161"/>
                <a:gd name="csY8" fmla="*/ 8889 h 1040970"/>
                <a:gd name="csX9" fmla="*/ 8889 w 1022161"/>
                <a:gd name="csY9" fmla="*/ 33854 h 1040970"/>
                <a:gd name="csX10" fmla="*/ 601546 w 1022161"/>
                <a:gd name="csY10" fmla="*/ 459112 h 1040970"/>
                <a:gd name="csX11" fmla="*/ 366901 w 1022161"/>
                <a:gd name="csY11" fmla="*/ 493709 h 1040970"/>
                <a:gd name="csX12" fmla="*/ 101392 w 1022161"/>
                <a:gd name="csY12" fmla="*/ 547499 h 1040970"/>
                <a:gd name="csX13" fmla="*/ 99990 w 1022161"/>
                <a:gd name="csY13" fmla="*/ 594170 h 1040970"/>
                <a:gd name="csX14" fmla="*/ 793362 w 1022161"/>
                <a:gd name="csY14" fmla="*/ 1040295 h 1040970"/>
                <a:gd name="csX15" fmla="*/ 798606 w 1022161"/>
                <a:gd name="csY15" fmla="*/ 1040969 h 1040970"/>
                <a:gd name="csX16" fmla="*/ 802248 w 1022161"/>
                <a:gd name="csY16" fmla="*/ 1040368 h 1040970"/>
                <a:gd name="csX17" fmla="*/ 1022161 w 1022161"/>
                <a:gd name="csY17" fmla="*/ 934482 h 1040970"/>
                <a:gd name="csX0" fmla="*/ 802248 w 823083"/>
                <a:gd name="csY0" fmla="*/ 1040368 h 1041575"/>
                <a:gd name="csX1" fmla="*/ 762606 w 823083"/>
                <a:gd name="csY1" fmla="*/ 991021 h 1041575"/>
                <a:gd name="csX2" fmla="*/ 133968 w 823083"/>
                <a:gd name="csY2" fmla="*/ 580895 h 1041575"/>
                <a:gd name="csX3" fmla="*/ 131965 w 823083"/>
                <a:gd name="csY3" fmla="*/ 567074 h 1041575"/>
                <a:gd name="csX4" fmla="*/ 370397 w 823083"/>
                <a:gd name="csY4" fmla="*/ 529909 h 1041575"/>
                <a:gd name="csX5" fmla="*/ 635906 w 823083"/>
                <a:gd name="csY5" fmla="*/ 476156 h 1041575"/>
                <a:gd name="csX6" fmla="*/ 406015 w 823083"/>
                <a:gd name="csY6" fmla="*/ 250689 h 1041575"/>
                <a:gd name="csX7" fmla="*/ 27535 w 823083"/>
                <a:gd name="csY7" fmla="*/ 2571 h 1041575"/>
                <a:gd name="csX8" fmla="*/ 2571 w 823083"/>
                <a:gd name="csY8" fmla="*/ 8889 h 1041575"/>
                <a:gd name="csX9" fmla="*/ 8889 w 823083"/>
                <a:gd name="csY9" fmla="*/ 33854 h 1041575"/>
                <a:gd name="csX10" fmla="*/ 601546 w 823083"/>
                <a:gd name="csY10" fmla="*/ 459112 h 1041575"/>
                <a:gd name="csX11" fmla="*/ 366901 w 823083"/>
                <a:gd name="csY11" fmla="*/ 493709 h 1041575"/>
                <a:gd name="csX12" fmla="*/ 101392 w 823083"/>
                <a:gd name="csY12" fmla="*/ 547499 h 1041575"/>
                <a:gd name="csX13" fmla="*/ 99990 w 823083"/>
                <a:gd name="csY13" fmla="*/ 594170 h 1041575"/>
                <a:gd name="csX14" fmla="*/ 793362 w 823083"/>
                <a:gd name="csY14" fmla="*/ 1040295 h 1041575"/>
                <a:gd name="csX15" fmla="*/ 798606 w 823083"/>
                <a:gd name="csY15" fmla="*/ 1040969 h 1041575"/>
                <a:gd name="csX16" fmla="*/ 802248 w 823083"/>
                <a:gd name="csY16" fmla="*/ 1040368 h 1041575"/>
                <a:gd name="csX0" fmla="*/ 821298 w 831469"/>
                <a:gd name="csY0" fmla="*/ 1014968 h 1040970"/>
                <a:gd name="csX1" fmla="*/ 762606 w 831469"/>
                <a:gd name="csY1" fmla="*/ 991021 h 1040970"/>
                <a:gd name="csX2" fmla="*/ 133968 w 831469"/>
                <a:gd name="csY2" fmla="*/ 580895 h 1040970"/>
                <a:gd name="csX3" fmla="*/ 131965 w 831469"/>
                <a:gd name="csY3" fmla="*/ 567074 h 1040970"/>
                <a:gd name="csX4" fmla="*/ 370397 w 831469"/>
                <a:gd name="csY4" fmla="*/ 529909 h 1040970"/>
                <a:gd name="csX5" fmla="*/ 635906 w 831469"/>
                <a:gd name="csY5" fmla="*/ 476156 h 1040970"/>
                <a:gd name="csX6" fmla="*/ 406015 w 831469"/>
                <a:gd name="csY6" fmla="*/ 250689 h 1040970"/>
                <a:gd name="csX7" fmla="*/ 27535 w 831469"/>
                <a:gd name="csY7" fmla="*/ 2571 h 1040970"/>
                <a:gd name="csX8" fmla="*/ 2571 w 831469"/>
                <a:gd name="csY8" fmla="*/ 8889 h 1040970"/>
                <a:gd name="csX9" fmla="*/ 8889 w 831469"/>
                <a:gd name="csY9" fmla="*/ 33854 h 1040970"/>
                <a:gd name="csX10" fmla="*/ 601546 w 831469"/>
                <a:gd name="csY10" fmla="*/ 459112 h 1040970"/>
                <a:gd name="csX11" fmla="*/ 366901 w 831469"/>
                <a:gd name="csY11" fmla="*/ 493709 h 1040970"/>
                <a:gd name="csX12" fmla="*/ 101392 w 831469"/>
                <a:gd name="csY12" fmla="*/ 547499 h 1040970"/>
                <a:gd name="csX13" fmla="*/ 99990 w 831469"/>
                <a:gd name="csY13" fmla="*/ 594170 h 1040970"/>
                <a:gd name="csX14" fmla="*/ 793362 w 831469"/>
                <a:gd name="csY14" fmla="*/ 1040295 h 1040970"/>
                <a:gd name="csX15" fmla="*/ 798606 w 831469"/>
                <a:gd name="csY15" fmla="*/ 1040969 h 1040970"/>
                <a:gd name="csX16" fmla="*/ 821298 w 831469"/>
                <a:gd name="csY16" fmla="*/ 1014968 h 1040970"/>
                <a:gd name="csX0" fmla="*/ 821298 w 831469"/>
                <a:gd name="csY0" fmla="*/ 1014968 h 1040304"/>
                <a:gd name="csX1" fmla="*/ 762606 w 831469"/>
                <a:gd name="csY1" fmla="*/ 991021 h 1040304"/>
                <a:gd name="csX2" fmla="*/ 133968 w 831469"/>
                <a:gd name="csY2" fmla="*/ 580895 h 1040304"/>
                <a:gd name="csX3" fmla="*/ 131965 w 831469"/>
                <a:gd name="csY3" fmla="*/ 567074 h 1040304"/>
                <a:gd name="csX4" fmla="*/ 370397 w 831469"/>
                <a:gd name="csY4" fmla="*/ 529909 h 1040304"/>
                <a:gd name="csX5" fmla="*/ 635906 w 831469"/>
                <a:gd name="csY5" fmla="*/ 476156 h 1040304"/>
                <a:gd name="csX6" fmla="*/ 406015 w 831469"/>
                <a:gd name="csY6" fmla="*/ 250689 h 1040304"/>
                <a:gd name="csX7" fmla="*/ 27535 w 831469"/>
                <a:gd name="csY7" fmla="*/ 2571 h 1040304"/>
                <a:gd name="csX8" fmla="*/ 2571 w 831469"/>
                <a:gd name="csY8" fmla="*/ 8889 h 1040304"/>
                <a:gd name="csX9" fmla="*/ 8889 w 831469"/>
                <a:gd name="csY9" fmla="*/ 33854 h 1040304"/>
                <a:gd name="csX10" fmla="*/ 601546 w 831469"/>
                <a:gd name="csY10" fmla="*/ 459112 h 1040304"/>
                <a:gd name="csX11" fmla="*/ 366901 w 831469"/>
                <a:gd name="csY11" fmla="*/ 493709 h 1040304"/>
                <a:gd name="csX12" fmla="*/ 101392 w 831469"/>
                <a:gd name="csY12" fmla="*/ 547499 h 1040304"/>
                <a:gd name="csX13" fmla="*/ 99990 w 831469"/>
                <a:gd name="csY13" fmla="*/ 594170 h 1040304"/>
                <a:gd name="csX14" fmla="*/ 793362 w 831469"/>
                <a:gd name="csY14" fmla="*/ 1040295 h 1040304"/>
                <a:gd name="csX15" fmla="*/ 817656 w 831469"/>
                <a:gd name="csY15" fmla="*/ 1023507 h 1040304"/>
                <a:gd name="csX16" fmla="*/ 821298 w 831469"/>
                <a:gd name="csY16" fmla="*/ 1014968 h 1040304"/>
                <a:gd name="csX0" fmla="*/ 818123 w 829917"/>
                <a:gd name="csY0" fmla="*/ 1005443 h 1040304"/>
                <a:gd name="csX1" fmla="*/ 762606 w 829917"/>
                <a:gd name="csY1" fmla="*/ 991021 h 1040304"/>
                <a:gd name="csX2" fmla="*/ 133968 w 829917"/>
                <a:gd name="csY2" fmla="*/ 580895 h 1040304"/>
                <a:gd name="csX3" fmla="*/ 131965 w 829917"/>
                <a:gd name="csY3" fmla="*/ 567074 h 1040304"/>
                <a:gd name="csX4" fmla="*/ 370397 w 829917"/>
                <a:gd name="csY4" fmla="*/ 529909 h 1040304"/>
                <a:gd name="csX5" fmla="*/ 635906 w 829917"/>
                <a:gd name="csY5" fmla="*/ 476156 h 1040304"/>
                <a:gd name="csX6" fmla="*/ 406015 w 829917"/>
                <a:gd name="csY6" fmla="*/ 250689 h 1040304"/>
                <a:gd name="csX7" fmla="*/ 27535 w 829917"/>
                <a:gd name="csY7" fmla="*/ 2571 h 1040304"/>
                <a:gd name="csX8" fmla="*/ 2571 w 829917"/>
                <a:gd name="csY8" fmla="*/ 8889 h 1040304"/>
                <a:gd name="csX9" fmla="*/ 8889 w 829917"/>
                <a:gd name="csY9" fmla="*/ 33854 h 1040304"/>
                <a:gd name="csX10" fmla="*/ 601546 w 829917"/>
                <a:gd name="csY10" fmla="*/ 459112 h 1040304"/>
                <a:gd name="csX11" fmla="*/ 366901 w 829917"/>
                <a:gd name="csY11" fmla="*/ 493709 h 1040304"/>
                <a:gd name="csX12" fmla="*/ 101392 w 829917"/>
                <a:gd name="csY12" fmla="*/ 547499 h 1040304"/>
                <a:gd name="csX13" fmla="*/ 99990 w 829917"/>
                <a:gd name="csY13" fmla="*/ 594170 h 1040304"/>
                <a:gd name="csX14" fmla="*/ 793362 w 829917"/>
                <a:gd name="csY14" fmla="*/ 1040295 h 1040304"/>
                <a:gd name="csX15" fmla="*/ 817656 w 829917"/>
                <a:gd name="csY15" fmla="*/ 1023507 h 1040304"/>
                <a:gd name="csX16" fmla="*/ 818123 w 829917"/>
                <a:gd name="csY16" fmla="*/ 1005443 h 1040304"/>
                <a:gd name="csX0" fmla="*/ 818123 w 829917"/>
                <a:gd name="csY0" fmla="*/ 1005443 h 1040300"/>
                <a:gd name="csX1" fmla="*/ 762606 w 829917"/>
                <a:gd name="csY1" fmla="*/ 991021 h 1040300"/>
                <a:gd name="csX2" fmla="*/ 133968 w 829917"/>
                <a:gd name="csY2" fmla="*/ 580895 h 1040300"/>
                <a:gd name="csX3" fmla="*/ 131965 w 829917"/>
                <a:gd name="csY3" fmla="*/ 567074 h 1040300"/>
                <a:gd name="csX4" fmla="*/ 370397 w 829917"/>
                <a:gd name="csY4" fmla="*/ 529909 h 1040300"/>
                <a:gd name="csX5" fmla="*/ 635906 w 829917"/>
                <a:gd name="csY5" fmla="*/ 476156 h 1040300"/>
                <a:gd name="csX6" fmla="*/ 406015 w 829917"/>
                <a:gd name="csY6" fmla="*/ 250689 h 1040300"/>
                <a:gd name="csX7" fmla="*/ 27535 w 829917"/>
                <a:gd name="csY7" fmla="*/ 2571 h 1040300"/>
                <a:gd name="csX8" fmla="*/ 2571 w 829917"/>
                <a:gd name="csY8" fmla="*/ 8889 h 1040300"/>
                <a:gd name="csX9" fmla="*/ 8889 w 829917"/>
                <a:gd name="csY9" fmla="*/ 33854 h 1040300"/>
                <a:gd name="csX10" fmla="*/ 601546 w 829917"/>
                <a:gd name="csY10" fmla="*/ 459112 h 1040300"/>
                <a:gd name="csX11" fmla="*/ 366901 w 829917"/>
                <a:gd name="csY11" fmla="*/ 493709 h 1040300"/>
                <a:gd name="csX12" fmla="*/ 101392 w 829917"/>
                <a:gd name="csY12" fmla="*/ 547499 h 1040300"/>
                <a:gd name="csX13" fmla="*/ 99990 w 829917"/>
                <a:gd name="csY13" fmla="*/ 594170 h 1040300"/>
                <a:gd name="csX14" fmla="*/ 793362 w 829917"/>
                <a:gd name="csY14" fmla="*/ 1040295 h 1040300"/>
                <a:gd name="csX15" fmla="*/ 814481 w 829917"/>
                <a:gd name="csY15" fmla="*/ 1010807 h 1040300"/>
                <a:gd name="csX16" fmla="*/ 818123 w 829917"/>
                <a:gd name="csY16" fmla="*/ 1005443 h 104030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829917" h="1040300">
                  <a:moveTo>
                    <a:pt x="818123" y="1005443"/>
                  </a:moveTo>
                  <a:cubicBezTo>
                    <a:pt x="812123" y="997118"/>
                    <a:pt x="873986" y="1067600"/>
                    <a:pt x="762606" y="991021"/>
                  </a:cubicBezTo>
                  <a:cubicBezTo>
                    <a:pt x="563707" y="915325"/>
                    <a:pt x="173082" y="681665"/>
                    <a:pt x="133968" y="580895"/>
                  </a:cubicBezTo>
                  <a:cubicBezTo>
                    <a:pt x="131799" y="576634"/>
                    <a:pt x="131095" y="571776"/>
                    <a:pt x="131965" y="567074"/>
                  </a:cubicBezTo>
                  <a:cubicBezTo>
                    <a:pt x="148609" y="551141"/>
                    <a:pt x="282082" y="538358"/>
                    <a:pt x="370397" y="529909"/>
                  </a:cubicBezTo>
                  <a:cubicBezTo>
                    <a:pt x="546353" y="513084"/>
                    <a:pt x="619627" y="503488"/>
                    <a:pt x="635906" y="476156"/>
                  </a:cubicBezTo>
                  <a:cubicBezTo>
                    <a:pt x="646905" y="457655"/>
                    <a:pt x="662037" y="432290"/>
                    <a:pt x="406015" y="250689"/>
                  </a:cubicBezTo>
                  <a:cubicBezTo>
                    <a:pt x="276001" y="158332"/>
                    <a:pt x="117180" y="55978"/>
                    <a:pt x="27535" y="2571"/>
                  </a:cubicBezTo>
                  <a:cubicBezTo>
                    <a:pt x="18897" y="-2579"/>
                    <a:pt x="7720" y="251"/>
                    <a:pt x="2571" y="8889"/>
                  </a:cubicBezTo>
                  <a:cubicBezTo>
                    <a:pt x="-2579" y="17528"/>
                    <a:pt x="250" y="28705"/>
                    <a:pt x="8889" y="33854"/>
                  </a:cubicBezTo>
                  <a:cubicBezTo>
                    <a:pt x="224450" y="162302"/>
                    <a:pt x="572811" y="402536"/>
                    <a:pt x="601546" y="459112"/>
                  </a:cubicBezTo>
                  <a:cubicBezTo>
                    <a:pt x="574122" y="473825"/>
                    <a:pt x="450409" y="485679"/>
                    <a:pt x="366901" y="493709"/>
                  </a:cubicBezTo>
                  <a:cubicBezTo>
                    <a:pt x="190963" y="510480"/>
                    <a:pt x="117671" y="520076"/>
                    <a:pt x="101392" y="547499"/>
                  </a:cubicBezTo>
                  <a:cubicBezTo>
                    <a:pt x="93464" y="561930"/>
                    <a:pt x="92943" y="579289"/>
                    <a:pt x="99990" y="594170"/>
                  </a:cubicBezTo>
                  <a:cubicBezTo>
                    <a:pt x="149792" y="722399"/>
                    <a:pt x="617825" y="987489"/>
                    <a:pt x="793362" y="1040295"/>
                  </a:cubicBezTo>
                  <a:cubicBezTo>
                    <a:pt x="795070" y="1040767"/>
                    <a:pt x="812709" y="1010831"/>
                    <a:pt x="814481" y="1010807"/>
                  </a:cubicBezTo>
                  <a:cubicBezTo>
                    <a:pt x="815712" y="1010734"/>
                    <a:pt x="816934" y="1005771"/>
                    <a:pt x="818123" y="1005443"/>
                  </a:cubicBezTo>
                  <a:close/>
                </a:path>
              </a:pathLst>
            </a:custGeom>
            <a:solidFill>
              <a:schemeClr val="bg1"/>
            </a:solidFill>
            <a:ln w="8136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0330F1-CD09-9608-D854-8F70FE9E94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E5C50C-5420-15B9-086A-1CACE56510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Applying Properties: Solving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3493B302-396A-E3C1-07CD-34FB267F6B48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dirty="0"/>
              <a:t>Work in pairs to solve each equation.</a:t>
            </a:r>
          </a:p>
          <a:p>
            <a:pPr lvl="1"/>
            <a:r>
              <a:rPr lang="en-US" sz="2400" dirty="0"/>
              <a:t>Decide who is Student A and who is Student B.</a:t>
            </a:r>
          </a:p>
          <a:p>
            <a:r>
              <a:rPr lang="en-US" b="1" dirty="0">
                <a:solidFill>
                  <a:schemeClr val="accent1"/>
                </a:solidFill>
              </a:rPr>
              <a:t>Student A:</a:t>
            </a:r>
            <a:r>
              <a:rPr lang="en-US" dirty="0"/>
              <a:t> Write the first step in solving question 1.</a:t>
            </a:r>
          </a:p>
          <a:p>
            <a:pPr lvl="1"/>
            <a:r>
              <a:rPr lang="en-US" sz="2400" dirty="0"/>
              <a:t>Pass the paper to Student B.</a:t>
            </a:r>
          </a:p>
          <a:p>
            <a:r>
              <a:rPr lang="en-US" b="1" dirty="0">
                <a:solidFill>
                  <a:schemeClr val="accent1"/>
                </a:solidFill>
              </a:rPr>
              <a:t>Student B:</a:t>
            </a:r>
            <a:r>
              <a:rPr lang="en-US" dirty="0"/>
              <a:t> Write the second step.</a:t>
            </a:r>
          </a:p>
          <a:p>
            <a:pPr lvl="1"/>
            <a:r>
              <a:rPr lang="en-US" sz="2400" dirty="0"/>
              <a:t>Pass the paper to Student A.</a:t>
            </a:r>
          </a:p>
          <a:p>
            <a:r>
              <a:rPr lang="en-US" dirty="0"/>
              <a:t>Repeat.</a:t>
            </a:r>
            <a:endParaRPr lang="en-US" alt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D9C1C53-46C3-257B-5715-9AD17108AD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8507" y="348331"/>
            <a:ext cx="1637472" cy="1644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7826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9A5FC2-5E48-10F5-4EDB-082ABC5550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490EA8-D7C2-C09E-0DDE-06505B6CDF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Solving (Solution 1)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C142A6E-FF8A-40B3-A644-13B78EFEFD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1771" y="148379"/>
            <a:ext cx="1018406" cy="1023014"/>
          </a:xfrm>
          <a:prstGeom prst="rect">
            <a:avLst/>
          </a:prstGeom>
        </p:spPr>
      </p:pic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05E04A0B-3851-4008-32B6-1EDE738475B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83474778"/>
              </p:ext>
            </p:extLst>
          </p:nvPr>
        </p:nvGraphicFramePr>
        <p:xfrm>
          <a:off x="805178" y="1330398"/>
          <a:ext cx="3759200" cy="346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3759120" imgH="3466800" progId="Equation.DSMT4">
                  <p:embed/>
                </p:oleObj>
              </mc:Choice>
              <mc:Fallback>
                <p:oleObj name="Equation" r:id="rId4" imgW="3759120" imgH="3466800" progId="Equation.DSMT4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05E04A0B-3851-4008-32B6-1EDE738475B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05178" y="1330398"/>
                        <a:ext cx="3759200" cy="3467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258A1776-409D-A1B4-D590-1D7C1F36D55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80810125"/>
              </p:ext>
            </p:extLst>
          </p:nvPr>
        </p:nvGraphicFramePr>
        <p:xfrm>
          <a:off x="5198639" y="1330398"/>
          <a:ext cx="2806700" cy="184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2806560" imgH="1841400" progId="Equation.DSMT4">
                  <p:embed/>
                </p:oleObj>
              </mc:Choice>
              <mc:Fallback>
                <p:oleObj name="Equation" r:id="rId6" imgW="2806560" imgH="1841400" progId="Equation.DSMT4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258A1776-409D-A1B4-D590-1D7C1F36D55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198639" y="1330398"/>
                        <a:ext cx="2806700" cy="1841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785817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27939-3290-28B7-A37D-105062612C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81E3F8-A73F-7312-05BB-F0B5738176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Solving (Solution 1 continued…)</a:t>
            </a:r>
          </a:p>
        </p:txBody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E735F0A0-C62C-04D3-E814-2DD39E69077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198639" y="1330398"/>
          <a:ext cx="2806700" cy="184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806560" imgH="1841400" progId="Equation.DSMT4">
                  <p:embed/>
                </p:oleObj>
              </mc:Choice>
              <mc:Fallback>
                <p:oleObj name="Equation" r:id="rId3" imgW="2806560" imgH="1841400" progId="Equation.DSMT4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E735F0A0-C62C-04D3-E814-2DD39E69077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198639" y="1330398"/>
                        <a:ext cx="2806700" cy="1841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E894EF7-DC7C-1A4F-BD72-A22129D1C4A5}"/>
              </a:ext>
            </a:extLst>
          </p:cNvPr>
          <p:cNvSpPr/>
          <p:nvPr/>
        </p:nvSpPr>
        <p:spPr>
          <a:xfrm>
            <a:off x="803062" y="2375330"/>
            <a:ext cx="2379829" cy="463550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7E8871F2-A921-8BFC-C0E9-2F46331D8BC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22791513"/>
              </p:ext>
            </p:extLst>
          </p:nvPr>
        </p:nvGraphicFramePr>
        <p:xfrm>
          <a:off x="853225" y="1318105"/>
          <a:ext cx="2311400" cy="149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2311200" imgH="1498320" progId="Equation.DSMT4">
                  <p:embed/>
                </p:oleObj>
              </mc:Choice>
              <mc:Fallback>
                <p:oleObj name="Equation" r:id="rId5" imgW="2311200" imgH="1498320" progId="Equation.DSMT4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7E8871F2-A921-8BFC-C0E9-2F46331D8BC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853225" y="1318105"/>
                        <a:ext cx="2311400" cy="1498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A9115742-6EC0-08FC-0EC7-F8899674C87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33925396"/>
              </p:ext>
            </p:extLst>
          </p:nvPr>
        </p:nvGraphicFramePr>
        <p:xfrm>
          <a:off x="6464827" y="4012980"/>
          <a:ext cx="635000" cy="292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634680" imgH="291960" progId="Equation.DSMT4">
                  <p:embed/>
                </p:oleObj>
              </mc:Choice>
              <mc:Fallback>
                <p:oleObj name="Equation" r:id="rId7" imgW="634680" imgH="291960" progId="Equation.DSMT4">
                  <p:embed/>
                  <p:pic>
                    <p:nvPicPr>
                      <p:cNvPr id="8" name="Object 7">
                        <a:extLst>
                          <a:ext uri="{FF2B5EF4-FFF2-40B4-BE49-F238E27FC236}">
                            <a16:creationId xmlns:a16="http://schemas.microsoft.com/office/drawing/2014/main" id="{A9115742-6EC0-08FC-0EC7-F8899674C87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6464827" y="4012980"/>
                        <a:ext cx="635000" cy="292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99F7F4D9-01ED-EB53-CF81-DF0D16153AC8}"/>
              </a:ext>
            </a:extLst>
          </p:cNvPr>
          <p:cNvCxnSpPr>
            <a:cxnSpLocks/>
          </p:cNvCxnSpPr>
          <p:nvPr/>
        </p:nvCxnSpPr>
        <p:spPr>
          <a:xfrm flipH="1">
            <a:off x="6777453" y="3248797"/>
            <a:ext cx="53160" cy="65335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A7C0C4D-F5C2-8347-75DF-B457BA0287D6}"/>
              </a:ext>
            </a:extLst>
          </p:cNvPr>
          <p:cNvSpPr/>
          <p:nvPr/>
        </p:nvSpPr>
        <p:spPr>
          <a:xfrm>
            <a:off x="6395193" y="3965502"/>
            <a:ext cx="768085" cy="408517"/>
          </a:xfrm>
          <a:prstGeom prst="roundRect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D0C01DCE-7DEF-1833-A99A-AFA3ABA0C513}"/>
              </a:ext>
            </a:extLst>
          </p:cNvPr>
          <p:cNvCxnSpPr>
            <a:cxnSpLocks/>
            <a:stCxn id="6" idx="3"/>
          </p:cNvCxnSpPr>
          <p:nvPr/>
        </p:nvCxnSpPr>
        <p:spPr>
          <a:xfrm>
            <a:off x="3182891" y="2607105"/>
            <a:ext cx="3212302" cy="378427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A705CCAC-E20E-5CA9-622C-8B4BE445DB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21771" y="148379"/>
            <a:ext cx="1018406" cy="1023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6092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C40701-DC65-E2B7-5288-4652CB309D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8173D171-E715-98AB-1E00-7930D5852F2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85789806"/>
              </p:ext>
            </p:extLst>
          </p:nvPr>
        </p:nvGraphicFramePr>
        <p:xfrm>
          <a:off x="5198639" y="1321070"/>
          <a:ext cx="2806700" cy="1943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806560" imgH="1942920" progId="Equation.DSMT4">
                  <p:embed/>
                </p:oleObj>
              </mc:Choice>
              <mc:Fallback>
                <p:oleObj name="Equation" r:id="rId3" imgW="2806560" imgH="1942920" progId="Equation.DSMT4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8173D171-E715-98AB-1E00-7930D5852F2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198639" y="1321070"/>
                        <a:ext cx="2806700" cy="1943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3971B133-7275-424A-7967-0BD67125C0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Solving (Solution 2)</a:t>
            </a:r>
          </a:p>
        </p:txBody>
      </p:sp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87790A1C-561A-4F23-D40F-29B932FE29C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27891339"/>
              </p:ext>
            </p:extLst>
          </p:nvPr>
        </p:nvGraphicFramePr>
        <p:xfrm>
          <a:off x="805178" y="1152395"/>
          <a:ext cx="3670300" cy="356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3670200" imgH="3568680" progId="Equation.DSMT4">
                  <p:embed/>
                </p:oleObj>
              </mc:Choice>
              <mc:Fallback>
                <p:oleObj name="Equation" r:id="rId5" imgW="3670200" imgH="3568680" progId="Equation.DSMT4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87790A1C-561A-4F23-D40F-29B932FE29C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805178" y="1152395"/>
                        <a:ext cx="3670300" cy="3568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5BE01EE6-FCA0-C576-C78F-640B497924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21771" y="148379"/>
            <a:ext cx="1018406" cy="1023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9945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497E2-88CE-452F-3FF8-96EE085AE4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All About That Base, Part 2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FF57AB-21DC-21E2-F0B4-543CF54F3EC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Solving Logarithmic Equations</a:t>
            </a:r>
          </a:p>
        </p:txBody>
      </p:sp>
      <p:sp>
        <p:nvSpPr>
          <p:cNvPr id="5" name="Hexagon 4">
            <a:extLst>
              <a:ext uri="{FF2B5EF4-FFF2-40B4-BE49-F238E27FC236}">
                <a16:creationId xmlns:a16="http://schemas.microsoft.com/office/drawing/2014/main" id="{A9CE501F-ECB1-9E90-9382-8F0363093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7855" y="1312133"/>
            <a:ext cx="2922311" cy="2519234"/>
          </a:xfrm>
          <a:prstGeom prst="hexagon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6428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E3C00B-A602-2FFB-121E-B53D56202A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4807E9-511A-9D78-C0FE-43FA2C1CA5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Solving (Solution 2 continued…)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D93BE4EA-D0EC-76BF-3B25-2B26B0E708A5}"/>
              </a:ext>
            </a:extLst>
          </p:cNvPr>
          <p:cNvCxnSpPr>
            <a:cxnSpLocks/>
            <a:stCxn id="3" idx="3"/>
          </p:cNvCxnSpPr>
          <p:nvPr/>
        </p:nvCxnSpPr>
        <p:spPr>
          <a:xfrm flipV="1">
            <a:off x="4671064" y="3368990"/>
            <a:ext cx="814672" cy="843570"/>
          </a:xfrm>
          <a:prstGeom prst="straightConnector1">
            <a:avLst/>
          </a:prstGeom>
          <a:noFill/>
          <a:ln>
            <a:solidFill>
              <a:schemeClr val="accent2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E0CCA2B1-CC10-C74A-A605-D5BE41E9E68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198639" y="1321070"/>
          <a:ext cx="2806700" cy="1943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806560" imgH="1942920" progId="Equation.DSMT4">
                  <p:embed/>
                </p:oleObj>
              </mc:Choice>
              <mc:Fallback>
                <p:oleObj name="Equation" r:id="rId3" imgW="2806560" imgH="1942920" progId="Equation.DSMT4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E0CCA2B1-CC10-C74A-A605-D5BE41E9E68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198639" y="1321070"/>
                        <a:ext cx="2806700" cy="1943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4915D1DC-6254-7E1B-48B7-B4B77D8A9707}"/>
              </a:ext>
            </a:extLst>
          </p:cNvPr>
          <p:cNvSpPr/>
          <p:nvPr/>
        </p:nvSpPr>
        <p:spPr>
          <a:xfrm>
            <a:off x="3573784" y="3980785"/>
            <a:ext cx="1097280" cy="463550"/>
          </a:xfrm>
          <a:prstGeom prst="round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216CEE8B-7484-854A-4CCE-A0E096A3C96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35788415"/>
              </p:ext>
            </p:extLst>
          </p:nvPr>
        </p:nvGraphicFramePr>
        <p:xfrm>
          <a:off x="805178" y="1291410"/>
          <a:ext cx="2324100" cy="331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2323800" imgH="3314520" progId="Equation.DSMT4">
                  <p:embed/>
                </p:oleObj>
              </mc:Choice>
              <mc:Fallback>
                <p:oleObj name="Equation" r:id="rId5" imgW="2323800" imgH="3314520" progId="Equation.DSMT4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216CEE8B-7484-854A-4CCE-A0E096A3C96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805178" y="1291410"/>
                        <a:ext cx="2324100" cy="3314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6938FF65-BF29-FD7F-64C5-9F09DABB067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83017404"/>
              </p:ext>
            </p:extLst>
          </p:nvPr>
        </p:nvGraphicFramePr>
        <p:xfrm>
          <a:off x="3689421" y="3491719"/>
          <a:ext cx="8509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850680" imgH="850680" progId="Equation.DSMT4">
                  <p:embed/>
                </p:oleObj>
              </mc:Choice>
              <mc:Fallback>
                <p:oleObj name="Equation" r:id="rId7" imgW="850680" imgH="850680" progId="Equation.DSMT4">
                  <p:embed/>
                  <p:pic>
                    <p:nvPicPr>
                      <p:cNvPr id="8" name="Object 7">
                        <a:extLst>
                          <a:ext uri="{FF2B5EF4-FFF2-40B4-BE49-F238E27FC236}">
                            <a16:creationId xmlns:a16="http://schemas.microsoft.com/office/drawing/2014/main" id="{6938FF65-BF29-FD7F-64C5-9F09DABB067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689421" y="3491719"/>
                        <a:ext cx="850900" cy="850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Freeform: Shape 8">
            <a:extLst>
              <a:ext uri="{FF2B5EF4-FFF2-40B4-BE49-F238E27FC236}">
                <a16:creationId xmlns:a16="http://schemas.microsoft.com/office/drawing/2014/main" id="{AA7EBE47-BC97-D191-4423-00674E54DAA1}"/>
              </a:ext>
            </a:extLst>
          </p:cNvPr>
          <p:cNvSpPr/>
          <p:nvPr/>
        </p:nvSpPr>
        <p:spPr>
          <a:xfrm>
            <a:off x="3109253" y="3727470"/>
            <a:ext cx="509080" cy="652556"/>
          </a:xfrm>
          <a:custGeom>
            <a:avLst/>
            <a:gdLst>
              <a:gd name="connsiteX0" fmla="*/ 0 w 1336916"/>
              <a:gd name="connsiteY0" fmla="*/ 2308072 h 2308072"/>
              <a:gd name="connsiteX1" fmla="*/ 548640 w 1336916"/>
              <a:gd name="connsiteY1" fmla="*/ 1854025 h 2308072"/>
              <a:gd name="connsiteX2" fmla="*/ 447741 w 1336916"/>
              <a:gd name="connsiteY2" fmla="*/ 472965 h 2308072"/>
              <a:gd name="connsiteX3" fmla="*/ 1336916 w 1336916"/>
              <a:gd name="connsiteY3" fmla="*/ 0 h 2308072"/>
              <a:gd name="connsiteX4" fmla="*/ 1336916 w 1336916"/>
              <a:gd name="connsiteY4" fmla="*/ 0 h 2308072"/>
              <a:gd name="connsiteX5" fmla="*/ 1336916 w 1336916"/>
              <a:gd name="connsiteY5" fmla="*/ 0 h 2308072"/>
              <a:gd name="connsiteX0" fmla="*/ 0 w 1336916"/>
              <a:gd name="connsiteY0" fmla="*/ 2308977 h 2308977"/>
              <a:gd name="connsiteX1" fmla="*/ 548640 w 1336916"/>
              <a:gd name="connsiteY1" fmla="*/ 1854930 h 2308977"/>
              <a:gd name="connsiteX2" fmla="*/ 630621 w 1336916"/>
              <a:gd name="connsiteY2" fmla="*/ 278378 h 2308977"/>
              <a:gd name="connsiteX3" fmla="*/ 1336916 w 1336916"/>
              <a:gd name="connsiteY3" fmla="*/ 905 h 2308977"/>
              <a:gd name="connsiteX4" fmla="*/ 1336916 w 1336916"/>
              <a:gd name="connsiteY4" fmla="*/ 905 h 2308977"/>
              <a:gd name="connsiteX5" fmla="*/ 1336916 w 1336916"/>
              <a:gd name="connsiteY5" fmla="*/ 905 h 2308977"/>
              <a:gd name="connsiteX0" fmla="*/ 0 w 1336916"/>
              <a:gd name="connsiteY0" fmla="*/ 2314297 h 2314297"/>
              <a:gd name="connsiteX1" fmla="*/ 460353 w 1336916"/>
              <a:gd name="connsiteY1" fmla="*/ 2106192 h 2314297"/>
              <a:gd name="connsiteX2" fmla="*/ 630621 w 1336916"/>
              <a:gd name="connsiteY2" fmla="*/ 283698 h 2314297"/>
              <a:gd name="connsiteX3" fmla="*/ 1336916 w 1336916"/>
              <a:gd name="connsiteY3" fmla="*/ 6225 h 2314297"/>
              <a:gd name="connsiteX4" fmla="*/ 1336916 w 1336916"/>
              <a:gd name="connsiteY4" fmla="*/ 6225 h 2314297"/>
              <a:gd name="connsiteX5" fmla="*/ 1336916 w 1336916"/>
              <a:gd name="connsiteY5" fmla="*/ 6225 h 2314297"/>
              <a:gd name="connsiteX0" fmla="*/ 0 w 1336916"/>
              <a:gd name="connsiteY0" fmla="*/ 2311720 h 2311720"/>
              <a:gd name="connsiteX1" fmla="*/ 498190 w 1336916"/>
              <a:gd name="connsiteY1" fmla="*/ 2009022 h 2311720"/>
              <a:gd name="connsiteX2" fmla="*/ 630621 w 1336916"/>
              <a:gd name="connsiteY2" fmla="*/ 281121 h 2311720"/>
              <a:gd name="connsiteX3" fmla="*/ 1336916 w 1336916"/>
              <a:gd name="connsiteY3" fmla="*/ 3648 h 2311720"/>
              <a:gd name="connsiteX4" fmla="*/ 1336916 w 1336916"/>
              <a:gd name="connsiteY4" fmla="*/ 3648 h 2311720"/>
              <a:gd name="connsiteX5" fmla="*/ 1336916 w 1336916"/>
              <a:gd name="connsiteY5" fmla="*/ 3648 h 2311720"/>
              <a:gd name="connsiteX0" fmla="*/ 0 w 1336916"/>
              <a:gd name="connsiteY0" fmla="*/ 2348285 h 2348285"/>
              <a:gd name="connsiteX1" fmla="*/ 498190 w 1336916"/>
              <a:gd name="connsiteY1" fmla="*/ 2045587 h 2348285"/>
              <a:gd name="connsiteX2" fmla="*/ 649540 w 1336916"/>
              <a:gd name="connsiteY2" fmla="*/ 210481 h 2348285"/>
              <a:gd name="connsiteX3" fmla="*/ 1336916 w 1336916"/>
              <a:gd name="connsiteY3" fmla="*/ 40213 h 2348285"/>
              <a:gd name="connsiteX4" fmla="*/ 1336916 w 1336916"/>
              <a:gd name="connsiteY4" fmla="*/ 40213 h 2348285"/>
              <a:gd name="connsiteX5" fmla="*/ 1336916 w 1336916"/>
              <a:gd name="connsiteY5" fmla="*/ 40213 h 2348285"/>
              <a:gd name="connsiteX0" fmla="*/ 0 w 1336916"/>
              <a:gd name="connsiteY0" fmla="*/ 2331404 h 2331404"/>
              <a:gd name="connsiteX1" fmla="*/ 498190 w 1336916"/>
              <a:gd name="connsiteY1" fmla="*/ 2028706 h 2331404"/>
              <a:gd name="connsiteX2" fmla="*/ 636927 w 1336916"/>
              <a:gd name="connsiteY2" fmla="*/ 231437 h 2331404"/>
              <a:gd name="connsiteX3" fmla="*/ 1336916 w 1336916"/>
              <a:gd name="connsiteY3" fmla="*/ 23332 h 2331404"/>
              <a:gd name="connsiteX4" fmla="*/ 1336916 w 1336916"/>
              <a:gd name="connsiteY4" fmla="*/ 23332 h 2331404"/>
              <a:gd name="connsiteX5" fmla="*/ 1336916 w 1336916"/>
              <a:gd name="connsiteY5" fmla="*/ 23332 h 2331404"/>
              <a:gd name="connsiteX0" fmla="*/ 0 w 1336916"/>
              <a:gd name="connsiteY0" fmla="*/ 2310785 h 2310785"/>
              <a:gd name="connsiteX1" fmla="*/ 498190 w 1336916"/>
              <a:gd name="connsiteY1" fmla="*/ 2008087 h 2310785"/>
              <a:gd name="connsiteX2" fmla="*/ 630621 w 1336916"/>
              <a:gd name="connsiteY2" fmla="*/ 286493 h 2310785"/>
              <a:gd name="connsiteX3" fmla="*/ 1336916 w 1336916"/>
              <a:gd name="connsiteY3" fmla="*/ 2713 h 2310785"/>
              <a:gd name="connsiteX4" fmla="*/ 1336916 w 1336916"/>
              <a:gd name="connsiteY4" fmla="*/ 2713 h 2310785"/>
              <a:gd name="connsiteX5" fmla="*/ 1336916 w 1336916"/>
              <a:gd name="connsiteY5" fmla="*/ 2713 h 2310785"/>
              <a:gd name="connsiteX0" fmla="*/ 0 w 1336916"/>
              <a:gd name="connsiteY0" fmla="*/ 2311472 h 2311472"/>
              <a:gd name="connsiteX1" fmla="*/ 592783 w 1336916"/>
              <a:gd name="connsiteY1" fmla="*/ 2040305 h 2311472"/>
              <a:gd name="connsiteX2" fmla="*/ 630621 w 1336916"/>
              <a:gd name="connsiteY2" fmla="*/ 287180 h 2311472"/>
              <a:gd name="connsiteX3" fmla="*/ 1336916 w 1336916"/>
              <a:gd name="connsiteY3" fmla="*/ 3400 h 2311472"/>
              <a:gd name="connsiteX4" fmla="*/ 1336916 w 1336916"/>
              <a:gd name="connsiteY4" fmla="*/ 3400 h 2311472"/>
              <a:gd name="connsiteX5" fmla="*/ 1336916 w 1336916"/>
              <a:gd name="connsiteY5" fmla="*/ 3400 h 2311472"/>
              <a:gd name="connsiteX0" fmla="*/ 0 w 1336916"/>
              <a:gd name="connsiteY0" fmla="*/ 2308518 h 2308518"/>
              <a:gd name="connsiteX1" fmla="*/ 592783 w 1336916"/>
              <a:gd name="connsiteY1" fmla="*/ 1848165 h 2308518"/>
              <a:gd name="connsiteX2" fmla="*/ 630621 w 1336916"/>
              <a:gd name="connsiteY2" fmla="*/ 284226 h 2308518"/>
              <a:gd name="connsiteX3" fmla="*/ 1336916 w 1336916"/>
              <a:gd name="connsiteY3" fmla="*/ 446 h 2308518"/>
              <a:gd name="connsiteX4" fmla="*/ 1336916 w 1336916"/>
              <a:gd name="connsiteY4" fmla="*/ 446 h 2308518"/>
              <a:gd name="connsiteX5" fmla="*/ 1336916 w 1336916"/>
              <a:gd name="connsiteY5" fmla="*/ 446 h 2308518"/>
              <a:gd name="connsiteX0" fmla="*/ 0 w 1336916"/>
              <a:gd name="connsiteY0" fmla="*/ 2314884 h 2314884"/>
              <a:gd name="connsiteX1" fmla="*/ 592783 w 1336916"/>
              <a:gd name="connsiteY1" fmla="*/ 1854531 h 2314884"/>
              <a:gd name="connsiteX2" fmla="*/ 754814 w 1336916"/>
              <a:gd name="connsiteY2" fmla="*/ 244873 h 2314884"/>
              <a:gd name="connsiteX3" fmla="*/ 1336916 w 1336916"/>
              <a:gd name="connsiteY3" fmla="*/ 6812 h 2314884"/>
              <a:gd name="connsiteX4" fmla="*/ 1336916 w 1336916"/>
              <a:gd name="connsiteY4" fmla="*/ 6812 h 2314884"/>
              <a:gd name="connsiteX5" fmla="*/ 1336916 w 1336916"/>
              <a:gd name="connsiteY5" fmla="*/ 6812 h 2314884"/>
              <a:gd name="connsiteX0" fmla="*/ 0 w 1336916"/>
              <a:gd name="connsiteY0" fmla="*/ 2321067 h 2321067"/>
              <a:gd name="connsiteX1" fmla="*/ 639701 w 1336916"/>
              <a:gd name="connsiteY1" fmla="*/ 2022251 h 2321067"/>
              <a:gd name="connsiteX2" fmla="*/ 754814 w 1336916"/>
              <a:gd name="connsiteY2" fmla="*/ 251056 h 2321067"/>
              <a:gd name="connsiteX3" fmla="*/ 1336916 w 1336916"/>
              <a:gd name="connsiteY3" fmla="*/ 12995 h 2321067"/>
              <a:gd name="connsiteX4" fmla="*/ 1336916 w 1336916"/>
              <a:gd name="connsiteY4" fmla="*/ 12995 h 2321067"/>
              <a:gd name="connsiteX5" fmla="*/ 1336916 w 1336916"/>
              <a:gd name="connsiteY5" fmla="*/ 12995 h 2321067"/>
              <a:gd name="connsiteX0" fmla="*/ 0 w 1320358"/>
              <a:gd name="connsiteY0" fmla="*/ 2284492 h 2284492"/>
              <a:gd name="connsiteX1" fmla="*/ 623143 w 1320358"/>
              <a:gd name="connsiteY1" fmla="*/ 2022251 h 2284492"/>
              <a:gd name="connsiteX2" fmla="*/ 738256 w 1320358"/>
              <a:gd name="connsiteY2" fmla="*/ 251056 h 2284492"/>
              <a:gd name="connsiteX3" fmla="*/ 1320358 w 1320358"/>
              <a:gd name="connsiteY3" fmla="*/ 12995 h 2284492"/>
              <a:gd name="connsiteX4" fmla="*/ 1320358 w 1320358"/>
              <a:gd name="connsiteY4" fmla="*/ 12995 h 2284492"/>
              <a:gd name="connsiteX5" fmla="*/ 1320358 w 1320358"/>
              <a:gd name="connsiteY5" fmla="*/ 12995 h 2284492"/>
              <a:gd name="connsiteX0" fmla="*/ 0 w 1320358"/>
              <a:gd name="connsiteY0" fmla="*/ 2280470 h 2280470"/>
              <a:gd name="connsiteX1" fmla="*/ 664540 w 1320358"/>
              <a:gd name="connsiteY1" fmla="*/ 1917649 h 2280470"/>
              <a:gd name="connsiteX2" fmla="*/ 738256 w 1320358"/>
              <a:gd name="connsiteY2" fmla="*/ 247034 h 2280470"/>
              <a:gd name="connsiteX3" fmla="*/ 1320358 w 1320358"/>
              <a:gd name="connsiteY3" fmla="*/ 8973 h 2280470"/>
              <a:gd name="connsiteX4" fmla="*/ 1320358 w 1320358"/>
              <a:gd name="connsiteY4" fmla="*/ 8973 h 2280470"/>
              <a:gd name="connsiteX5" fmla="*/ 1320358 w 1320358"/>
              <a:gd name="connsiteY5" fmla="*/ 8973 h 2280470"/>
              <a:gd name="connsiteX0" fmla="*/ 0 w 1397634"/>
              <a:gd name="connsiteY0" fmla="*/ 2313997 h 2313997"/>
              <a:gd name="connsiteX1" fmla="*/ 741816 w 1397634"/>
              <a:gd name="connsiteY1" fmla="*/ 1917649 h 2313997"/>
              <a:gd name="connsiteX2" fmla="*/ 815532 w 1397634"/>
              <a:gd name="connsiteY2" fmla="*/ 247034 h 2313997"/>
              <a:gd name="connsiteX3" fmla="*/ 1397634 w 1397634"/>
              <a:gd name="connsiteY3" fmla="*/ 8973 h 2313997"/>
              <a:gd name="connsiteX4" fmla="*/ 1397634 w 1397634"/>
              <a:gd name="connsiteY4" fmla="*/ 8973 h 2313997"/>
              <a:gd name="connsiteX5" fmla="*/ 1397634 w 1397634"/>
              <a:gd name="connsiteY5" fmla="*/ 8973 h 2313997"/>
              <a:gd name="connsiteX0" fmla="*/ 0 w 1397634"/>
              <a:gd name="connsiteY0" fmla="*/ 2316496 h 2316496"/>
              <a:gd name="connsiteX1" fmla="*/ 741816 w 1397634"/>
              <a:gd name="connsiteY1" fmla="*/ 1984153 h 2316496"/>
              <a:gd name="connsiteX2" fmla="*/ 815532 w 1397634"/>
              <a:gd name="connsiteY2" fmla="*/ 249533 h 2316496"/>
              <a:gd name="connsiteX3" fmla="*/ 1397634 w 1397634"/>
              <a:gd name="connsiteY3" fmla="*/ 11472 h 2316496"/>
              <a:gd name="connsiteX4" fmla="*/ 1397634 w 1397634"/>
              <a:gd name="connsiteY4" fmla="*/ 11472 h 2316496"/>
              <a:gd name="connsiteX5" fmla="*/ 1397634 w 1397634"/>
              <a:gd name="connsiteY5" fmla="*/ 11472 h 2316496"/>
              <a:gd name="csX0" fmla="*/ 0 w 1397634"/>
              <a:gd name="csY0" fmla="*/ 2316496 h 2316496"/>
              <a:gd name="csX1" fmla="*/ 741816 w 1397634"/>
              <a:gd name="csY1" fmla="*/ 1984153 h 2316496"/>
              <a:gd name="csX2" fmla="*/ 815532 w 1397634"/>
              <a:gd name="csY2" fmla="*/ 249533 h 2316496"/>
              <a:gd name="csX3" fmla="*/ 1397634 w 1397634"/>
              <a:gd name="csY3" fmla="*/ 11472 h 2316496"/>
              <a:gd name="csX4" fmla="*/ 1397634 w 1397634"/>
              <a:gd name="csY4" fmla="*/ 11472 h 2316496"/>
              <a:gd name="csX5" fmla="*/ 1397634 w 1397634"/>
              <a:gd name="csY5" fmla="*/ 11472 h 231649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1397634" h="2316496">
                <a:moveTo>
                  <a:pt x="0" y="2316496"/>
                </a:moveTo>
                <a:cubicBezTo>
                  <a:pt x="260251" y="2287483"/>
                  <a:pt x="605894" y="2328647"/>
                  <a:pt x="741816" y="1984153"/>
                </a:cubicBezTo>
                <a:cubicBezTo>
                  <a:pt x="877738" y="1639659"/>
                  <a:pt x="706229" y="578313"/>
                  <a:pt x="815532" y="249533"/>
                </a:cubicBezTo>
                <a:cubicBezTo>
                  <a:pt x="924835" y="-79247"/>
                  <a:pt x="1397634" y="11472"/>
                  <a:pt x="1397634" y="11472"/>
                </a:cubicBezTo>
                <a:lnTo>
                  <a:pt x="1397634" y="11472"/>
                </a:lnTo>
                <a:lnTo>
                  <a:pt x="1397634" y="11472"/>
                </a:lnTo>
              </a:path>
            </a:pathLst>
          </a:custGeom>
          <a:noFill/>
          <a:ln>
            <a:solidFill>
              <a:schemeClr val="accent2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0" name="Object 9">
            <a:extLst>
              <a:ext uri="{FF2B5EF4-FFF2-40B4-BE49-F238E27FC236}">
                <a16:creationId xmlns:a16="http://schemas.microsoft.com/office/drawing/2014/main" id="{7865E5E8-D51C-BF2E-1EFE-9A163368F93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09388203"/>
              </p:ext>
            </p:extLst>
          </p:nvPr>
        </p:nvGraphicFramePr>
        <p:xfrm>
          <a:off x="5238721" y="4090879"/>
          <a:ext cx="21209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2120760" imgH="380880" progId="Equation.DSMT4">
                  <p:embed/>
                </p:oleObj>
              </mc:Choice>
              <mc:Fallback>
                <p:oleObj name="Equation" r:id="rId9" imgW="2120760" imgH="380880" progId="Equation.DSMT4">
                  <p:embed/>
                  <p:pic>
                    <p:nvPicPr>
                      <p:cNvPr id="10" name="Object 9">
                        <a:extLst>
                          <a:ext uri="{FF2B5EF4-FFF2-40B4-BE49-F238E27FC236}">
                            <a16:creationId xmlns:a16="http://schemas.microsoft.com/office/drawing/2014/main" id="{7865E5E8-D51C-BF2E-1EFE-9A163368F93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5238721" y="4090879"/>
                        <a:ext cx="2120900" cy="381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5178BF86-6839-0723-0314-8DB6E3F0E476}"/>
              </a:ext>
            </a:extLst>
          </p:cNvPr>
          <p:cNvCxnSpPr>
            <a:cxnSpLocks/>
          </p:cNvCxnSpPr>
          <p:nvPr/>
        </p:nvCxnSpPr>
        <p:spPr>
          <a:xfrm>
            <a:off x="6284846" y="3311096"/>
            <a:ext cx="0" cy="673689"/>
          </a:xfrm>
          <a:prstGeom prst="straightConnector1">
            <a:avLst/>
          </a:prstGeom>
          <a:noFill/>
          <a:ln>
            <a:solidFill>
              <a:schemeClr val="accent2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D033F3B1-3FB1-D6D0-88E8-82F9174F8022}"/>
              </a:ext>
            </a:extLst>
          </p:cNvPr>
          <p:cNvSpPr/>
          <p:nvPr/>
        </p:nvSpPr>
        <p:spPr>
          <a:xfrm>
            <a:off x="5162521" y="4063362"/>
            <a:ext cx="2263245" cy="408517"/>
          </a:xfrm>
          <a:prstGeom prst="roundRect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DAF9422-DFD5-65C1-CEA9-B6C6CA3C6E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921771" y="148379"/>
            <a:ext cx="1018406" cy="1023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0120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A65E06-3D58-565F-36C4-8875DB2B5E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D92FFD97-FAF3-B69A-CE7E-0F34AE369C2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03052513"/>
              </p:ext>
            </p:extLst>
          </p:nvPr>
        </p:nvGraphicFramePr>
        <p:xfrm>
          <a:off x="5198639" y="1337600"/>
          <a:ext cx="2806700" cy="184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806560" imgH="1841400" progId="Equation.DSMT4">
                  <p:embed/>
                </p:oleObj>
              </mc:Choice>
              <mc:Fallback>
                <p:oleObj name="Equation" r:id="rId3" imgW="2806560" imgH="1841400" progId="Equation.DSMT4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D92FFD97-FAF3-B69A-CE7E-0F34AE369C2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198639" y="1337600"/>
                        <a:ext cx="2806700" cy="1841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93035994-E9E6-3CB9-595E-EC436D2C8C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Solving (Solution 3)</a:t>
            </a:r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3AB37408-D998-DC07-CD72-95D41D713FB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77687313"/>
              </p:ext>
            </p:extLst>
          </p:nvPr>
        </p:nvGraphicFramePr>
        <p:xfrm>
          <a:off x="805178" y="1321070"/>
          <a:ext cx="3111500" cy="337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3111480" imgH="3377880" progId="Equation.DSMT4">
                  <p:embed/>
                </p:oleObj>
              </mc:Choice>
              <mc:Fallback>
                <p:oleObj name="Equation" r:id="rId5" imgW="3111480" imgH="3377880" progId="Equation.DSMT4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3AB37408-D998-DC07-CD72-95D41D713FB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805178" y="1321070"/>
                        <a:ext cx="3111500" cy="3378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E30CE42B-46D5-4AE2-A465-3DB71A3B57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21771" y="148379"/>
            <a:ext cx="1018406" cy="1023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0670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77B29F-EFE5-17D8-E5DF-392C6C5E60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D5D909A1-B1C1-F3E1-B9D0-5810463F92C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198639" y="1337600"/>
          <a:ext cx="2806700" cy="184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806560" imgH="1841400" progId="Equation.DSMT4">
                  <p:embed/>
                </p:oleObj>
              </mc:Choice>
              <mc:Fallback>
                <p:oleObj name="Equation" r:id="rId3" imgW="2806560" imgH="1841400" progId="Equation.DSMT4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D5D909A1-B1C1-F3E1-B9D0-5810463F92C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198639" y="1337600"/>
                        <a:ext cx="2806700" cy="1841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517E648D-2008-F340-575E-26F14B4C13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Solving (Solution 3 continued…)</a:t>
            </a:r>
          </a:p>
        </p:txBody>
      </p:sp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4CFEC60D-0317-2F3D-64A6-EDFD5813DE3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48791382"/>
              </p:ext>
            </p:extLst>
          </p:nvPr>
        </p:nvGraphicFramePr>
        <p:xfrm>
          <a:off x="5774920" y="4039931"/>
          <a:ext cx="17907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790640" imgH="368280" progId="Equation.DSMT4">
                  <p:embed/>
                </p:oleObj>
              </mc:Choice>
              <mc:Fallback>
                <p:oleObj name="Equation" r:id="rId5" imgW="1790640" imgH="368280" progId="Equation.DSMT4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4CFEC60D-0317-2F3D-64A6-EDFD5813DE3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774920" y="4039931"/>
                        <a:ext cx="1790700" cy="368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7965A6D8-EB06-9780-AE0F-4DC3F4EF0CC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10383044"/>
              </p:ext>
            </p:extLst>
          </p:nvPr>
        </p:nvGraphicFramePr>
        <p:xfrm>
          <a:off x="805178" y="1268413"/>
          <a:ext cx="2590800" cy="320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2590560" imgH="3200400" progId="Equation.DSMT4">
                  <p:embed/>
                </p:oleObj>
              </mc:Choice>
              <mc:Fallback>
                <p:oleObj name="Equation" r:id="rId7" imgW="2590560" imgH="3200400" progId="Equation.DSMT4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7965A6D8-EB06-9780-AE0F-4DC3F4EF0CC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805178" y="1268413"/>
                        <a:ext cx="2590800" cy="3200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BB9B416-D9CC-6EF6-3875-ED79FD274637}"/>
              </a:ext>
            </a:extLst>
          </p:cNvPr>
          <p:cNvSpPr/>
          <p:nvPr/>
        </p:nvSpPr>
        <p:spPr>
          <a:xfrm>
            <a:off x="1485000" y="4018553"/>
            <a:ext cx="2011680" cy="457200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8BF3C180-6FCE-E419-AB53-AE409AE99F95}"/>
              </a:ext>
            </a:extLst>
          </p:cNvPr>
          <p:cNvCxnSpPr>
            <a:cxnSpLocks/>
            <a:stCxn id="8" idx="3"/>
          </p:cNvCxnSpPr>
          <p:nvPr/>
        </p:nvCxnSpPr>
        <p:spPr>
          <a:xfrm flipV="1">
            <a:off x="3496680" y="3032855"/>
            <a:ext cx="2659901" cy="1214298"/>
          </a:xfrm>
          <a:prstGeom prst="straightConnector1">
            <a:avLst/>
          </a:prstGeom>
          <a:noFill/>
          <a:ln>
            <a:solidFill>
              <a:schemeClr val="accent2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3913B224-BEB0-BCD3-7BCB-E9718DAE2520}"/>
              </a:ext>
            </a:extLst>
          </p:cNvPr>
          <p:cNvCxnSpPr>
            <a:cxnSpLocks/>
          </p:cNvCxnSpPr>
          <p:nvPr/>
        </p:nvCxnSpPr>
        <p:spPr>
          <a:xfrm>
            <a:off x="6651749" y="3293952"/>
            <a:ext cx="0" cy="665328"/>
          </a:xfrm>
          <a:prstGeom prst="straightConnector1">
            <a:avLst/>
          </a:prstGeom>
          <a:noFill/>
          <a:ln>
            <a:solidFill>
              <a:schemeClr val="accent2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E90593DF-2DBD-0A93-E562-162DD5305CFC}"/>
              </a:ext>
            </a:extLst>
          </p:cNvPr>
          <p:cNvSpPr/>
          <p:nvPr/>
        </p:nvSpPr>
        <p:spPr>
          <a:xfrm>
            <a:off x="5646287" y="4030886"/>
            <a:ext cx="2011680" cy="457200"/>
          </a:xfrm>
          <a:prstGeom prst="roundRect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4F0CF66-9DE7-D8D5-479E-32F571DE52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21771" y="148379"/>
            <a:ext cx="1018406" cy="1023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7204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382D8D-D538-B0A5-E134-1C506FBF60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C15F8267-D6F9-CAB5-1580-416B9F76C34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7117407"/>
              </p:ext>
            </p:extLst>
          </p:nvPr>
        </p:nvGraphicFramePr>
        <p:xfrm>
          <a:off x="805178" y="1308370"/>
          <a:ext cx="3937000" cy="339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3936960" imgH="3390840" progId="Equation.DSMT4">
                  <p:embed/>
                </p:oleObj>
              </mc:Choice>
              <mc:Fallback>
                <p:oleObj name="Equation" r:id="rId3" imgW="3936960" imgH="3390840" progId="Equation.DSMT4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C15F8267-D6F9-CAB5-1580-416B9F76C34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05178" y="1308370"/>
                        <a:ext cx="3937000" cy="3390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76CA3140-927E-A26A-7F43-309BA93195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Solving (Solution 4)</a:t>
            </a:r>
          </a:p>
        </p:txBody>
      </p:sp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6BE2F710-27D4-8056-FE05-F37731B1277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95211334"/>
              </p:ext>
            </p:extLst>
          </p:nvPr>
        </p:nvGraphicFramePr>
        <p:xfrm>
          <a:off x="5198639" y="1337600"/>
          <a:ext cx="28067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2806560" imgH="850680" progId="Equation.DSMT4">
                  <p:embed/>
                </p:oleObj>
              </mc:Choice>
              <mc:Fallback>
                <p:oleObj name="Equation" r:id="rId5" imgW="2806560" imgH="850680" progId="Equation.DSMT4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6BE2F710-27D4-8056-FE05-F37731B1277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198639" y="1337600"/>
                        <a:ext cx="2806700" cy="850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7F07E5AF-4FF1-F808-5294-CB22780CDF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21771" y="148379"/>
            <a:ext cx="1018406" cy="1023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76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D25B44-52E5-C75E-37F4-3D1D9AC766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D977AA-F4D4-A9D6-C6AD-329190F71B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Solving (Solution 4 continued…)</a:t>
            </a:r>
          </a:p>
        </p:txBody>
      </p:sp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8E6CB550-5649-D498-937B-7A34009B621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198639" y="1337600"/>
          <a:ext cx="28067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806560" imgH="850680" progId="Equation.DSMT4">
                  <p:embed/>
                </p:oleObj>
              </mc:Choice>
              <mc:Fallback>
                <p:oleObj name="Equation" r:id="rId3" imgW="2806560" imgH="850680" progId="Equation.DSMT4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8E6CB550-5649-D498-937B-7A34009B621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198639" y="1337600"/>
                        <a:ext cx="2806700" cy="850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C20F6C82-0774-6728-E124-244A27CACED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89238951"/>
              </p:ext>
            </p:extLst>
          </p:nvPr>
        </p:nvGraphicFramePr>
        <p:xfrm>
          <a:off x="804805" y="1268413"/>
          <a:ext cx="2247900" cy="299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2247840" imgH="2997000" progId="Equation.DSMT4">
                  <p:embed/>
                </p:oleObj>
              </mc:Choice>
              <mc:Fallback>
                <p:oleObj name="Equation" r:id="rId5" imgW="2247840" imgH="2997000" progId="Equation.DSMT4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C20F6C82-0774-6728-E124-244A27CACED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804805" y="1268413"/>
                        <a:ext cx="2247900" cy="2997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D21310EE-4463-6AF6-8032-F5B314755F5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04735466"/>
              </p:ext>
            </p:extLst>
          </p:nvPr>
        </p:nvGraphicFramePr>
        <p:xfrm>
          <a:off x="5980645" y="3179978"/>
          <a:ext cx="850900" cy="292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850680" imgH="291960" progId="Equation.DSMT4">
                  <p:embed/>
                </p:oleObj>
              </mc:Choice>
              <mc:Fallback>
                <p:oleObj name="Equation" r:id="rId7" imgW="850680" imgH="291960" progId="Equation.DSMT4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D21310EE-4463-6AF6-8032-F5B314755F5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5980645" y="3179978"/>
                        <a:ext cx="850900" cy="292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B655473-1995-E96C-AF4C-7134FEDFB3D5}"/>
              </a:ext>
            </a:extLst>
          </p:cNvPr>
          <p:cNvSpPr/>
          <p:nvPr/>
        </p:nvSpPr>
        <p:spPr>
          <a:xfrm>
            <a:off x="2043875" y="3819073"/>
            <a:ext cx="1003514" cy="463550"/>
          </a:xfrm>
          <a:prstGeom prst="round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FCF40CF9-262E-900A-A2B1-FB3849ED6E91}"/>
              </a:ext>
            </a:extLst>
          </p:cNvPr>
          <p:cNvCxnSpPr>
            <a:cxnSpLocks/>
            <a:stCxn id="8" idx="3"/>
          </p:cNvCxnSpPr>
          <p:nvPr/>
        </p:nvCxnSpPr>
        <p:spPr>
          <a:xfrm flipV="1">
            <a:off x="3047389" y="2035590"/>
            <a:ext cx="2878440" cy="2015258"/>
          </a:xfrm>
          <a:prstGeom prst="straightConnector1">
            <a:avLst/>
          </a:prstGeom>
          <a:noFill/>
          <a:ln>
            <a:solidFill>
              <a:schemeClr val="accent2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50FA556B-7CEE-27DC-4A25-F153DC7CB9D7}"/>
              </a:ext>
            </a:extLst>
          </p:cNvPr>
          <p:cNvCxnSpPr>
            <a:cxnSpLocks/>
          </p:cNvCxnSpPr>
          <p:nvPr/>
        </p:nvCxnSpPr>
        <p:spPr>
          <a:xfrm>
            <a:off x="6403275" y="2283548"/>
            <a:ext cx="0" cy="731520"/>
          </a:xfrm>
          <a:prstGeom prst="straightConnector1">
            <a:avLst/>
          </a:prstGeom>
          <a:noFill/>
          <a:ln>
            <a:solidFill>
              <a:schemeClr val="accent2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618896D0-D83B-7820-92ED-E2A232790A46}"/>
              </a:ext>
            </a:extLst>
          </p:cNvPr>
          <p:cNvSpPr/>
          <p:nvPr/>
        </p:nvSpPr>
        <p:spPr>
          <a:xfrm>
            <a:off x="5875176" y="3106953"/>
            <a:ext cx="1054167" cy="447364"/>
          </a:xfrm>
          <a:prstGeom prst="roundRect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37BAF8B-E6AD-100A-D64A-1FD85A03E9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21771" y="148379"/>
            <a:ext cx="1018406" cy="1023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5963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51559F-0CF8-FCDD-A4A2-AD83795E53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9AE22C-5D89-2A27-C464-8B21A865DF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Applying Properties: Evaluating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60D2D9CB-5CF2-2CE2-5454-4A31A2A00E1F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pPr marL="64008" indent="0">
              <a:buNone/>
            </a:pPr>
            <a:r>
              <a:rPr lang="en-US" dirty="0"/>
              <a:t>Use the given logarithms on the Applying Properties handout to evaluate each logarithmic expression.</a:t>
            </a:r>
          </a:p>
          <a:p>
            <a:pPr marL="578358" indent="-514350">
              <a:lnSpc>
                <a:spcPct val="150000"/>
              </a:lnSpc>
              <a:buFont typeface="+mj-lt"/>
              <a:buAutoNum type="arabicParenR"/>
            </a:pPr>
            <a:r>
              <a:rPr lang="en-US" altLang="en-US" dirty="0"/>
              <a:t> </a:t>
            </a:r>
          </a:p>
          <a:p>
            <a:pPr marL="578358" indent="-514350">
              <a:lnSpc>
                <a:spcPct val="150000"/>
              </a:lnSpc>
              <a:buFont typeface="+mj-lt"/>
              <a:buAutoNum type="arabicParenR"/>
            </a:pPr>
            <a:r>
              <a:rPr lang="en-US" altLang="en-US" dirty="0"/>
              <a:t> </a:t>
            </a:r>
          </a:p>
          <a:p>
            <a:pPr marL="578358" indent="-514350">
              <a:lnSpc>
                <a:spcPct val="150000"/>
              </a:lnSpc>
              <a:buFont typeface="+mj-lt"/>
              <a:buAutoNum type="arabicParenR"/>
            </a:pPr>
            <a:r>
              <a:rPr lang="en-US" altLang="en-US" dirty="0"/>
              <a:t> </a:t>
            </a:r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F991B51F-E120-F624-1BD0-0E38134EDF4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26098451"/>
              </p:ext>
            </p:extLst>
          </p:nvPr>
        </p:nvGraphicFramePr>
        <p:xfrm>
          <a:off x="1328332" y="2395997"/>
          <a:ext cx="12954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295280" imgH="469800" progId="Equation.DSMT4">
                  <p:embed/>
                </p:oleObj>
              </mc:Choice>
              <mc:Fallback>
                <p:oleObj name="Equation" r:id="rId2" imgW="1295280" imgH="469800" progId="Equation.DSMT4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F991B51F-E120-F624-1BD0-0E38134EDF4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328332" y="2395997"/>
                        <a:ext cx="1295400" cy="469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14F89FF1-6198-4DFF-8EBE-19B33F4CD80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11096209"/>
              </p:ext>
            </p:extLst>
          </p:nvPr>
        </p:nvGraphicFramePr>
        <p:xfrm>
          <a:off x="1328332" y="3053702"/>
          <a:ext cx="14732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473120" imgH="469800" progId="Equation.DSMT4">
                  <p:embed/>
                </p:oleObj>
              </mc:Choice>
              <mc:Fallback>
                <p:oleObj name="Equation" r:id="rId4" imgW="1473120" imgH="469800" progId="Equation.DSMT4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14F89FF1-6198-4DFF-8EBE-19B33F4CD80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328332" y="3053702"/>
                        <a:ext cx="1473200" cy="469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F09A51D5-9EAD-2007-2613-909EEF14422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80272643"/>
              </p:ext>
            </p:extLst>
          </p:nvPr>
        </p:nvGraphicFramePr>
        <p:xfrm>
          <a:off x="1328332" y="3717869"/>
          <a:ext cx="14605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460160" imgH="469800" progId="Equation.DSMT4">
                  <p:embed/>
                </p:oleObj>
              </mc:Choice>
              <mc:Fallback>
                <p:oleObj name="Equation" r:id="rId6" imgW="1460160" imgH="469800" progId="Equation.DSMT4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F09A51D5-9EAD-2007-2613-909EEF14422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328332" y="3717869"/>
                        <a:ext cx="1460500" cy="469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51159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6DBE8D33-30D7-D402-7C07-3935813DA3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010A99-3E59-2D0D-D292-615C748190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Evaluating (Sample Responses 1)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88D96D37-C382-75C7-627A-B4D9E613C951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 </a:t>
            </a:r>
          </a:p>
          <a:p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  <a:p>
            <a:r>
              <a:rPr lang="en-US" altLang="en-US" dirty="0"/>
              <a:t> </a:t>
            </a:r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FC967E7E-BF63-E50A-46EF-17B69AEE8A6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43998322"/>
              </p:ext>
            </p:extLst>
          </p:nvPr>
        </p:nvGraphicFramePr>
        <p:xfrm>
          <a:off x="1156639" y="1206379"/>
          <a:ext cx="5930900" cy="1435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5930640" imgH="1434960" progId="Equation.DSMT4">
                  <p:embed/>
                </p:oleObj>
              </mc:Choice>
              <mc:Fallback>
                <p:oleObj name="Equation" r:id="rId2" imgW="5930640" imgH="1434960" progId="Equation.DSMT4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FC967E7E-BF63-E50A-46EF-17B69AEE8A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156639" y="1206379"/>
                        <a:ext cx="5930900" cy="1435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6F0592E8-92DF-3574-A5D7-DABC68A380B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61304106"/>
              </p:ext>
            </p:extLst>
          </p:nvPr>
        </p:nvGraphicFramePr>
        <p:xfrm>
          <a:off x="1156639" y="3042344"/>
          <a:ext cx="5791200" cy="1435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5790960" imgH="1434960" progId="Equation.DSMT4">
                  <p:embed/>
                </p:oleObj>
              </mc:Choice>
              <mc:Fallback>
                <p:oleObj name="Equation" r:id="rId4" imgW="5790960" imgH="1434960" progId="Equation.DSMT4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6F0592E8-92DF-3574-A5D7-DABC68A380B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56639" y="3042344"/>
                        <a:ext cx="5791200" cy="1435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044EF63-6103-3739-8B56-3A6A6479C19D}"/>
              </a:ext>
            </a:extLst>
          </p:cNvPr>
          <p:cNvSpPr/>
          <p:nvPr/>
        </p:nvSpPr>
        <p:spPr>
          <a:xfrm>
            <a:off x="6442188" y="2199528"/>
            <a:ext cx="684820" cy="365751"/>
          </a:xfrm>
          <a:prstGeom prst="roundRect">
            <a:avLst/>
          </a:prstGeom>
          <a:noFill/>
          <a:ln w="19050">
            <a:solidFill>
              <a:schemeClr val="accent5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B938B246-5E7E-80B4-731C-D706498112D6}"/>
              </a:ext>
            </a:extLst>
          </p:cNvPr>
          <p:cNvSpPr/>
          <p:nvPr/>
        </p:nvSpPr>
        <p:spPr>
          <a:xfrm>
            <a:off x="6300024" y="4042620"/>
            <a:ext cx="690466" cy="365751"/>
          </a:xfrm>
          <a:prstGeom prst="roundRect">
            <a:avLst/>
          </a:prstGeom>
          <a:noFill/>
          <a:ln w="19050">
            <a:solidFill>
              <a:schemeClr val="accent5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825331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A8400982-B6A7-7B3D-53B7-91A86124E4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EE89BA-A115-4CB9-2AA7-28BC3C97C7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Evaluating (Sample Responses 2)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36030DF7-F207-505E-80A8-DF687021D296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 </a:t>
            </a:r>
          </a:p>
          <a:p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  <a:p>
            <a:r>
              <a:rPr lang="en-US" altLang="en-US" dirty="0"/>
              <a:t> </a:t>
            </a:r>
          </a:p>
        </p:txBody>
      </p:sp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6C11F760-D50C-446B-F918-512BB56466A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30003215"/>
              </p:ext>
            </p:extLst>
          </p:nvPr>
        </p:nvGraphicFramePr>
        <p:xfrm>
          <a:off x="1156639" y="1407403"/>
          <a:ext cx="5791200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5790960" imgH="1028520" progId="Equation.DSMT4">
                  <p:embed/>
                </p:oleObj>
              </mc:Choice>
              <mc:Fallback>
                <p:oleObj name="Equation" r:id="rId2" imgW="5790960" imgH="1028520" progId="Equation.DSMT4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6C11F760-D50C-446B-F918-512BB56466A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156639" y="1407403"/>
                        <a:ext cx="5791200" cy="1028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F9917441-F398-CA7D-43FB-7DAE7F433DF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99265735"/>
              </p:ext>
            </p:extLst>
          </p:nvPr>
        </p:nvGraphicFramePr>
        <p:xfrm>
          <a:off x="1156639" y="3244720"/>
          <a:ext cx="5499100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5499000" imgH="1028520" progId="Equation.DSMT4">
                  <p:embed/>
                </p:oleObj>
              </mc:Choice>
              <mc:Fallback>
                <p:oleObj name="Equation" r:id="rId4" imgW="5499000" imgH="1028520" progId="Equation.DSMT4">
                  <p:embed/>
                  <p:pic>
                    <p:nvPicPr>
                      <p:cNvPr id="8" name="Object 7">
                        <a:extLst>
                          <a:ext uri="{FF2B5EF4-FFF2-40B4-BE49-F238E27FC236}">
                            <a16:creationId xmlns:a16="http://schemas.microsoft.com/office/drawing/2014/main" id="{F9917441-F398-CA7D-43FB-7DAE7F433DF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56639" y="3244720"/>
                        <a:ext cx="5499100" cy="1028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60E6F8BA-F63A-8FD2-2999-823F4A2075F2}"/>
              </a:ext>
            </a:extLst>
          </p:cNvPr>
          <p:cNvSpPr/>
          <p:nvPr/>
        </p:nvSpPr>
        <p:spPr>
          <a:xfrm>
            <a:off x="6069630" y="1997494"/>
            <a:ext cx="438912" cy="365751"/>
          </a:xfrm>
          <a:prstGeom prst="roundRect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2D0C920-00D2-576A-075E-8AFE2C9FB074}"/>
              </a:ext>
            </a:extLst>
          </p:cNvPr>
          <p:cNvSpPr/>
          <p:nvPr/>
        </p:nvSpPr>
        <p:spPr>
          <a:xfrm>
            <a:off x="6228669" y="3833369"/>
            <a:ext cx="438912" cy="365751"/>
          </a:xfrm>
          <a:prstGeom prst="roundRect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989509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8817DF85-4BB3-91FC-EF5C-9A46FB3F4B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3ABDFC7D-F256-1942-DCA6-275063B88DD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86794645"/>
              </p:ext>
            </p:extLst>
          </p:nvPr>
        </p:nvGraphicFramePr>
        <p:xfrm>
          <a:off x="1156639" y="3244720"/>
          <a:ext cx="7137401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7137360" imgH="1028520" progId="Equation.DSMT4">
                  <p:embed/>
                </p:oleObj>
              </mc:Choice>
              <mc:Fallback>
                <p:oleObj name="Equation" r:id="rId2" imgW="7137360" imgH="1028520" progId="Equation.DSMT4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3ABDFC7D-F256-1942-DCA6-275063B88DD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156639" y="3244720"/>
                        <a:ext cx="7137401" cy="1028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84CFBF83-7078-A736-4207-3A42966426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Evaluating (Sample Responses 3)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D5E0F0D7-A17C-4B12-9E77-AAEAEFFD4CAD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 </a:t>
            </a:r>
          </a:p>
          <a:p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  <a:p>
            <a:r>
              <a:rPr lang="en-US" altLang="en-US" dirty="0"/>
              <a:t> </a:t>
            </a:r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A76DB3A9-7CDC-F107-187D-FB8C8A18345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14974453"/>
              </p:ext>
            </p:extLst>
          </p:nvPr>
        </p:nvGraphicFramePr>
        <p:xfrm>
          <a:off x="1155786" y="1368169"/>
          <a:ext cx="4775200" cy="1104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4775040" imgH="1104840" progId="Equation.DSMT4">
                  <p:embed/>
                </p:oleObj>
              </mc:Choice>
              <mc:Fallback>
                <p:oleObj name="Equation" r:id="rId4" imgW="4775040" imgH="1104840" progId="Equation.DSMT4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A76DB3A9-7CDC-F107-187D-FB8C8A18345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55786" y="1368169"/>
                        <a:ext cx="4775200" cy="1104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5FD8989F-4BCC-D8D6-D891-8AA034DEED06}"/>
              </a:ext>
            </a:extLst>
          </p:cNvPr>
          <p:cNvSpPr/>
          <p:nvPr/>
        </p:nvSpPr>
        <p:spPr>
          <a:xfrm>
            <a:off x="5526405" y="2041084"/>
            <a:ext cx="438912" cy="365751"/>
          </a:xfrm>
          <a:prstGeom prst="roundRect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157C157-9C3F-671E-F98D-2AEF8F527A63}"/>
              </a:ext>
            </a:extLst>
          </p:cNvPr>
          <p:cNvSpPr/>
          <p:nvPr/>
        </p:nvSpPr>
        <p:spPr>
          <a:xfrm>
            <a:off x="6912747" y="3834276"/>
            <a:ext cx="438912" cy="365751"/>
          </a:xfrm>
          <a:prstGeom prst="roundRect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802888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FD7860-1C66-379E-69A1-4258F69221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F0FFEB-D8BF-2429-7F9F-3DC80EDDF4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Justified True or False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1D93863F-B93D-7B06-3CB8-87153217D57C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pPr marL="64008" indent="0">
              <a:buNone/>
            </a:pPr>
            <a:r>
              <a:rPr lang="en-US" dirty="0"/>
              <a:t>Determine if each of the following is true or false. </a:t>
            </a:r>
            <a:br>
              <a:rPr lang="en-US" dirty="0"/>
            </a:br>
            <a:r>
              <a:rPr lang="en-US" dirty="0"/>
              <a:t>Justify your answer.</a:t>
            </a:r>
            <a:endParaRPr lang="en-US" altLang="en-US" dirty="0"/>
          </a:p>
          <a:p>
            <a:pPr marL="578358" indent="-514350">
              <a:buFont typeface="+mj-lt"/>
              <a:buAutoNum type="arabicParenR"/>
            </a:pPr>
            <a:r>
              <a:rPr lang="en-US" altLang="en-US" dirty="0"/>
              <a:t> </a:t>
            </a:r>
          </a:p>
          <a:p>
            <a:pPr marL="578358" indent="-514350">
              <a:buFont typeface="+mj-lt"/>
              <a:buAutoNum type="arabicParenR"/>
            </a:pPr>
            <a:r>
              <a:rPr lang="en-US" altLang="en-US" dirty="0"/>
              <a:t> </a:t>
            </a:r>
          </a:p>
          <a:p>
            <a:pPr marL="578358" indent="-514350">
              <a:buFont typeface="+mj-lt"/>
              <a:buAutoNum type="arabicParenR"/>
            </a:pPr>
            <a:r>
              <a:rPr lang="en-US" altLang="en-US" dirty="0"/>
              <a:t> </a:t>
            </a:r>
          </a:p>
          <a:p>
            <a:pPr marL="578358" indent="-514350">
              <a:buFont typeface="+mj-lt"/>
              <a:buAutoNum type="arabicParenR"/>
            </a:pPr>
            <a:r>
              <a:rPr lang="en-US" altLang="en-US" dirty="0"/>
              <a:t> </a:t>
            </a:r>
          </a:p>
          <a:p>
            <a:pPr marL="578358" indent="-514350">
              <a:buFont typeface="+mj-lt"/>
              <a:buAutoNum type="arabicParenR"/>
            </a:pPr>
            <a:r>
              <a:rPr lang="en-US" altLang="en-US" dirty="0"/>
              <a:t> 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E80FCD35-29B7-94C5-F7D5-22979922AD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60475" y="204554"/>
            <a:ext cx="909745" cy="802716"/>
          </a:xfrm>
          <a:prstGeom prst="rect">
            <a:avLst/>
          </a:prstGeom>
          <a:effectLst/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31E2C30-C605-4EC1-BE6D-0D192C5284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62500" y="2095500"/>
            <a:ext cx="3752850" cy="2536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57200" indent="-393192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Char char="●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00" indent="-356616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371600" indent="-338328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Wingdings" pitchFamily="2" charset="2"/>
              <a:buChar char="§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28800" indent="-32004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286000" indent="-310896" algn="l" rtl="0" eaLnBrk="1" fontAlgn="base" hangingPunct="1">
              <a:lnSpc>
                <a:spcPct val="9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8358" indent="-514350">
              <a:lnSpc>
                <a:spcPct val="150000"/>
              </a:lnSpc>
              <a:buFont typeface="+mj-lt"/>
              <a:buAutoNum type="arabicParenR" startAt="6"/>
            </a:pPr>
            <a:r>
              <a:rPr lang="en-US" altLang="en-US" dirty="0"/>
              <a:t> </a:t>
            </a:r>
          </a:p>
          <a:p>
            <a:pPr marL="578358" indent="-514350">
              <a:lnSpc>
                <a:spcPct val="150000"/>
              </a:lnSpc>
              <a:buFont typeface="+mj-lt"/>
              <a:buAutoNum type="arabicParenR" startAt="6"/>
            </a:pPr>
            <a:r>
              <a:rPr lang="en-US" altLang="en-US" dirty="0"/>
              <a:t> </a:t>
            </a:r>
          </a:p>
          <a:p>
            <a:pPr marL="578358" indent="-514350">
              <a:lnSpc>
                <a:spcPct val="150000"/>
              </a:lnSpc>
              <a:buFont typeface="+mj-lt"/>
              <a:buAutoNum type="arabicParenR" startAt="6"/>
            </a:pPr>
            <a:r>
              <a:rPr lang="en-US" altLang="en-US" dirty="0"/>
              <a:t> </a:t>
            </a:r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2A3EF25C-F3D6-1937-7BF3-CE67BFDA54A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81302564"/>
              </p:ext>
            </p:extLst>
          </p:nvPr>
        </p:nvGraphicFramePr>
        <p:xfrm>
          <a:off x="1327940" y="2190709"/>
          <a:ext cx="19431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942920" imgH="533160" progId="Equation.DSMT4">
                  <p:embed/>
                </p:oleObj>
              </mc:Choice>
              <mc:Fallback>
                <p:oleObj name="Equation" r:id="rId4" imgW="1942920" imgH="533160" progId="Equation.DSMT4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2A3EF25C-F3D6-1937-7BF3-CE67BFDA54A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327940" y="2190709"/>
                        <a:ext cx="1943100" cy="533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F67C2BCB-B976-857C-820A-A8CDDA6CEA1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98399265"/>
              </p:ext>
            </p:extLst>
          </p:nvPr>
        </p:nvGraphicFramePr>
        <p:xfrm>
          <a:off x="1321590" y="2769526"/>
          <a:ext cx="25019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2501640" imgH="368280" progId="Equation.DSMT4">
                  <p:embed/>
                </p:oleObj>
              </mc:Choice>
              <mc:Fallback>
                <p:oleObj name="Equation" r:id="rId6" imgW="2501640" imgH="368280" progId="Equation.DSMT4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F67C2BCB-B976-857C-820A-A8CDDA6CEA1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321590" y="2769526"/>
                        <a:ext cx="2501900" cy="368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E9C8E02F-6D78-0BCE-3893-96CFBA6157C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84118946"/>
              </p:ext>
            </p:extLst>
          </p:nvPr>
        </p:nvGraphicFramePr>
        <p:xfrm>
          <a:off x="1327940" y="3177011"/>
          <a:ext cx="20320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2031840" imgH="469800" progId="Equation.DSMT4">
                  <p:embed/>
                </p:oleObj>
              </mc:Choice>
              <mc:Fallback>
                <p:oleObj name="Equation" r:id="rId8" imgW="2031840" imgH="469800" progId="Equation.DSMT4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E9C8E02F-6D78-0BCE-3893-96CFBA6157C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327940" y="3177011"/>
                        <a:ext cx="2032000" cy="469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0D095F0A-A7AA-89D6-E957-ED6EB85A1DB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19418932"/>
              </p:ext>
            </p:extLst>
          </p:nvPr>
        </p:nvGraphicFramePr>
        <p:xfrm>
          <a:off x="1327940" y="3690780"/>
          <a:ext cx="26416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2641320" imgH="368280" progId="Equation.DSMT4">
                  <p:embed/>
                </p:oleObj>
              </mc:Choice>
              <mc:Fallback>
                <p:oleObj name="Equation" r:id="rId10" imgW="2641320" imgH="368280" progId="Equation.DSMT4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0D095F0A-A7AA-89D6-E957-ED6EB85A1DB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327940" y="3690780"/>
                        <a:ext cx="2641600" cy="368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EF76D47F-ACA1-1A8A-2B64-6B6B82C7A1C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01116340"/>
              </p:ext>
            </p:extLst>
          </p:nvPr>
        </p:nvGraphicFramePr>
        <p:xfrm>
          <a:off x="1327940" y="4147693"/>
          <a:ext cx="24892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2489040" imgH="368280" progId="Equation.DSMT4">
                  <p:embed/>
                </p:oleObj>
              </mc:Choice>
              <mc:Fallback>
                <p:oleObj name="Equation" r:id="rId12" imgW="2489040" imgH="368280" progId="Equation.DSMT4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EF76D47F-ACA1-1A8A-2B64-6B6B82C7A1C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1327940" y="4147693"/>
                        <a:ext cx="2489200" cy="368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692D6BA7-F74C-5D1D-30F0-5151451D65E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55390700"/>
              </p:ext>
            </p:extLst>
          </p:nvPr>
        </p:nvGraphicFramePr>
        <p:xfrm>
          <a:off x="5459019" y="2315868"/>
          <a:ext cx="26416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2641320" imgH="368280" progId="Equation.DSMT4">
                  <p:embed/>
                </p:oleObj>
              </mc:Choice>
              <mc:Fallback>
                <p:oleObj name="Equation" r:id="rId14" imgW="2641320" imgH="368280" progId="Equation.DSMT4">
                  <p:embed/>
                  <p:pic>
                    <p:nvPicPr>
                      <p:cNvPr id="8" name="Object 7">
                        <a:extLst>
                          <a:ext uri="{FF2B5EF4-FFF2-40B4-BE49-F238E27FC236}">
                            <a16:creationId xmlns:a16="http://schemas.microsoft.com/office/drawing/2014/main" id="{692D6BA7-F74C-5D1D-30F0-5151451D65E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5459019" y="2315868"/>
                        <a:ext cx="2641600" cy="368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>
            <a:extLst>
              <a:ext uri="{FF2B5EF4-FFF2-40B4-BE49-F238E27FC236}">
                <a16:creationId xmlns:a16="http://schemas.microsoft.com/office/drawing/2014/main" id="{F7B1B8B3-A296-1538-8BD9-8FF746D7560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18439172"/>
              </p:ext>
            </p:extLst>
          </p:nvPr>
        </p:nvGraphicFramePr>
        <p:xfrm>
          <a:off x="5447039" y="3409645"/>
          <a:ext cx="162560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6" imgW="1625400" imgH="787320" progId="Equation.DSMT4">
                  <p:embed/>
                </p:oleObj>
              </mc:Choice>
              <mc:Fallback>
                <p:oleObj name="Equation" r:id="rId16" imgW="1625400" imgH="787320" progId="Equation.DSMT4">
                  <p:embed/>
                  <p:pic>
                    <p:nvPicPr>
                      <p:cNvPr id="9" name="Object 8">
                        <a:extLst>
                          <a:ext uri="{FF2B5EF4-FFF2-40B4-BE49-F238E27FC236}">
                            <a16:creationId xmlns:a16="http://schemas.microsoft.com/office/drawing/2014/main" id="{F7B1B8B3-A296-1538-8BD9-8FF746D7560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5447039" y="3409645"/>
                        <a:ext cx="1625600" cy="787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>
            <a:extLst>
              <a:ext uri="{FF2B5EF4-FFF2-40B4-BE49-F238E27FC236}">
                <a16:creationId xmlns:a16="http://schemas.microsoft.com/office/drawing/2014/main" id="{C43F3C22-7D3C-7781-9B98-757DC73281A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40647317"/>
              </p:ext>
            </p:extLst>
          </p:nvPr>
        </p:nvGraphicFramePr>
        <p:xfrm>
          <a:off x="5447039" y="2976828"/>
          <a:ext cx="14351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8" imgW="1434960" imgH="368280" progId="Equation.DSMT4">
                  <p:embed/>
                </p:oleObj>
              </mc:Choice>
              <mc:Fallback>
                <p:oleObj name="Equation" r:id="rId18" imgW="1434960" imgH="368280" progId="Equation.DSMT4">
                  <p:embed/>
                  <p:pic>
                    <p:nvPicPr>
                      <p:cNvPr id="10" name="Object 9">
                        <a:extLst>
                          <a:ext uri="{FF2B5EF4-FFF2-40B4-BE49-F238E27FC236}">
                            <a16:creationId xmlns:a16="http://schemas.microsoft.com/office/drawing/2014/main" id="{C43F3C22-7D3C-7781-9B98-757DC73281A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9"/>
                      <a:stretch>
                        <a:fillRect/>
                      </a:stretch>
                    </p:blipFill>
                    <p:spPr>
                      <a:xfrm>
                        <a:off x="5447039" y="2976828"/>
                        <a:ext cx="1435100" cy="368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172099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D46678-3C1B-7421-ED59-878A68CF3F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7C7D65-8B32-2831-078B-E2585961AA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Bell Ringer</a:t>
            </a:r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BB0DDE5E-F0E2-47F2-014F-B59F64458A1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49108845"/>
              </p:ext>
            </p:extLst>
          </p:nvPr>
        </p:nvGraphicFramePr>
        <p:xfrm>
          <a:off x="770991" y="1345672"/>
          <a:ext cx="30353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3035160" imgH="533160" progId="Equation.DSMT4">
                  <p:embed/>
                </p:oleObj>
              </mc:Choice>
              <mc:Fallback>
                <p:oleObj name="Equation" r:id="rId3" imgW="3035160" imgH="533160" progId="Equation.DSMT4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BB0DDE5E-F0E2-47F2-014F-B59F64458A1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70991" y="1345672"/>
                        <a:ext cx="3035300" cy="533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37C51E6E-B6B9-C5EC-2991-BD82D4AE00F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58583" y="213254"/>
            <a:ext cx="913534" cy="1116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39405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3986E6-66C7-0C17-807E-89E6BF4E94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138B6664-0A79-0B6A-833F-8FBB1CE957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02299" y="1447248"/>
            <a:ext cx="727075" cy="37331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457200" indent="-393192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Char char="●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00" indent="-356616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371600" indent="-338328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Wingdings" pitchFamily="2" charset="2"/>
              <a:buChar char="§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28800" indent="-32004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286000" indent="-310896" algn="l" rtl="0" eaLnBrk="1" fontAlgn="base" hangingPunct="1">
              <a:lnSpc>
                <a:spcPct val="9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System Font Regular"/>
              <a:buNone/>
            </a:pPr>
            <a:endParaRPr lang="en-US" altLang="en-US" sz="2400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8FEB8EF-1413-173C-4C0D-88556CD5DC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9715" y="1447248"/>
            <a:ext cx="731520" cy="37331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25400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457200" indent="-393192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Char char="●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00" indent="-356616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371600" indent="-338328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Wingdings" pitchFamily="2" charset="2"/>
              <a:buChar char="§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28800" indent="-32004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286000" indent="-310896" algn="l" rtl="0" eaLnBrk="1" fontAlgn="base" hangingPunct="1">
              <a:lnSpc>
                <a:spcPct val="9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endParaRPr lang="en-US" altLang="en-US" sz="24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7C0A767-8B59-12ED-144F-D20F99D703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Justified True or False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3BAC833E-EE7F-3DE1-3F95-1A355D46AE76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pPr marL="64008" indent="0">
              <a:buNone/>
            </a:pPr>
            <a:r>
              <a:rPr lang="en-US" dirty="0"/>
              <a:t>Determine if each of the following is  true  or  false . </a:t>
            </a:r>
            <a:br>
              <a:rPr lang="en-US" dirty="0"/>
            </a:br>
            <a:r>
              <a:rPr lang="en-US" dirty="0"/>
              <a:t>Justify your answer.</a:t>
            </a:r>
            <a:endParaRPr lang="en-US" altLang="en-US" dirty="0"/>
          </a:p>
          <a:p>
            <a:pPr marL="578358" indent="-514350">
              <a:buFont typeface="+mj-lt"/>
              <a:buAutoNum type="arabicParenR"/>
            </a:pPr>
            <a:r>
              <a:rPr lang="en-US" altLang="en-US" dirty="0"/>
              <a:t> </a:t>
            </a:r>
          </a:p>
          <a:p>
            <a:pPr marL="578358" indent="-514350">
              <a:buFont typeface="+mj-lt"/>
              <a:buAutoNum type="arabicParenR"/>
            </a:pPr>
            <a:r>
              <a:rPr lang="en-US" altLang="en-US" dirty="0"/>
              <a:t> </a:t>
            </a:r>
          </a:p>
          <a:p>
            <a:pPr marL="578358" indent="-514350">
              <a:buFont typeface="+mj-lt"/>
              <a:buAutoNum type="arabicParenR"/>
            </a:pPr>
            <a:r>
              <a:rPr lang="en-US" altLang="en-US" dirty="0"/>
              <a:t> </a:t>
            </a:r>
          </a:p>
          <a:p>
            <a:pPr marL="578358" indent="-514350">
              <a:buFont typeface="+mj-lt"/>
              <a:buAutoNum type="arabicParenR"/>
            </a:pPr>
            <a:r>
              <a:rPr lang="en-US" altLang="en-US" dirty="0"/>
              <a:t> </a:t>
            </a:r>
          </a:p>
          <a:p>
            <a:pPr marL="578358" indent="-514350">
              <a:buFont typeface="+mj-lt"/>
              <a:buAutoNum type="arabicParenR"/>
            </a:pPr>
            <a:r>
              <a:rPr lang="en-US" altLang="en-US" dirty="0"/>
              <a:t> 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DE55F4B-A1C3-5BF8-A80B-B9E8A7AC89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62500" y="2095500"/>
            <a:ext cx="3752850" cy="2536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57200" indent="-393192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Char char="●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00" indent="-356616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371600" indent="-338328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Wingdings" pitchFamily="2" charset="2"/>
              <a:buChar char="§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28800" indent="-32004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286000" indent="-310896" algn="l" rtl="0" eaLnBrk="1" fontAlgn="base" hangingPunct="1">
              <a:lnSpc>
                <a:spcPct val="9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8358" indent="-514350">
              <a:lnSpc>
                <a:spcPct val="150000"/>
              </a:lnSpc>
              <a:buFont typeface="+mj-lt"/>
              <a:buAutoNum type="arabicParenR" startAt="6"/>
            </a:pPr>
            <a:r>
              <a:rPr lang="en-US" altLang="en-US" dirty="0"/>
              <a:t> </a:t>
            </a:r>
          </a:p>
          <a:p>
            <a:pPr marL="578358" indent="-514350">
              <a:lnSpc>
                <a:spcPct val="150000"/>
              </a:lnSpc>
              <a:buFont typeface="+mj-lt"/>
              <a:buAutoNum type="arabicParenR" startAt="6"/>
            </a:pPr>
            <a:r>
              <a:rPr lang="en-US" altLang="en-US" dirty="0"/>
              <a:t> </a:t>
            </a:r>
          </a:p>
          <a:p>
            <a:pPr marL="578358" indent="-514350">
              <a:lnSpc>
                <a:spcPct val="150000"/>
              </a:lnSpc>
              <a:buFont typeface="+mj-lt"/>
              <a:buAutoNum type="arabicParenR" startAt="6"/>
            </a:pPr>
            <a:r>
              <a:rPr lang="en-US" altLang="en-US" dirty="0"/>
              <a:t> </a:t>
            </a:r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A41C2798-C8D4-942D-5021-EB3A14B9A78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27940" y="2190709"/>
          <a:ext cx="19431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942920" imgH="533160" progId="Equation.DSMT4">
                  <p:embed/>
                </p:oleObj>
              </mc:Choice>
              <mc:Fallback>
                <p:oleObj name="Equation" r:id="rId3" imgW="1942920" imgH="533160" progId="Equation.DSMT4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A41C2798-C8D4-942D-5021-EB3A14B9A78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327940" y="2190709"/>
                        <a:ext cx="1943100" cy="533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4D9C0AE7-00E6-3E5E-95B5-697821CCE02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21590" y="2769526"/>
          <a:ext cx="25019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2501640" imgH="368280" progId="Equation.DSMT4">
                  <p:embed/>
                </p:oleObj>
              </mc:Choice>
              <mc:Fallback>
                <p:oleObj name="Equation" r:id="rId5" imgW="2501640" imgH="368280" progId="Equation.DSMT4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4D9C0AE7-00E6-3E5E-95B5-697821CCE02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321590" y="2769526"/>
                        <a:ext cx="2501900" cy="368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944C0C4A-4155-A605-E95C-711E2B1B89E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27940" y="3177011"/>
          <a:ext cx="20320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2031840" imgH="469800" progId="Equation.DSMT4">
                  <p:embed/>
                </p:oleObj>
              </mc:Choice>
              <mc:Fallback>
                <p:oleObj name="Equation" r:id="rId7" imgW="2031840" imgH="469800" progId="Equation.DSMT4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944C0C4A-4155-A605-E95C-711E2B1B89E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327940" y="3177011"/>
                        <a:ext cx="2032000" cy="469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B5B4721E-DE1D-890B-542F-D9AFB1745B9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27940" y="3690780"/>
          <a:ext cx="26416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2641320" imgH="368280" progId="Equation.DSMT4">
                  <p:embed/>
                </p:oleObj>
              </mc:Choice>
              <mc:Fallback>
                <p:oleObj name="Equation" r:id="rId9" imgW="2641320" imgH="368280" progId="Equation.DSMT4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B5B4721E-DE1D-890B-542F-D9AFB1745B9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327940" y="3690780"/>
                        <a:ext cx="2641600" cy="368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F01F23E5-7637-33B4-F927-9696A1F4288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27940" y="4147693"/>
          <a:ext cx="24892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2489040" imgH="368280" progId="Equation.DSMT4">
                  <p:embed/>
                </p:oleObj>
              </mc:Choice>
              <mc:Fallback>
                <p:oleObj name="Equation" r:id="rId11" imgW="2489040" imgH="368280" progId="Equation.DSMT4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F01F23E5-7637-33B4-F927-9696A1F4288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327940" y="4147693"/>
                        <a:ext cx="2489200" cy="368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04204F00-904B-FB05-BB45-FCDB299D11B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459019" y="2315868"/>
          <a:ext cx="26416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3" imgW="2641320" imgH="368280" progId="Equation.DSMT4">
                  <p:embed/>
                </p:oleObj>
              </mc:Choice>
              <mc:Fallback>
                <p:oleObj name="Equation" r:id="rId13" imgW="2641320" imgH="368280" progId="Equation.DSMT4">
                  <p:embed/>
                  <p:pic>
                    <p:nvPicPr>
                      <p:cNvPr id="8" name="Object 7">
                        <a:extLst>
                          <a:ext uri="{FF2B5EF4-FFF2-40B4-BE49-F238E27FC236}">
                            <a16:creationId xmlns:a16="http://schemas.microsoft.com/office/drawing/2014/main" id="{04204F00-904B-FB05-BB45-FCDB299D11B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5459019" y="2315868"/>
                        <a:ext cx="2641600" cy="368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>
            <a:extLst>
              <a:ext uri="{FF2B5EF4-FFF2-40B4-BE49-F238E27FC236}">
                <a16:creationId xmlns:a16="http://schemas.microsoft.com/office/drawing/2014/main" id="{280AAD2A-EDA4-5D64-ECC0-4D725E13ECC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447039" y="3409645"/>
          <a:ext cx="162560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5" imgW="1625400" imgH="787320" progId="Equation.DSMT4">
                  <p:embed/>
                </p:oleObj>
              </mc:Choice>
              <mc:Fallback>
                <p:oleObj name="Equation" r:id="rId15" imgW="1625400" imgH="787320" progId="Equation.DSMT4">
                  <p:embed/>
                  <p:pic>
                    <p:nvPicPr>
                      <p:cNvPr id="9" name="Object 8">
                        <a:extLst>
                          <a:ext uri="{FF2B5EF4-FFF2-40B4-BE49-F238E27FC236}">
                            <a16:creationId xmlns:a16="http://schemas.microsoft.com/office/drawing/2014/main" id="{280AAD2A-EDA4-5D64-ECC0-4D725E13ECC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5447039" y="3409645"/>
                        <a:ext cx="1625600" cy="787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>
            <a:extLst>
              <a:ext uri="{FF2B5EF4-FFF2-40B4-BE49-F238E27FC236}">
                <a16:creationId xmlns:a16="http://schemas.microsoft.com/office/drawing/2014/main" id="{529A3F5F-2797-6804-A61C-06C7038C424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447039" y="2976828"/>
          <a:ext cx="14351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7" imgW="1434960" imgH="368280" progId="Equation.DSMT4">
                  <p:embed/>
                </p:oleObj>
              </mc:Choice>
              <mc:Fallback>
                <p:oleObj name="Equation" r:id="rId17" imgW="1434960" imgH="368280" progId="Equation.DSMT4">
                  <p:embed/>
                  <p:pic>
                    <p:nvPicPr>
                      <p:cNvPr id="10" name="Object 9">
                        <a:extLst>
                          <a:ext uri="{FF2B5EF4-FFF2-40B4-BE49-F238E27FC236}">
                            <a16:creationId xmlns:a16="http://schemas.microsoft.com/office/drawing/2014/main" id="{529A3F5F-2797-6804-A61C-06C7038C424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5447039" y="2976828"/>
                        <a:ext cx="1435100" cy="368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C5B0CBC-847D-A796-7AF7-B981B968DF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05910" y="2294610"/>
            <a:ext cx="411230" cy="37331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25400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indent="0" algn="ctr" eaLnBrk="1" hangingPunct="1">
              <a:spcBef>
                <a:spcPts val="0"/>
              </a:spcBef>
              <a:buClr>
                <a:srgbClr val="971D20"/>
              </a:buClr>
              <a:buSzPct val="100000"/>
              <a:buFont typeface="System Font Regular"/>
              <a:buNone/>
              <a:defRPr sz="24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914400" indent="-356616" eaLnBrk="1" hangingPunct="1">
              <a:spcBef>
                <a:spcPts val="400"/>
              </a:spcBef>
              <a:buClr>
                <a:schemeClr val="accent1"/>
              </a:buClr>
              <a:buFont typeface="Courier New" panose="02070309020205020404" pitchFamily="49" charset="0"/>
              <a:buChar char="o"/>
              <a:defRPr sz="2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371600" indent="-338328" eaLnBrk="1" hangingPunct="1">
              <a:spcBef>
                <a:spcPts val="340"/>
              </a:spcBef>
              <a:buClr>
                <a:srgbClr val="E8BF3C"/>
              </a:buClr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828800" indent="-320040" eaLnBrk="1" hangingPunct="1">
              <a:lnSpc>
                <a:spcPct val="90000"/>
              </a:lnSpc>
              <a:spcBef>
                <a:spcPts val="300"/>
              </a:spcBef>
              <a:buClr>
                <a:srgbClr val="971D20"/>
              </a:buClr>
              <a:buFont typeface="Arial" panose="020B0604020202020204" pitchFamily="34" charset="0"/>
              <a:buChar char="•"/>
              <a:defRPr sz="2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286000" indent="-310896" eaLnBrk="1" hangingPunct="1">
              <a:lnSpc>
                <a:spcPct val="90000"/>
              </a:lnSpc>
              <a:spcBef>
                <a:spcPts val="270"/>
              </a:spcBef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9pPr>
          </a:lstStyle>
          <a:p>
            <a:r>
              <a:rPr lang="en-US" dirty="0"/>
              <a:t>F</a:t>
            </a:r>
            <a:endParaRPr lang="en-US" alt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A3B3BAA-5E45-CB9A-905B-248297D59B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060475" y="204554"/>
            <a:ext cx="909745" cy="802716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60793546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9ABF18-BCFC-A695-966E-BA9417EE5E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FF5FDB21-8228-A8FD-A676-FE945FD721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02299" y="1447248"/>
            <a:ext cx="727075" cy="37331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457200" indent="-393192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Char char="●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00" indent="-356616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371600" indent="-338328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Wingdings" pitchFamily="2" charset="2"/>
              <a:buChar char="§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28800" indent="-32004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286000" indent="-310896" algn="l" rtl="0" eaLnBrk="1" fontAlgn="base" hangingPunct="1">
              <a:lnSpc>
                <a:spcPct val="9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System Font Regular"/>
              <a:buNone/>
            </a:pPr>
            <a:endParaRPr lang="en-US" altLang="en-US" sz="2400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3B70B0BB-D825-8D55-239D-9AD9AD2078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9715" y="1447248"/>
            <a:ext cx="731520" cy="37331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25400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457200" indent="-393192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Char char="●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00" indent="-356616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371600" indent="-338328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Wingdings" pitchFamily="2" charset="2"/>
              <a:buChar char="§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28800" indent="-32004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286000" indent="-310896" algn="l" rtl="0" eaLnBrk="1" fontAlgn="base" hangingPunct="1">
              <a:lnSpc>
                <a:spcPct val="9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endParaRPr lang="en-US" altLang="en-US" sz="24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4C03C34-E30B-D852-2CB5-3CD0A220C6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Justified True or False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F35DE320-D751-4D11-5A9E-3656D61FF9DC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pPr marL="64008" indent="0">
              <a:buNone/>
            </a:pPr>
            <a:r>
              <a:rPr lang="en-US" dirty="0"/>
              <a:t>Determine if each of the following is  true  or  false . </a:t>
            </a:r>
            <a:br>
              <a:rPr lang="en-US" dirty="0"/>
            </a:br>
            <a:r>
              <a:rPr lang="en-US" dirty="0"/>
              <a:t>Justify your answer.</a:t>
            </a:r>
            <a:endParaRPr lang="en-US" altLang="en-US" dirty="0"/>
          </a:p>
          <a:p>
            <a:pPr marL="578358" indent="-514350">
              <a:buFont typeface="+mj-lt"/>
              <a:buAutoNum type="arabicParenR"/>
            </a:pPr>
            <a:r>
              <a:rPr lang="en-US" altLang="en-US" dirty="0"/>
              <a:t> </a:t>
            </a:r>
          </a:p>
          <a:p>
            <a:pPr marL="578358" indent="-514350">
              <a:buFont typeface="+mj-lt"/>
              <a:buAutoNum type="arabicParenR"/>
            </a:pPr>
            <a:r>
              <a:rPr lang="en-US" altLang="en-US" dirty="0"/>
              <a:t> </a:t>
            </a:r>
          </a:p>
          <a:p>
            <a:pPr marL="578358" indent="-514350">
              <a:buFont typeface="+mj-lt"/>
              <a:buAutoNum type="arabicParenR"/>
            </a:pPr>
            <a:r>
              <a:rPr lang="en-US" altLang="en-US" dirty="0"/>
              <a:t> </a:t>
            </a:r>
          </a:p>
          <a:p>
            <a:pPr marL="578358" indent="-514350">
              <a:buFont typeface="+mj-lt"/>
              <a:buAutoNum type="arabicParenR"/>
            </a:pPr>
            <a:r>
              <a:rPr lang="en-US" altLang="en-US" dirty="0"/>
              <a:t> </a:t>
            </a:r>
          </a:p>
          <a:p>
            <a:pPr marL="578358" indent="-514350">
              <a:buFont typeface="+mj-lt"/>
              <a:buAutoNum type="arabicParenR"/>
            </a:pPr>
            <a:r>
              <a:rPr lang="en-US" altLang="en-US" dirty="0"/>
              <a:t> 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33CEB3A5-FA45-5CC3-4227-5CC7DD52E2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62500" y="2095500"/>
            <a:ext cx="3752850" cy="2536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57200" indent="-393192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Char char="●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00" indent="-356616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371600" indent="-338328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Wingdings" pitchFamily="2" charset="2"/>
              <a:buChar char="§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28800" indent="-32004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286000" indent="-310896" algn="l" rtl="0" eaLnBrk="1" fontAlgn="base" hangingPunct="1">
              <a:lnSpc>
                <a:spcPct val="9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8358" indent="-514350">
              <a:lnSpc>
                <a:spcPct val="150000"/>
              </a:lnSpc>
              <a:buFont typeface="+mj-lt"/>
              <a:buAutoNum type="arabicParenR" startAt="6"/>
            </a:pPr>
            <a:r>
              <a:rPr lang="en-US" altLang="en-US" dirty="0"/>
              <a:t> </a:t>
            </a:r>
          </a:p>
          <a:p>
            <a:pPr marL="578358" indent="-514350">
              <a:lnSpc>
                <a:spcPct val="150000"/>
              </a:lnSpc>
              <a:buFont typeface="+mj-lt"/>
              <a:buAutoNum type="arabicParenR" startAt="6"/>
            </a:pPr>
            <a:r>
              <a:rPr lang="en-US" altLang="en-US" dirty="0"/>
              <a:t> </a:t>
            </a:r>
          </a:p>
          <a:p>
            <a:pPr marL="578358" indent="-514350">
              <a:lnSpc>
                <a:spcPct val="150000"/>
              </a:lnSpc>
              <a:buFont typeface="+mj-lt"/>
              <a:buAutoNum type="arabicParenR" startAt="6"/>
            </a:pPr>
            <a:r>
              <a:rPr lang="en-US" altLang="en-US" dirty="0"/>
              <a:t> </a:t>
            </a:r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A6719962-BD12-56D8-734A-C89297A9945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27940" y="2190709"/>
          <a:ext cx="19431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942920" imgH="533160" progId="Equation.DSMT4">
                  <p:embed/>
                </p:oleObj>
              </mc:Choice>
              <mc:Fallback>
                <p:oleObj name="Equation" r:id="rId3" imgW="1942920" imgH="533160" progId="Equation.DSMT4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A6719962-BD12-56D8-734A-C89297A9945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327940" y="2190709"/>
                        <a:ext cx="1943100" cy="533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B4973973-3A89-60D6-7095-8EF59591715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21590" y="2769526"/>
          <a:ext cx="25019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2501640" imgH="368280" progId="Equation.DSMT4">
                  <p:embed/>
                </p:oleObj>
              </mc:Choice>
              <mc:Fallback>
                <p:oleObj name="Equation" r:id="rId5" imgW="2501640" imgH="368280" progId="Equation.DSMT4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B4973973-3A89-60D6-7095-8EF59591715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321590" y="2769526"/>
                        <a:ext cx="2501900" cy="368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C789BB5A-A169-C3EF-A153-95F124A7882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27940" y="3177011"/>
          <a:ext cx="20320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2031840" imgH="469800" progId="Equation.DSMT4">
                  <p:embed/>
                </p:oleObj>
              </mc:Choice>
              <mc:Fallback>
                <p:oleObj name="Equation" r:id="rId7" imgW="2031840" imgH="469800" progId="Equation.DSMT4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C789BB5A-A169-C3EF-A153-95F124A7882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327940" y="3177011"/>
                        <a:ext cx="2032000" cy="469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2D2290C1-B218-EC17-CD89-9E2EAB0D899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27940" y="3690780"/>
          <a:ext cx="26416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2641320" imgH="368280" progId="Equation.DSMT4">
                  <p:embed/>
                </p:oleObj>
              </mc:Choice>
              <mc:Fallback>
                <p:oleObj name="Equation" r:id="rId9" imgW="2641320" imgH="368280" progId="Equation.DSMT4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2D2290C1-B218-EC17-CD89-9E2EAB0D899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327940" y="3690780"/>
                        <a:ext cx="2641600" cy="368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09FF3735-209F-61D1-E505-2C1B97CF918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27940" y="4147693"/>
          <a:ext cx="24892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2489040" imgH="368280" progId="Equation.DSMT4">
                  <p:embed/>
                </p:oleObj>
              </mc:Choice>
              <mc:Fallback>
                <p:oleObj name="Equation" r:id="rId11" imgW="2489040" imgH="368280" progId="Equation.DSMT4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09FF3735-209F-61D1-E505-2C1B97CF918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327940" y="4147693"/>
                        <a:ext cx="2489200" cy="368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37FF8392-0639-431B-A849-3941F908F8C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459019" y="2315868"/>
          <a:ext cx="26416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3" imgW="2641320" imgH="368280" progId="Equation.DSMT4">
                  <p:embed/>
                </p:oleObj>
              </mc:Choice>
              <mc:Fallback>
                <p:oleObj name="Equation" r:id="rId13" imgW="2641320" imgH="368280" progId="Equation.DSMT4">
                  <p:embed/>
                  <p:pic>
                    <p:nvPicPr>
                      <p:cNvPr id="8" name="Object 7">
                        <a:extLst>
                          <a:ext uri="{FF2B5EF4-FFF2-40B4-BE49-F238E27FC236}">
                            <a16:creationId xmlns:a16="http://schemas.microsoft.com/office/drawing/2014/main" id="{37FF8392-0639-431B-A849-3941F908F8C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5459019" y="2315868"/>
                        <a:ext cx="2641600" cy="368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>
            <a:extLst>
              <a:ext uri="{FF2B5EF4-FFF2-40B4-BE49-F238E27FC236}">
                <a16:creationId xmlns:a16="http://schemas.microsoft.com/office/drawing/2014/main" id="{00110153-F6CC-F371-9FDA-3C6D12A5FE0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447039" y="3409645"/>
          <a:ext cx="162560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5" imgW="1625400" imgH="787320" progId="Equation.DSMT4">
                  <p:embed/>
                </p:oleObj>
              </mc:Choice>
              <mc:Fallback>
                <p:oleObj name="Equation" r:id="rId15" imgW="1625400" imgH="787320" progId="Equation.DSMT4">
                  <p:embed/>
                  <p:pic>
                    <p:nvPicPr>
                      <p:cNvPr id="9" name="Object 8">
                        <a:extLst>
                          <a:ext uri="{FF2B5EF4-FFF2-40B4-BE49-F238E27FC236}">
                            <a16:creationId xmlns:a16="http://schemas.microsoft.com/office/drawing/2014/main" id="{00110153-F6CC-F371-9FDA-3C6D12A5FE0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5447039" y="3409645"/>
                        <a:ext cx="1625600" cy="787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>
            <a:extLst>
              <a:ext uri="{FF2B5EF4-FFF2-40B4-BE49-F238E27FC236}">
                <a16:creationId xmlns:a16="http://schemas.microsoft.com/office/drawing/2014/main" id="{607ADD13-BD98-7BEA-AA69-CC233079EAD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447039" y="2976828"/>
          <a:ext cx="14351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7" imgW="1434960" imgH="368280" progId="Equation.DSMT4">
                  <p:embed/>
                </p:oleObj>
              </mc:Choice>
              <mc:Fallback>
                <p:oleObj name="Equation" r:id="rId17" imgW="1434960" imgH="368280" progId="Equation.DSMT4">
                  <p:embed/>
                  <p:pic>
                    <p:nvPicPr>
                      <p:cNvPr id="10" name="Object 9">
                        <a:extLst>
                          <a:ext uri="{FF2B5EF4-FFF2-40B4-BE49-F238E27FC236}">
                            <a16:creationId xmlns:a16="http://schemas.microsoft.com/office/drawing/2014/main" id="{607ADD13-BD98-7BEA-AA69-CC233079EAD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5447039" y="2976828"/>
                        <a:ext cx="1435100" cy="368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BB844EC5-F67D-FE72-02C9-6A03377A35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05910" y="2294610"/>
            <a:ext cx="411230" cy="37331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25400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indent="0" algn="ctr" eaLnBrk="1" hangingPunct="1">
              <a:spcBef>
                <a:spcPts val="0"/>
              </a:spcBef>
              <a:buClr>
                <a:srgbClr val="971D20"/>
              </a:buClr>
              <a:buSzPct val="100000"/>
              <a:buFont typeface="System Font Regular"/>
              <a:buNone/>
              <a:defRPr sz="24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914400" indent="-356616" eaLnBrk="1" hangingPunct="1">
              <a:spcBef>
                <a:spcPts val="400"/>
              </a:spcBef>
              <a:buClr>
                <a:schemeClr val="accent1"/>
              </a:buClr>
              <a:buFont typeface="Courier New" panose="02070309020205020404" pitchFamily="49" charset="0"/>
              <a:buChar char="o"/>
              <a:defRPr sz="2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371600" indent="-338328" eaLnBrk="1" hangingPunct="1">
              <a:spcBef>
                <a:spcPts val="340"/>
              </a:spcBef>
              <a:buClr>
                <a:srgbClr val="E8BF3C"/>
              </a:buClr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828800" indent="-320040" eaLnBrk="1" hangingPunct="1">
              <a:lnSpc>
                <a:spcPct val="90000"/>
              </a:lnSpc>
              <a:spcBef>
                <a:spcPts val="300"/>
              </a:spcBef>
              <a:buClr>
                <a:srgbClr val="971D20"/>
              </a:buClr>
              <a:buFont typeface="Arial" panose="020B0604020202020204" pitchFamily="34" charset="0"/>
              <a:buChar char="•"/>
              <a:defRPr sz="2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286000" indent="-310896" eaLnBrk="1" hangingPunct="1">
              <a:lnSpc>
                <a:spcPct val="90000"/>
              </a:lnSpc>
              <a:spcBef>
                <a:spcPts val="270"/>
              </a:spcBef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9pPr>
          </a:lstStyle>
          <a:p>
            <a:r>
              <a:rPr lang="en-US" dirty="0"/>
              <a:t>F</a:t>
            </a:r>
            <a:endParaRPr lang="en-US" altLang="en-US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B22F9DF5-18D2-B385-B04C-2169449B9D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5006" y="2764510"/>
            <a:ext cx="411230" cy="37331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25400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457200" indent="-393192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Char char="●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00" indent="-356616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371600" indent="-338328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Wingdings" pitchFamily="2" charset="2"/>
              <a:buChar char="§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28800" indent="-32004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286000" indent="-310896" algn="l" rtl="0" eaLnBrk="1" fontAlgn="base" hangingPunct="1">
              <a:lnSpc>
                <a:spcPct val="9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en-US" sz="2400" dirty="0"/>
              <a:t>F</a:t>
            </a:r>
            <a:endParaRPr lang="en-US" altLang="en-US" sz="24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8C21D8B-7519-489F-6B94-5F754D2F5B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060475" y="204554"/>
            <a:ext cx="909745" cy="802716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23311178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84836C-BEE2-414D-FA66-233856AFA6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7776B8F9-D400-FB78-63F6-4F3AA81CA8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02299" y="1447248"/>
            <a:ext cx="727075" cy="37331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457200" indent="-393192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Char char="●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00" indent="-356616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371600" indent="-338328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Wingdings" pitchFamily="2" charset="2"/>
              <a:buChar char="§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28800" indent="-32004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286000" indent="-310896" algn="l" rtl="0" eaLnBrk="1" fontAlgn="base" hangingPunct="1">
              <a:lnSpc>
                <a:spcPct val="9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System Font Regular"/>
              <a:buNone/>
            </a:pPr>
            <a:endParaRPr lang="en-US" altLang="en-US" sz="2400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0AD4925A-E5D4-640A-7D61-9551DBF258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9715" y="1447248"/>
            <a:ext cx="731520" cy="37331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25400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457200" indent="-393192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Char char="●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00" indent="-356616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371600" indent="-338328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Wingdings" pitchFamily="2" charset="2"/>
              <a:buChar char="§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28800" indent="-32004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286000" indent="-310896" algn="l" rtl="0" eaLnBrk="1" fontAlgn="base" hangingPunct="1">
              <a:lnSpc>
                <a:spcPct val="9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endParaRPr lang="en-US" altLang="en-US" sz="24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8AB948-3D58-DCCA-FA25-B978ED1D90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Justified True or False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42432A11-EF5A-B301-28BF-E4B109C314BB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pPr marL="64008" indent="0">
              <a:buNone/>
            </a:pPr>
            <a:r>
              <a:rPr lang="en-US" dirty="0"/>
              <a:t>Determine if each of the following is  true  or  false . </a:t>
            </a:r>
            <a:br>
              <a:rPr lang="en-US" dirty="0"/>
            </a:br>
            <a:r>
              <a:rPr lang="en-US" dirty="0"/>
              <a:t>Justify your answer.</a:t>
            </a:r>
            <a:endParaRPr lang="en-US" altLang="en-US" dirty="0"/>
          </a:p>
          <a:p>
            <a:pPr marL="578358" indent="-514350">
              <a:buFont typeface="+mj-lt"/>
              <a:buAutoNum type="arabicParenR"/>
            </a:pPr>
            <a:r>
              <a:rPr lang="en-US" altLang="en-US" dirty="0"/>
              <a:t> </a:t>
            </a:r>
          </a:p>
          <a:p>
            <a:pPr marL="578358" indent="-514350">
              <a:buFont typeface="+mj-lt"/>
              <a:buAutoNum type="arabicParenR"/>
            </a:pPr>
            <a:r>
              <a:rPr lang="en-US" altLang="en-US" dirty="0"/>
              <a:t> </a:t>
            </a:r>
          </a:p>
          <a:p>
            <a:pPr marL="578358" indent="-514350">
              <a:buFont typeface="+mj-lt"/>
              <a:buAutoNum type="arabicParenR"/>
            </a:pPr>
            <a:r>
              <a:rPr lang="en-US" altLang="en-US" dirty="0"/>
              <a:t> </a:t>
            </a:r>
          </a:p>
          <a:p>
            <a:pPr marL="578358" indent="-514350">
              <a:buFont typeface="+mj-lt"/>
              <a:buAutoNum type="arabicParenR"/>
            </a:pPr>
            <a:r>
              <a:rPr lang="en-US" altLang="en-US" dirty="0"/>
              <a:t> </a:t>
            </a:r>
          </a:p>
          <a:p>
            <a:pPr marL="578358" indent="-514350">
              <a:buFont typeface="+mj-lt"/>
              <a:buAutoNum type="arabicParenR"/>
            </a:pPr>
            <a:r>
              <a:rPr lang="en-US" altLang="en-US" dirty="0"/>
              <a:t> 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CC6A3C2F-E1DF-22D8-52CD-48B7BBEB5C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62500" y="2095500"/>
            <a:ext cx="3752850" cy="2536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57200" indent="-393192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Char char="●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00" indent="-356616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371600" indent="-338328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Wingdings" pitchFamily="2" charset="2"/>
              <a:buChar char="§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28800" indent="-32004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286000" indent="-310896" algn="l" rtl="0" eaLnBrk="1" fontAlgn="base" hangingPunct="1">
              <a:lnSpc>
                <a:spcPct val="9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8358" indent="-514350">
              <a:lnSpc>
                <a:spcPct val="150000"/>
              </a:lnSpc>
              <a:buFont typeface="+mj-lt"/>
              <a:buAutoNum type="arabicParenR" startAt="6"/>
            </a:pPr>
            <a:r>
              <a:rPr lang="en-US" altLang="en-US" dirty="0"/>
              <a:t> </a:t>
            </a:r>
          </a:p>
          <a:p>
            <a:pPr marL="578358" indent="-514350">
              <a:lnSpc>
                <a:spcPct val="150000"/>
              </a:lnSpc>
              <a:buFont typeface="+mj-lt"/>
              <a:buAutoNum type="arabicParenR" startAt="6"/>
            </a:pPr>
            <a:r>
              <a:rPr lang="en-US" altLang="en-US" dirty="0"/>
              <a:t> </a:t>
            </a:r>
          </a:p>
          <a:p>
            <a:pPr marL="578358" indent="-514350">
              <a:lnSpc>
                <a:spcPct val="150000"/>
              </a:lnSpc>
              <a:buFont typeface="+mj-lt"/>
              <a:buAutoNum type="arabicParenR" startAt="6"/>
            </a:pPr>
            <a:r>
              <a:rPr lang="en-US" altLang="en-US" dirty="0"/>
              <a:t> </a:t>
            </a:r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62A0986B-8BD4-A6AD-092E-EC1EAE968DE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27940" y="2190709"/>
          <a:ext cx="19431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942920" imgH="533160" progId="Equation.DSMT4">
                  <p:embed/>
                </p:oleObj>
              </mc:Choice>
              <mc:Fallback>
                <p:oleObj name="Equation" r:id="rId3" imgW="1942920" imgH="533160" progId="Equation.DSMT4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62A0986B-8BD4-A6AD-092E-EC1EAE968DE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327940" y="2190709"/>
                        <a:ext cx="1943100" cy="533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D4F51A70-9DB5-A978-1385-1CE536DC87C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21590" y="2769526"/>
          <a:ext cx="25019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2501640" imgH="368280" progId="Equation.DSMT4">
                  <p:embed/>
                </p:oleObj>
              </mc:Choice>
              <mc:Fallback>
                <p:oleObj name="Equation" r:id="rId5" imgW="2501640" imgH="368280" progId="Equation.DSMT4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D4F51A70-9DB5-A978-1385-1CE536DC87C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321590" y="2769526"/>
                        <a:ext cx="2501900" cy="368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1A4DA14E-80D3-57B3-68D8-8BBAD7F9A7A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27940" y="3177011"/>
          <a:ext cx="20320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2031840" imgH="469800" progId="Equation.DSMT4">
                  <p:embed/>
                </p:oleObj>
              </mc:Choice>
              <mc:Fallback>
                <p:oleObj name="Equation" r:id="rId7" imgW="2031840" imgH="469800" progId="Equation.DSMT4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1A4DA14E-80D3-57B3-68D8-8BBAD7F9A7A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327940" y="3177011"/>
                        <a:ext cx="2032000" cy="469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66239D2A-93AB-3A80-92B1-6DC24C1D341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27940" y="3690780"/>
          <a:ext cx="26416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2641320" imgH="368280" progId="Equation.DSMT4">
                  <p:embed/>
                </p:oleObj>
              </mc:Choice>
              <mc:Fallback>
                <p:oleObj name="Equation" r:id="rId9" imgW="2641320" imgH="368280" progId="Equation.DSMT4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66239D2A-93AB-3A80-92B1-6DC24C1D341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327940" y="3690780"/>
                        <a:ext cx="2641600" cy="368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4310732D-732C-1533-B79E-168D0A810DD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27940" y="4147693"/>
          <a:ext cx="24892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2489040" imgH="368280" progId="Equation.DSMT4">
                  <p:embed/>
                </p:oleObj>
              </mc:Choice>
              <mc:Fallback>
                <p:oleObj name="Equation" r:id="rId11" imgW="2489040" imgH="368280" progId="Equation.DSMT4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4310732D-732C-1533-B79E-168D0A810DD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327940" y="4147693"/>
                        <a:ext cx="2489200" cy="368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5A81E98E-1DDB-A141-4D07-598FC9B057F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459019" y="2315868"/>
          <a:ext cx="26416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3" imgW="2641320" imgH="368280" progId="Equation.DSMT4">
                  <p:embed/>
                </p:oleObj>
              </mc:Choice>
              <mc:Fallback>
                <p:oleObj name="Equation" r:id="rId13" imgW="2641320" imgH="368280" progId="Equation.DSMT4">
                  <p:embed/>
                  <p:pic>
                    <p:nvPicPr>
                      <p:cNvPr id="8" name="Object 7">
                        <a:extLst>
                          <a:ext uri="{FF2B5EF4-FFF2-40B4-BE49-F238E27FC236}">
                            <a16:creationId xmlns:a16="http://schemas.microsoft.com/office/drawing/2014/main" id="{5A81E98E-1DDB-A141-4D07-598FC9B057F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5459019" y="2315868"/>
                        <a:ext cx="2641600" cy="368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>
            <a:extLst>
              <a:ext uri="{FF2B5EF4-FFF2-40B4-BE49-F238E27FC236}">
                <a16:creationId xmlns:a16="http://schemas.microsoft.com/office/drawing/2014/main" id="{888EEF92-5774-6544-062C-7BFC92AA410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447039" y="3409645"/>
          <a:ext cx="162560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5" imgW="1625400" imgH="787320" progId="Equation.DSMT4">
                  <p:embed/>
                </p:oleObj>
              </mc:Choice>
              <mc:Fallback>
                <p:oleObj name="Equation" r:id="rId15" imgW="1625400" imgH="787320" progId="Equation.DSMT4">
                  <p:embed/>
                  <p:pic>
                    <p:nvPicPr>
                      <p:cNvPr id="9" name="Object 8">
                        <a:extLst>
                          <a:ext uri="{FF2B5EF4-FFF2-40B4-BE49-F238E27FC236}">
                            <a16:creationId xmlns:a16="http://schemas.microsoft.com/office/drawing/2014/main" id="{888EEF92-5774-6544-062C-7BFC92AA410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5447039" y="3409645"/>
                        <a:ext cx="1625600" cy="787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>
            <a:extLst>
              <a:ext uri="{FF2B5EF4-FFF2-40B4-BE49-F238E27FC236}">
                <a16:creationId xmlns:a16="http://schemas.microsoft.com/office/drawing/2014/main" id="{5BF3A66A-0B6C-F183-1A96-CE3B4918048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447039" y="2976828"/>
          <a:ext cx="14351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7" imgW="1434960" imgH="368280" progId="Equation.DSMT4">
                  <p:embed/>
                </p:oleObj>
              </mc:Choice>
              <mc:Fallback>
                <p:oleObj name="Equation" r:id="rId17" imgW="1434960" imgH="368280" progId="Equation.DSMT4">
                  <p:embed/>
                  <p:pic>
                    <p:nvPicPr>
                      <p:cNvPr id="10" name="Object 9">
                        <a:extLst>
                          <a:ext uri="{FF2B5EF4-FFF2-40B4-BE49-F238E27FC236}">
                            <a16:creationId xmlns:a16="http://schemas.microsoft.com/office/drawing/2014/main" id="{5BF3A66A-0B6C-F183-1A96-CE3B4918048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5447039" y="2976828"/>
                        <a:ext cx="1435100" cy="368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714EBAC-E544-F2F6-CBC2-7E1CD5D035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05910" y="2294610"/>
            <a:ext cx="411230" cy="37331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25400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indent="0" algn="ctr" eaLnBrk="1" hangingPunct="1">
              <a:spcBef>
                <a:spcPts val="0"/>
              </a:spcBef>
              <a:buClr>
                <a:srgbClr val="971D20"/>
              </a:buClr>
              <a:buSzPct val="100000"/>
              <a:buFont typeface="System Font Regular"/>
              <a:buNone/>
              <a:defRPr sz="24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914400" indent="-356616" eaLnBrk="1" hangingPunct="1">
              <a:spcBef>
                <a:spcPts val="400"/>
              </a:spcBef>
              <a:buClr>
                <a:schemeClr val="accent1"/>
              </a:buClr>
              <a:buFont typeface="Courier New" panose="02070309020205020404" pitchFamily="49" charset="0"/>
              <a:buChar char="o"/>
              <a:defRPr sz="2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371600" indent="-338328" eaLnBrk="1" hangingPunct="1">
              <a:spcBef>
                <a:spcPts val="340"/>
              </a:spcBef>
              <a:buClr>
                <a:srgbClr val="E8BF3C"/>
              </a:buClr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828800" indent="-320040" eaLnBrk="1" hangingPunct="1">
              <a:lnSpc>
                <a:spcPct val="90000"/>
              </a:lnSpc>
              <a:spcBef>
                <a:spcPts val="300"/>
              </a:spcBef>
              <a:buClr>
                <a:srgbClr val="971D20"/>
              </a:buClr>
              <a:buFont typeface="Arial" panose="020B0604020202020204" pitchFamily="34" charset="0"/>
              <a:buChar char="•"/>
              <a:defRPr sz="2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286000" indent="-310896" eaLnBrk="1" hangingPunct="1">
              <a:lnSpc>
                <a:spcPct val="90000"/>
              </a:lnSpc>
              <a:spcBef>
                <a:spcPts val="270"/>
              </a:spcBef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9pPr>
          </a:lstStyle>
          <a:p>
            <a:r>
              <a:rPr lang="en-US" dirty="0"/>
              <a:t>F</a:t>
            </a:r>
            <a:endParaRPr lang="en-US" altLang="en-US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05AA8345-3310-F6EB-1CBD-0E183A306D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722" y="3219973"/>
            <a:ext cx="411230" cy="37331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indent="0" algn="ctr" eaLnBrk="1" hangingPunct="1">
              <a:spcBef>
                <a:spcPts val="0"/>
              </a:spcBef>
              <a:buClr>
                <a:srgbClr val="971D20"/>
              </a:buClr>
              <a:buSzPct val="100000"/>
              <a:buFont typeface="System Font Regular"/>
              <a:buNone/>
              <a:defRPr sz="24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914400" indent="-356616" eaLnBrk="1" hangingPunct="1">
              <a:spcBef>
                <a:spcPts val="400"/>
              </a:spcBef>
              <a:buClr>
                <a:schemeClr val="accent1"/>
              </a:buClr>
              <a:buFont typeface="Courier New" panose="02070309020205020404" pitchFamily="49" charset="0"/>
              <a:buChar char="o"/>
              <a:defRPr sz="2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371600" indent="-338328" eaLnBrk="1" hangingPunct="1">
              <a:spcBef>
                <a:spcPts val="340"/>
              </a:spcBef>
              <a:buClr>
                <a:srgbClr val="E8BF3C"/>
              </a:buClr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828800" indent="-320040" eaLnBrk="1" hangingPunct="1">
              <a:lnSpc>
                <a:spcPct val="90000"/>
              </a:lnSpc>
              <a:spcBef>
                <a:spcPts val="300"/>
              </a:spcBef>
              <a:buClr>
                <a:srgbClr val="971D20"/>
              </a:buClr>
              <a:buFont typeface="Arial" panose="020B0604020202020204" pitchFamily="34" charset="0"/>
              <a:buChar char="•"/>
              <a:defRPr sz="2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286000" indent="-310896" eaLnBrk="1" hangingPunct="1">
              <a:lnSpc>
                <a:spcPct val="90000"/>
              </a:lnSpc>
              <a:spcBef>
                <a:spcPts val="270"/>
              </a:spcBef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9pPr>
          </a:lstStyle>
          <a:p>
            <a:r>
              <a:rPr lang="en-US" dirty="0"/>
              <a:t>T</a:t>
            </a:r>
            <a:endParaRPr lang="en-US" altLang="en-US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ACDB8267-F788-DB59-D41E-385A47E7E4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5006" y="2764510"/>
            <a:ext cx="411230" cy="37331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25400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457200" indent="-393192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Char char="●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00" indent="-356616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371600" indent="-338328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Wingdings" pitchFamily="2" charset="2"/>
              <a:buChar char="§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28800" indent="-32004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286000" indent="-310896" algn="l" rtl="0" eaLnBrk="1" fontAlgn="base" hangingPunct="1">
              <a:lnSpc>
                <a:spcPct val="9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en-US" sz="2400" dirty="0"/>
              <a:t>F</a:t>
            </a:r>
            <a:endParaRPr lang="en-US" altLang="en-US" sz="24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F902BB9-93F0-7573-6606-CCCF367749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060475" y="204554"/>
            <a:ext cx="909745" cy="802716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30688393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5B62B5-FB1D-76D3-33CD-39B5320111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D29D7078-DA58-3AB7-F7B2-6CB45A5BB2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02299" y="1447248"/>
            <a:ext cx="727075" cy="37331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457200" indent="-393192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Char char="●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00" indent="-356616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371600" indent="-338328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Wingdings" pitchFamily="2" charset="2"/>
              <a:buChar char="§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28800" indent="-32004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286000" indent="-310896" algn="l" rtl="0" eaLnBrk="1" fontAlgn="base" hangingPunct="1">
              <a:lnSpc>
                <a:spcPct val="9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System Font Regular"/>
              <a:buNone/>
            </a:pPr>
            <a:endParaRPr lang="en-US" altLang="en-US" sz="2400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8E4A09DE-8B39-9E91-12A4-DF57C67BC5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9715" y="1447248"/>
            <a:ext cx="731520" cy="37331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25400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457200" indent="-393192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Char char="●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00" indent="-356616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371600" indent="-338328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Wingdings" pitchFamily="2" charset="2"/>
              <a:buChar char="§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28800" indent="-32004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286000" indent="-310896" algn="l" rtl="0" eaLnBrk="1" fontAlgn="base" hangingPunct="1">
              <a:lnSpc>
                <a:spcPct val="9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endParaRPr lang="en-US" altLang="en-US" sz="24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E895543-FB9B-3F97-1C9D-B866A1E295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Justified True or False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E7A992FD-A0BF-4546-469A-EBC0A148E7DE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pPr marL="64008" indent="0">
              <a:buNone/>
            </a:pPr>
            <a:r>
              <a:rPr lang="en-US" dirty="0"/>
              <a:t>Determine if each of the following is  true  or  false . </a:t>
            </a:r>
            <a:br>
              <a:rPr lang="en-US" dirty="0"/>
            </a:br>
            <a:r>
              <a:rPr lang="en-US" dirty="0"/>
              <a:t>Justify your answer.</a:t>
            </a:r>
            <a:endParaRPr lang="en-US" altLang="en-US" dirty="0"/>
          </a:p>
          <a:p>
            <a:pPr marL="578358" indent="-514350">
              <a:buFont typeface="+mj-lt"/>
              <a:buAutoNum type="arabicParenR"/>
            </a:pPr>
            <a:r>
              <a:rPr lang="en-US" altLang="en-US" dirty="0"/>
              <a:t> </a:t>
            </a:r>
          </a:p>
          <a:p>
            <a:pPr marL="578358" indent="-514350">
              <a:buFont typeface="+mj-lt"/>
              <a:buAutoNum type="arabicParenR"/>
            </a:pPr>
            <a:r>
              <a:rPr lang="en-US" altLang="en-US" dirty="0"/>
              <a:t> </a:t>
            </a:r>
          </a:p>
          <a:p>
            <a:pPr marL="578358" indent="-514350">
              <a:buFont typeface="+mj-lt"/>
              <a:buAutoNum type="arabicParenR"/>
            </a:pPr>
            <a:r>
              <a:rPr lang="en-US" altLang="en-US" dirty="0"/>
              <a:t> </a:t>
            </a:r>
          </a:p>
          <a:p>
            <a:pPr marL="578358" indent="-514350">
              <a:buFont typeface="+mj-lt"/>
              <a:buAutoNum type="arabicParenR"/>
            </a:pPr>
            <a:r>
              <a:rPr lang="en-US" altLang="en-US" dirty="0"/>
              <a:t> </a:t>
            </a:r>
          </a:p>
          <a:p>
            <a:pPr marL="578358" indent="-514350">
              <a:buFont typeface="+mj-lt"/>
              <a:buAutoNum type="arabicParenR"/>
            </a:pPr>
            <a:r>
              <a:rPr lang="en-US" altLang="en-US" dirty="0"/>
              <a:t> 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578C6B1A-4FE1-9F1B-148C-D8633B37E4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62500" y="2095500"/>
            <a:ext cx="3752850" cy="2536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57200" indent="-393192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Char char="●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00" indent="-356616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371600" indent="-338328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Wingdings" pitchFamily="2" charset="2"/>
              <a:buChar char="§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28800" indent="-32004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286000" indent="-310896" algn="l" rtl="0" eaLnBrk="1" fontAlgn="base" hangingPunct="1">
              <a:lnSpc>
                <a:spcPct val="9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8358" indent="-514350">
              <a:lnSpc>
                <a:spcPct val="150000"/>
              </a:lnSpc>
              <a:buFont typeface="+mj-lt"/>
              <a:buAutoNum type="arabicParenR" startAt="6"/>
            </a:pPr>
            <a:r>
              <a:rPr lang="en-US" altLang="en-US" dirty="0"/>
              <a:t> </a:t>
            </a:r>
          </a:p>
          <a:p>
            <a:pPr marL="578358" indent="-514350">
              <a:lnSpc>
                <a:spcPct val="150000"/>
              </a:lnSpc>
              <a:buFont typeface="+mj-lt"/>
              <a:buAutoNum type="arabicParenR" startAt="6"/>
            </a:pPr>
            <a:r>
              <a:rPr lang="en-US" altLang="en-US" dirty="0"/>
              <a:t> </a:t>
            </a:r>
          </a:p>
          <a:p>
            <a:pPr marL="578358" indent="-514350">
              <a:lnSpc>
                <a:spcPct val="150000"/>
              </a:lnSpc>
              <a:buFont typeface="+mj-lt"/>
              <a:buAutoNum type="arabicParenR" startAt="6"/>
            </a:pPr>
            <a:r>
              <a:rPr lang="en-US" altLang="en-US" dirty="0"/>
              <a:t> </a:t>
            </a:r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9822A027-2EA8-44EE-0FAC-60BCBAF43C5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27940" y="2190709"/>
          <a:ext cx="19431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942920" imgH="533160" progId="Equation.DSMT4">
                  <p:embed/>
                </p:oleObj>
              </mc:Choice>
              <mc:Fallback>
                <p:oleObj name="Equation" r:id="rId3" imgW="1942920" imgH="533160" progId="Equation.DSMT4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9822A027-2EA8-44EE-0FAC-60BCBAF43C5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327940" y="2190709"/>
                        <a:ext cx="1943100" cy="533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5D4112A9-149F-991E-0F75-32298F426E3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21590" y="2769526"/>
          <a:ext cx="25019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2501640" imgH="368280" progId="Equation.DSMT4">
                  <p:embed/>
                </p:oleObj>
              </mc:Choice>
              <mc:Fallback>
                <p:oleObj name="Equation" r:id="rId5" imgW="2501640" imgH="368280" progId="Equation.DSMT4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5D4112A9-149F-991E-0F75-32298F426E3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321590" y="2769526"/>
                        <a:ext cx="2501900" cy="368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79591F27-ADA5-ACBE-147B-25A3D650ECB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27940" y="3177011"/>
          <a:ext cx="20320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2031840" imgH="469800" progId="Equation.DSMT4">
                  <p:embed/>
                </p:oleObj>
              </mc:Choice>
              <mc:Fallback>
                <p:oleObj name="Equation" r:id="rId7" imgW="2031840" imgH="469800" progId="Equation.DSMT4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79591F27-ADA5-ACBE-147B-25A3D650ECB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327940" y="3177011"/>
                        <a:ext cx="2032000" cy="469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9C32D400-A4FB-82A0-3054-631E6860974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27940" y="3690780"/>
          <a:ext cx="26416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2641320" imgH="368280" progId="Equation.DSMT4">
                  <p:embed/>
                </p:oleObj>
              </mc:Choice>
              <mc:Fallback>
                <p:oleObj name="Equation" r:id="rId9" imgW="2641320" imgH="368280" progId="Equation.DSMT4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9C32D400-A4FB-82A0-3054-631E6860974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327940" y="3690780"/>
                        <a:ext cx="2641600" cy="368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3C67FA9D-0812-0CB1-9E8C-3B7CB15ADE4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27940" y="4147693"/>
          <a:ext cx="24892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2489040" imgH="368280" progId="Equation.DSMT4">
                  <p:embed/>
                </p:oleObj>
              </mc:Choice>
              <mc:Fallback>
                <p:oleObj name="Equation" r:id="rId11" imgW="2489040" imgH="368280" progId="Equation.DSMT4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3C67FA9D-0812-0CB1-9E8C-3B7CB15ADE4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327940" y="4147693"/>
                        <a:ext cx="2489200" cy="368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E464863C-CB88-D57A-25A8-878DCF80B78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459019" y="2315868"/>
          <a:ext cx="26416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3" imgW="2641320" imgH="368280" progId="Equation.DSMT4">
                  <p:embed/>
                </p:oleObj>
              </mc:Choice>
              <mc:Fallback>
                <p:oleObj name="Equation" r:id="rId13" imgW="2641320" imgH="368280" progId="Equation.DSMT4">
                  <p:embed/>
                  <p:pic>
                    <p:nvPicPr>
                      <p:cNvPr id="8" name="Object 7">
                        <a:extLst>
                          <a:ext uri="{FF2B5EF4-FFF2-40B4-BE49-F238E27FC236}">
                            <a16:creationId xmlns:a16="http://schemas.microsoft.com/office/drawing/2014/main" id="{E464863C-CB88-D57A-25A8-878DCF80B78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5459019" y="2315868"/>
                        <a:ext cx="2641600" cy="368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>
            <a:extLst>
              <a:ext uri="{FF2B5EF4-FFF2-40B4-BE49-F238E27FC236}">
                <a16:creationId xmlns:a16="http://schemas.microsoft.com/office/drawing/2014/main" id="{71FC23BC-D319-E985-D11D-86B318B4CF7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447039" y="3409645"/>
          <a:ext cx="162560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5" imgW="1625400" imgH="787320" progId="Equation.DSMT4">
                  <p:embed/>
                </p:oleObj>
              </mc:Choice>
              <mc:Fallback>
                <p:oleObj name="Equation" r:id="rId15" imgW="1625400" imgH="787320" progId="Equation.DSMT4">
                  <p:embed/>
                  <p:pic>
                    <p:nvPicPr>
                      <p:cNvPr id="9" name="Object 8">
                        <a:extLst>
                          <a:ext uri="{FF2B5EF4-FFF2-40B4-BE49-F238E27FC236}">
                            <a16:creationId xmlns:a16="http://schemas.microsoft.com/office/drawing/2014/main" id="{71FC23BC-D319-E985-D11D-86B318B4CF7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5447039" y="3409645"/>
                        <a:ext cx="1625600" cy="787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>
            <a:extLst>
              <a:ext uri="{FF2B5EF4-FFF2-40B4-BE49-F238E27FC236}">
                <a16:creationId xmlns:a16="http://schemas.microsoft.com/office/drawing/2014/main" id="{5D341F6B-D9B5-552B-FD4A-C41FB1AC790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447039" y="2976828"/>
          <a:ext cx="14351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7" imgW="1434960" imgH="368280" progId="Equation.DSMT4">
                  <p:embed/>
                </p:oleObj>
              </mc:Choice>
              <mc:Fallback>
                <p:oleObj name="Equation" r:id="rId17" imgW="1434960" imgH="368280" progId="Equation.DSMT4">
                  <p:embed/>
                  <p:pic>
                    <p:nvPicPr>
                      <p:cNvPr id="10" name="Object 9">
                        <a:extLst>
                          <a:ext uri="{FF2B5EF4-FFF2-40B4-BE49-F238E27FC236}">
                            <a16:creationId xmlns:a16="http://schemas.microsoft.com/office/drawing/2014/main" id="{5D341F6B-D9B5-552B-FD4A-C41FB1AC790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5447039" y="2976828"/>
                        <a:ext cx="1435100" cy="368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5EF4726-B4DE-C144-CB4D-3C7C3DA41E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05910" y="2294610"/>
            <a:ext cx="411230" cy="37331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25400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indent="0" algn="ctr" eaLnBrk="1" hangingPunct="1">
              <a:spcBef>
                <a:spcPts val="0"/>
              </a:spcBef>
              <a:buClr>
                <a:srgbClr val="971D20"/>
              </a:buClr>
              <a:buSzPct val="100000"/>
              <a:buFont typeface="System Font Regular"/>
              <a:buNone/>
              <a:defRPr sz="24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914400" indent="-356616" eaLnBrk="1" hangingPunct="1">
              <a:spcBef>
                <a:spcPts val="400"/>
              </a:spcBef>
              <a:buClr>
                <a:schemeClr val="accent1"/>
              </a:buClr>
              <a:buFont typeface="Courier New" panose="02070309020205020404" pitchFamily="49" charset="0"/>
              <a:buChar char="o"/>
              <a:defRPr sz="2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371600" indent="-338328" eaLnBrk="1" hangingPunct="1">
              <a:spcBef>
                <a:spcPts val="340"/>
              </a:spcBef>
              <a:buClr>
                <a:srgbClr val="E8BF3C"/>
              </a:buClr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828800" indent="-320040" eaLnBrk="1" hangingPunct="1">
              <a:lnSpc>
                <a:spcPct val="90000"/>
              </a:lnSpc>
              <a:spcBef>
                <a:spcPts val="300"/>
              </a:spcBef>
              <a:buClr>
                <a:srgbClr val="971D20"/>
              </a:buClr>
              <a:buFont typeface="Arial" panose="020B0604020202020204" pitchFamily="34" charset="0"/>
              <a:buChar char="•"/>
              <a:defRPr sz="2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286000" indent="-310896" eaLnBrk="1" hangingPunct="1">
              <a:lnSpc>
                <a:spcPct val="90000"/>
              </a:lnSpc>
              <a:spcBef>
                <a:spcPts val="270"/>
              </a:spcBef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9pPr>
          </a:lstStyle>
          <a:p>
            <a:r>
              <a:rPr lang="en-US" dirty="0"/>
              <a:t>F</a:t>
            </a:r>
            <a:endParaRPr lang="en-US" altLang="en-US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07A1FDFC-5796-202A-DB68-1E1FAEBEFF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722" y="3219973"/>
            <a:ext cx="411230" cy="37331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indent="0" algn="ctr" eaLnBrk="1" hangingPunct="1">
              <a:spcBef>
                <a:spcPts val="0"/>
              </a:spcBef>
              <a:buClr>
                <a:srgbClr val="971D20"/>
              </a:buClr>
              <a:buSzPct val="100000"/>
              <a:buFont typeface="System Font Regular"/>
              <a:buNone/>
              <a:defRPr sz="24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914400" indent="-356616" eaLnBrk="1" hangingPunct="1">
              <a:spcBef>
                <a:spcPts val="400"/>
              </a:spcBef>
              <a:buClr>
                <a:schemeClr val="accent1"/>
              </a:buClr>
              <a:buFont typeface="Courier New" panose="02070309020205020404" pitchFamily="49" charset="0"/>
              <a:buChar char="o"/>
              <a:defRPr sz="2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371600" indent="-338328" eaLnBrk="1" hangingPunct="1">
              <a:spcBef>
                <a:spcPts val="340"/>
              </a:spcBef>
              <a:buClr>
                <a:srgbClr val="E8BF3C"/>
              </a:buClr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828800" indent="-320040" eaLnBrk="1" hangingPunct="1">
              <a:lnSpc>
                <a:spcPct val="90000"/>
              </a:lnSpc>
              <a:spcBef>
                <a:spcPts val="300"/>
              </a:spcBef>
              <a:buClr>
                <a:srgbClr val="971D20"/>
              </a:buClr>
              <a:buFont typeface="Arial" panose="020B0604020202020204" pitchFamily="34" charset="0"/>
              <a:buChar char="•"/>
              <a:defRPr sz="2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286000" indent="-310896" eaLnBrk="1" hangingPunct="1">
              <a:lnSpc>
                <a:spcPct val="90000"/>
              </a:lnSpc>
              <a:spcBef>
                <a:spcPts val="270"/>
              </a:spcBef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9pPr>
          </a:lstStyle>
          <a:p>
            <a:r>
              <a:rPr lang="en-US" dirty="0"/>
              <a:t>T</a:t>
            </a:r>
            <a:endParaRPr lang="en-US" altLang="en-US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A53F61A5-16EB-C78A-A7B4-D1E9FBE98A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63946" y="3672092"/>
            <a:ext cx="411230" cy="37331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457200" indent="-393192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Char char="●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00" indent="-356616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371600" indent="-338328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Wingdings" pitchFamily="2" charset="2"/>
              <a:buChar char="§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28800" indent="-32004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286000" indent="-310896" algn="l" rtl="0" eaLnBrk="1" fontAlgn="base" hangingPunct="1">
              <a:lnSpc>
                <a:spcPct val="9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System Font Regular"/>
              <a:buNone/>
            </a:pPr>
            <a:r>
              <a:rPr lang="en-US" sz="2400" dirty="0"/>
              <a:t>T</a:t>
            </a:r>
            <a:endParaRPr lang="en-US" altLang="en-US" sz="2400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221ED981-68B6-4D78-056C-FDED594949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5006" y="2764510"/>
            <a:ext cx="411230" cy="37331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25400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457200" indent="-393192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Char char="●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00" indent="-356616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371600" indent="-338328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Wingdings" pitchFamily="2" charset="2"/>
              <a:buChar char="§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28800" indent="-32004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286000" indent="-310896" algn="l" rtl="0" eaLnBrk="1" fontAlgn="base" hangingPunct="1">
              <a:lnSpc>
                <a:spcPct val="9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en-US" sz="2400" dirty="0"/>
              <a:t>F</a:t>
            </a:r>
            <a:endParaRPr lang="en-US" altLang="en-US" sz="2400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65572B4-7F1E-191B-5EB1-73C86C4DF3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060475" y="204554"/>
            <a:ext cx="909745" cy="802716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70241694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7522AA-AF4E-8417-4EA7-6E40936994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BA2D58DF-E373-6BF8-625B-A70486A276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02299" y="1447248"/>
            <a:ext cx="727075" cy="37331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457200" indent="-393192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Char char="●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00" indent="-356616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371600" indent="-338328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Wingdings" pitchFamily="2" charset="2"/>
              <a:buChar char="§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28800" indent="-32004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286000" indent="-310896" algn="l" rtl="0" eaLnBrk="1" fontAlgn="base" hangingPunct="1">
              <a:lnSpc>
                <a:spcPct val="9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System Font Regular"/>
              <a:buNone/>
            </a:pPr>
            <a:endParaRPr lang="en-US" altLang="en-US" sz="2400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63F44DA6-D2E6-3CD1-DD60-C761305C82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9715" y="1447248"/>
            <a:ext cx="731520" cy="37331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25400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457200" indent="-393192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Char char="●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00" indent="-356616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371600" indent="-338328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Wingdings" pitchFamily="2" charset="2"/>
              <a:buChar char="§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28800" indent="-32004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286000" indent="-310896" algn="l" rtl="0" eaLnBrk="1" fontAlgn="base" hangingPunct="1">
              <a:lnSpc>
                <a:spcPct val="9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endParaRPr lang="en-US" altLang="en-US" sz="24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BC364-93EC-A5AF-59F4-1C4BD92172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Justified True or False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7874BFB0-E227-F82E-0AE7-F5383474390A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pPr marL="64008" indent="0">
              <a:buNone/>
            </a:pPr>
            <a:r>
              <a:rPr lang="en-US" dirty="0"/>
              <a:t>Determine if each of the following is  true  or  false . </a:t>
            </a:r>
            <a:br>
              <a:rPr lang="en-US" dirty="0"/>
            </a:br>
            <a:r>
              <a:rPr lang="en-US" dirty="0"/>
              <a:t>Justify your answer.</a:t>
            </a:r>
            <a:endParaRPr lang="en-US" altLang="en-US" dirty="0"/>
          </a:p>
          <a:p>
            <a:pPr marL="578358" indent="-514350">
              <a:buFont typeface="+mj-lt"/>
              <a:buAutoNum type="arabicParenR"/>
            </a:pPr>
            <a:r>
              <a:rPr lang="en-US" altLang="en-US" dirty="0"/>
              <a:t> </a:t>
            </a:r>
          </a:p>
          <a:p>
            <a:pPr marL="578358" indent="-514350">
              <a:buFont typeface="+mj-lt"/>
              <a:buAutoNum type="arabicParenR"/>
            </a:pPr>
            <a:r>
              <a:rPr lang="en-US" altLang="en-US" dirty="0"/>
              <a:t> </a:t>
            </a:r>
          </a:p>
          <a:p>
            <a:pPr marL="578358" indent="-514350">
              <a:buFont typeface="+mj-lt"/>
              <a:buAutoNum type="arabicParenR"/>
            </a:pPr>
            <a:r>
              <a:rPr lang="en-US" altLang="en-US" dirty="0"/>
              <a:t> </a:t>
            </a:r>
          </a:p>
          <a:p>
            <a:pPr marL="578358" indent="-514350">
              <a:buFont typeface="+mj-lt"/>
              <a:buAutoNum type="arabicParenR"/>
            </a:pPr>
            <a:r>
              <a:rPr lang="en-US" altLang="en-US" dirty="0"/>
              <a:t> </a:t>
            </a:r>
          </a:p>
          <a:p>
            <a:pPr marL="578358" indent="-514350">
              <a:buFont typeface="+mj-lt"/>
              <a:buAutoNum type="arabicParenR"/>
            </a:pPr>
            <a:r>
              <a:rPr lang="en-US" altLang="en-US" dirty="0"/>
              <a:t> 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37F9E47-3292-0E8C-7D13-0AC57D9315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62500" y="2095500"/>
            <a:ext cx="3752850" cy="2536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57200" indent="-393192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Char char="●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00" indent="-356616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371600" indent="-338328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Wingdings" pitchFamily="2" charset="2"/>
              <a:buChar char="§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28800" indent="-32004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286000" indent="-310896" algn="l" rtl="0" eaLnBrk="1" fontAlgn="base" hangingPunct="1">
              <a:lnSpc>
                <a:spcPct val="9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8358" indent="-514350">
              <a:lnSpc>
                <a:spcPct val="150000"/>
              </a:lnSpc>
              <a:buFont typeface="+mj-lt"/>
              <a:buAutoNum type="arabicParenR" startAt="6"/>
            </a:pPr>
            <a:r>
              <a:rPr lang="en-US" altLang="en-US" dirty="0"/>
              <a:t> </a:t>
            </a:r>
          </a:p>
          <a:p>
            <a:pPr marL="578358" indent="-514350">
              <a:lnSpc>
                <a:spcPct val="150000"/>
              </a:lnSpc>
              <a:buFont typeface="+mj-lt"/>
              <a:buAutoNum type="arabicParenR" startAt="6"/>
            </a:pPr>
            <a:r>
              <a:rPr lang="en-US" altLang="en-US" dirty="0"/>
              <a:t> </a:t>
            </a:r>
          </a:p>
          <a:p>
            <a:pPr marL="578358" indent="-514350">
              <a:lnSpc>
                <a:spcPct val="150000"/>
              </a:lnSpc>
              <a:buFont typeface="+mj-lt"/>
              <a:buAutoNum type="arabicParenR" startAt="6"/>
            </a:pPr>
            <a:r>
              <a:rPr lang="en-US" altLang="en-US" dirty="0"/>
              <a:t> </a:t>
            </a:r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A2FE63FE-FC4A-AF4A-3BB1-411B30B12B5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27940" y="2190709"/>
          <a:ext cx="19431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942920" imgH="533160" progId="Equation.DSMT4">
                  <p:embed/>
                </p:oleObj>
              </mc:Choice>
              <mc:Fallback>
                <p:oleObj name="Equation" r:id="rId3" imgW="1942920" imgH="533160" progId="Equation.DSMT4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A2FE63FE-FC4A-AF4A-3BB1-411B30B12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327940" y="2190709"/>
                        <a:ext cx="1943100" cy="533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A261F5AD-7EDD-2F4F-24E8-8A6D497EBBE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21590" y="2769526"/>
          <a:ext cx="25019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2501640" imgH="368280" progId="Equation.DSMT4">
                  <p:embed/>
                </p:oleObj>
              </mc:Choice>
              <mc:Fallback>
                <p:oleObj name="Equation" r:id="rId5" imgW="2501640" imgH="368280" progId="Equation.DSMT4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A261F5AD-7EDD-2F4F-24E8-8A6D497EBBE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321590" y="2769526"/>
                        <a:ext cx="2501900" cy="368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5C8BB59E-D32C-2DF0-7277-DB4EF4ECE0F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27940" y="3177011"/>
          <a:ext cx="20320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2031840" imgH="469800" progId="Equation.DSMT4">
                  <p:embed/>
                </p:oleObj>
              </mc:Choice>
              <mc:Fallback>
                <p:oleObj name="Equation" r:id="rId7" imgW="2031840" imgH="469800" progId="Equation.DSMT4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5C8BB59E-D32C-2DF0-7277-DB4EF4ECE0F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327940" y="3177011"/>
                        <a:ext cx="2032000" cy="469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AA8C17F2-BB11-1194-A188-BEFBE0BCCE5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27940" y="3690780"/>
          <a:ext cx="26416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2641320" imgH="368280" progId="Equation.DSMT4">
                  <p:embed/>
                </p:oleObj>
              </mc:Choice>
              <mc:Fallback>
                <p:oleObj name="Equation" r:id="rId9" imgW="2641320" imgH="368280" progId="Equation.DSMT4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AA8C17F2-BB11-1194-A188-BEFBE0BCCE5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327940" y="3690780"/>
                        <a:ext cx="2641600" cy="368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3EB8666E-B564-AA22-EA44-CB7D7ED8CF6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27940" y="4147693"/>
          <a:ext cx="24892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2489040" imgH="368280" progId="Equation.DSMT4">
                  <p:embed/>
                </p:oleObj>
              </mc:Choice>
              <mc:Fallback>
                <p:oleObj name="Equation" r:id="rId11" imgW="2489040" imgH="368280" progId="Equation.DSMT4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3EB8666E-B564-AA22-EA44-CB7D7ED8CF6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327940" y="4147693"/>
                        <a:ext cx="2489200" cy="368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96CE7A0F-EE16-7A03-A3A7-1E9FB72211C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459019" y="2315868"/>
          <a:ext cx="26416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3" imgW="2641320" imgH="368280" progId="Equation.DSMT4">
                  <p:embed/>
                </p:oleObj>
              </mc:Choice>
              <mc:Fallback>
                <p:oleObj name="Equation" r:id="rId13" imgW="2641320" imgH="368280" progId="Equation.DSMT4">
                  <p:embed/>
                  <p:pic>
                    <p:nvPicPr>
                      <p:cNvPr id="8" name="Object 7">
                        <a:extLst>
                          <a:ext uri="{FF2B5EF4-FFF2-40B4-BE49-F238E27FC236}">
                            <a16:creationId xmlns:a16="http://schemas.microsoft.com/office/drawing/2014/main" id="{96CE7A0F-EE16-7A03-A3A7-1E9FB72211C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5459019" y="2315868"/>
                        <a:ext cx="2641600" cy="368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>
            <a:extLst>
              <a:ext uri="{FF2B5EF4-FFF2-40B4-BE49-F238E27FC236}">
                <a16:creationId xmlns:a16="http://schemas.microsoft.com/office/drawing/2014/main" id="{0995DE32-C3E8-83B8-C1D7-F1B91042AD2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447039" y="3409645"/>
          <a:ext cx="162560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5" imgW="1625400" imgH="787320" progId="Equation.DSMT4">
                  <p:embed/>
                </p:oleObj>
              </mc:Choice>
              <mc:Fallback>
                <p:oleObj name="Equation" r:id="rId15" imgW="1625400" imgH="787320" progId="Equation.DSMT4">
                  <p:embed/>
                  <p:pic>
                    <p:nvPicPr>
                      <p:cNvPr id="9" name="Object 8">
                        <a:extLst>
                          <a:ext uri="{FF2B5EF4-FFF2-40B4-BE49-F238E27FC236}">
                            <a16:creationId xmlns:a16="http://schemas.microsoft.com/office/drawing/2014/main" id="{0995DE32-C3E8-83B8-C1D7-F1B91042AD2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5447039" y="3409645"/>
                        <a:ext cx="1625600" cy="787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>
            <a:extLst>
              <a:ext uri="{FF2B5EF4-FFF2-40B4-BE49-F238E27FC236}">
                <a16:creationId xmlns:a16="http://schemas.microsoft.com/office/drawing/2014/main" id="{A3B26889-1751-9196-24FA-28576C1CAA6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447039" y="2976828"/>
          <a:ext cx="14351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7" imgW="1434960" imgH="368280" progId="Equation.DSMT4">
                  <p:embed/>
                </p:oleObj>
              </mc:Choice>
              <mc:Fallback>
                <p:oleObj name="Equation" r:id="rId17" imgW="1434960" imgH="368280" progId="Equation.DSMT4">
                  <p:embed/>
                  <p:pic>
                    <p:nvPicPr>
                      <p:cNvPr id="10" name="Object 9">
                        <a:extLst>
                          <a:ext uri="{FF2B5EF4-FFF2-40B4-BE49-F238E27FC236}">
                            <a16:creationId xmlns:a16="http://schemas.microsoft.com/office/drawing/2014/main" id="{A3B26889-1751-9196-24FA-28576C1CAA6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5447039" y="2976828"/>
                        <a:ext cx="1435100" cy="368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744C98CF-8A6E-9AF5-42F3-C19CAED73D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05910" y="2294610"/>
            <a:ext cx="411230" cy="37331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25400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indent="0" algn="ctr" eaLnBrk="1" hangingPunct="1">
              <a:spcBef>
                <a:spcPts val="0"/>
              </a:spcBef>
              <a:buClr>
                <a:srgbClr val="971D20"/>
              </a:buClr>
              <a:buSzPct val="100000"/>
              <a:buFont typeface="System Font Regular"/>
              <a:buNone/>
              <a:defRPr sz="24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914400" indent="-356616" eaLnBrk="1" hangingPunct="1">
              <a:spcBef>
                <a:spcPts val="400"/>
              </a:spcBef>
              <a:buClr>
                <a:schemeClr val="accent1"/>
              </a:buClr>
              <a:buFont typeface="Courier New" panose="02070309020205020404" pitchFamily="49" charset="0"/>
              <a:buChar char="o"/>
              <a:defRPr sz="2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371600" indent="-338328" eaLnBrk="1" hangingPunct="1">
              <a:spcBef>
                <a:spcPts val="340"/>
              </a:spcBef>
              <a:buClr>
                <a:srgbClr val="E8BF3C"/>
              </a:buClr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828800" indent="-320040" eaLnBrk="1" hangingPunct="1">
              <a:lnSpc>
                <a:spcPct val="90000"/>
              </a:lnSpc>
              <a:spcBef>
                <a:spcPts val="300"/>
              </a:spcBef>
              <a:buClr>
                <a:srgbClr val="971D20"/>
              </a:buClr>
              <a:buFont typeface="Arial" panose="020B0604020202020204" pitchFamily="34" charset="0"/>
              <a:buChar char="•"/>
              <a:defRPr sz="2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286000" indent="-310896" eaLnBrk="1" hangingPunct="1">
              <a:lnSpc>
                <a:spcPct val="90000"/>
              </a:lnSpc>
              <a:spcBef>
                <a:spcPts val="270"/>
              </a:spcBef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9pPr>
          </a:lstStyle>
          <a:p>
            <a:r>
              <a:rPr lang="en-US" dirty="0"/>
              <a:t>F</a:t>
            </a:r>
            <a:endParaRPr lang="en-US" altLang="en-US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314E9B41-72C8-F6D8-8E1D-F5C61406F3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722" y="3219973"/>
            <a:ext cx="411230" cy="37331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indent="0" algn="ctr" eaLnBrk="1" hangingPunct="1">
              <a:spcBef>
                <a:spcPts val="0"/>
              </a:spcBef>
              <a:buClr>
                <a:srgbClr val="971D20"/>
              </a:buClr>
              <a:buSzPct val="100000"/>
              <a:buFont typeface="System Font Regular"/>
              <a:buNone/>
              <a:defRPr sz="24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914400" indent="-356616" eaLnBrk="1" hangingPunct="1">
              <a:spcBef>
                <a:spcPts val="400"/>
              </a:spcBef>
              <a:buClr>
                <a:schemeClr val="accent1"/>
              </a:buClr>
              <a:buFont typeface="Courier New" panose="02070309020205020404" pitchFamily="49" charset="0"/>
              <a:buChar char="o"/>
              <a:defRPr sz="2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371600" indent="-338328" eaLnBrk="1" hangingPunct="1">
              <a:spcBef>
                <a:spcPts val="340"/>
              </a:spcBef>
              <a:buClr>
                <a:srgbClr val="E8BF3C"/>
              </a:buClr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828800" indent="-320040" eaLnBrk="1" hangingPunct="1">
              <a:lnSpc>
                <a:spcPct val="90000"/>
              </a:lnSpc>
              <a:spcBef>
                <a:spcPts val="300"/>
              </a:spcBef>
              <a:buClr>
                <a:srgbClr val="971D20"/>
              </a:buClr>
              <a:buFont typeface="Arial" panose="020B0604020202020204" pitchFamily="34" charset="0"/>
              <a:buChar char="•"/>
              <a:defRPr sz="2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286000" indent="-310896" eaLnBrk="1" hangingPunct="1">
              <a:lnSpc>
                <a:spcPct val="90000"/>
              </a:lnSpc>
              <a:spcBef>
                <a:spcPts val="270"/>
              </a:spcBef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9pPr>
          </a:lstStyle>
          <a:p>
            <a:r>
              <a:rPr lang="en-US" dirty="0"/>
              <a:t>T</a:t>
            </a:r>
            <a:endParaRPr lang="en-US" altLang="en-US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33B19C20-C21E-65DA-8A99-41AC197C53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63946" y="3672092"/>
            <a:ext cx="411230" cy="37331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457200" indent="-393192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Char char="●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00" indent="-356616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371600" indent="-338328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Wingdings" pitchFamily="2" charset="2"/>
              <a:buChar char="§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28800" indent="-32004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286000" indent="-310896" algn="l" rtl="0" eaLnBrk="1" fontAlgn="base" hangingPunct="1">
              <a:lnSpc>
                <a:spcPct val="9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System Font Regular"/>
              <a:buNone/>
            </a:pPr>
            <a:r>
              <a:rPr lang="en-US" sz="2400" dirty="0"/>
              <a:t>T</a:t>
            </a:r>
            <a:endParaRPr lang="en-US" altLang="en-US" sz="2400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2EAB8D45-8B33-71DF-75A8-A2EF0BEA8B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79796" y="4120052"/>
            <a:ext cx="411230" cy="37331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457200" indent="-393192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Char char="●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00" indent="-356616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371600" indent="-338328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Wingdings" pitchFamily="2" charset="2"/>
              <a:buChar char="§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28800" indent="-32004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286000" indent="-310896" algn="l" rtl="0" eaLnBrk="1" fontAlgn="base" hangingPunct="1">
              <a:lnSpc>
                <a:spcPct val="9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System Font Regular"/>
              <a:buNone/>
            </a:pPr>
            <a:r>
              <a:rPr lang="en-US" sz="2400" dirty="0"/>
              <a:t>T</a:t>
            </a:r>
            <a:endParaRPr lang="en-US" altLang="en-US" sz="2400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84B1DF42-6856-BE96-EE5D-34138AD116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5006" y="2764510"/>
            <a:ext cx="411230" cy="37331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25400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457200" indent="-393192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Char char="●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00" indent="-356616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371600" indent="-338328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Wingdings" pitchFamily="2" charset="2"/>
              <a:buChar char="§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28800" indent="-32004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286000" indent="-310896" algn="l" rtl="0" eaLnBrk="1" fontAlgn="base" hangingPunct="1">
              <a:lnSpc>
                <a:spcPct val="9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en-US" sz="2400" dirty="0"/>
              <a:t>F</a:t>
            </a:r>
            <a:endParaRPr lang="en-US" altLang="en-US" sz="2400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9B5B2365-1ABC-EF68-528D-A427B56C84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060475" y="204554"/>
            <a:ext cx="909745" cy="802716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83498809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3EAA2D-4378-619E-9128-08BF619E5E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F13E48F7-8918-A8DB-712B-18BB31BE29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02299" y="1447248"/>
            <a:ext cx="727075" cy="37331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457200" indent="-393192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Char char="●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00" indent="-356616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371600" indent="-338328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Wingdings" pitchFamily="2" charset="2"/>
              <a:buChar char="§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28800" indent="-32004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286000" indent="-310896" algn="l" rtl="0" eaLnBrk="1" fontAlgn="base" hangingPunct="1">
              <a:lnSpc>
                <a:spcPct val="9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System Font Regular"/>
              <a:buNone/>
            </a:pPr>
            <a:endParaRPr lang="en-US" altLang="en-US" sz="2400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DA623582-3CB5-AD8B-F189-83CA3453D4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9715" y="1447248"/>
            <a:ext cx="731520" cy="37331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25400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457200" indent="-393192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Char char="●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00" indent="-356616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371600" indent="-338328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Wingdings" pitchFamily="2" charset="2"/>
              <a:buChar char="§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28800" indent="-32004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286000" indent="-310896" algn="l" rtl="0" eaLnBrk="1" fontAlgn="base" hangingPunct="1">
              <a:lnSpc>
                <a:spcPct val="9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endParaRPr lang="en-US" altLang="en-US" sz="24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C3FDC96-DFEE-8901-69C5-CDFCF07EB3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Justified True or False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542FD966-B84D-639A-A2B2-DBB3F7F46824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pPr marL="64008" indent="0">
              <a:buNone/>
            </a:pPr>
            <a:r>
              <a:rPr lang="en-US" dirty="0"/>
              <a:t>Determine if each of the following is  true  or  false . </a:t>
            </a:r>
            <a:br>
              <a:rPr lang="en-US" dirty="0"/>
            </a:br>
            <a:r>
              <a:rPr lang="en-US" dirty="0"/>
              <a:t>Justify your answer.</a:t>
            </a:r>
            <a:endParaRPr lang="en-US" altLang="en-US" dirty="0"/>
          </a:p>
          <a:p>
            <a:pPr marL="578358" indent="-514350">
              <a:buFont typeface="+mj-lt"/>
              <a:buAutoNum type="arabicParenR"/>
            </a:pPr>
            <a:r>
              <a:rPr lang="en-US" altLang="en-US" dirty="0"/>
              <a:t> </a:t>
            </a:r>
          </a:p>
          <a:p>
            <a:pPr marL="578358" indent="-514350">
              <a:buFont typeface="+mj-lt"/>
              <a:buAutoNum type="arabicParenR"/>
            </a:pPr>
            <a:r>
              <a:rPr lang="en-US" altLang="en-US" dirty="0"/>
              <a:t> </a:t>
            </a:r>
          </a:p>
          <a:p>
            <a:pPr marL="578358" indent="-514350">
              <a:buFont typeface="+mj-lt"/>
              <a:buAutoNum type="arabicParenR"/>
            </a:pPr>
            <a:r>
              <a:rPr lang="en-US" altLang="en-US" dirty="0"/>
              <a:t> </a:t>
            </a:r>
          </a:p>
          <a:p>
            <a:pPr marL="578358" indent="-514350">
              <a:buFont typeface="+mj-lt"/>
              <a:buAutoNum type="arabicParenR"/>
            </a:pPr>
            <a:r>
              <a:rPr lang="en-US" altLang="en-US" dirty="0"/>
              <a:t> </a:t>
            </a:r>
          </a:p>
          <a:p>
            <a:pPr marL="578358" indent="-514350">
              <a:buFont typeface="+mj-lt"/>
              <a:buAutoNum type="arabicParenR"/>
            </a:pPr>
            <a:r>
              <a:rPr lang="en-US" altLang="en-US" dirty="0"/>
              <a:t> 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4722C1A9-9BF1-502A-61D9-A97CA517D9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62500" y="2095500"/>
            <a:ext cx="3752850" cy="2536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57200" indent="-393192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Char char="●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00" indent="-356616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371600" indent="-338328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Wingdings" pitchFamily="2" charset="2"/>
              <a:buChar char="§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28800" indent="-32004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286000" indent="-310896" algn="l" rtl="0" eaLnBrk="1" fontAlgn="base" hangingPunct="1">
              <a:lnSpc>
                <a:spcPct val="9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8358" indent="-514350">
              <a:lnSpc>
                <a:spcPct val="150000"/>
              </a:lnSpc>
              <a:buFont typeface="+mj-lt"/>
              <a:buAutoNum type="arabicParenR" startAt="6"/>
            </a:pPr>
            <a:r>
              <a:rPr lang="en-US" altLang="en-US" dirty="0"/>
              <a:t> </a:t>
            </a:r>
          </a:p>
          <a:p>
            <a:pPr marL="578358" indent="-514350">
              <a:lnSpc>
                <a:spcPct val="150000"/>
              </a:lnSpc>
              <a:buFont typeface="+mj-lt"/>
              <a:buAutoNum type="arabicParenR" startAt="6"/>
            </a:pPr>
            <a:r>
              <a:rPr lang="en-US" altLang="en-US" dirty="0"/>
              <a:t> </a:t>
            </a:r>
          </a:p>
          <a:p>
            <a:pPr marL="578358" indent="-514350">
              <a:lnSpc>
                <a:spcPct val="150000"/>
              </a:lnSpc>
              <a:buFont typeface="+mj-lt"/>
              <a:buAutoNum type="arabicParenR" startAt="6"/>
            </a:pPr>
            <a:r>
              <a:rPr lang="en-US" altLang="en-US" dirty="0"/>
              <a:t> </a:t>
            </a:r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56274204-96E1-8A92-B8E1-CDBA2864925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27940" y="2190709"/>
          <a:ext cx="19431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942920" imgH="533160" progId="Equation.DSMT4">
                  <p:embed/>
                </p:oleObj>
              </mc:Choice>
              <mc:Fallback>
                <p:oleObj name="Equation" r:id="rId3" imgW="1942920" imgH="533160" progId="Equation.DSMT4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56274204-96E1-8A92-B8E1-CDBA2864925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327940" y="2190709"/>
                        <a:ext cx="1943100" cy="533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6F4B5765-88C2-5B0A-95B3-968096358EC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21590" y="2769526"/>
          <a:ext cx="25019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2501640" imgH="368280" progId="Equation.DSMT4">
                  <p:embed/>
                </p:oleObj>
              </mc:Choice>
              <mc:Fallback>
                <p:oleObj name="Equation" r:id="rId5" imgW="2501640" imgH="368280" progId="Equation.DSMT4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6F4B5765-88C2-5B0A-95B3-968096358EC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321590" y="2769526"/>
                        <a:ext cx="2501900" cy="368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E0E05AFF-B71D-297D-45B8-FF1EC97E46A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27940" y="3177011"/>
          <a:ext cx="20320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2031840" imgH="469800" progId="Equation.DSMT4">
                  <p:embed/>
                </p:oleObj>
              </mc:Choice>
              <mc:Fallback>
                <p:oleObj name="Equation" r:id="rId7" imgW="2031840" imgH="469800" progId="Equation.DSMT4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E0E05AFF-B71D-297D-45B8-FF1EC97E46A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327940" y="3177011"/>
                        <a:ext cx="2032000" cy="469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8A1B8441-66C1-4DA9-E8D3-389F94E39EA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27940" y="3690780"/>
          <a:ext cx="26416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2641320" imgH="368280" progId="Equation.DSMT4">
                  <p:embed/>
                </p:oleObj>
              </mc:Choice>
              <mc:Fallback>
                <p:oleObj name="Equation" r:id="rId9" imgW="2641320" imgH="368280" progId="Equation.DSMT4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8A1B8441-66C1-4DA9-E8D3-389F94E39EA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327940" y="3690780"/>
                        <a:ext cx="2641600" cy="368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62B19551-67A6-34C2-F7EA-C15107AC02A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27940" y="4147693"/>
          <a:ext cx="24892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2489040" imgH="368280" progId="Equation.DSMT4">
                  <p:embed/>
                </p:oleObj>
              </mc:Choice>
              <mc:Fallback>
                <p:oleObj name="Equation" r:id="rId11" imgW="2489040" imgH="368280" progId="Equation.DSMT4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62B19551-67A6-34C2-F7EA-C15107AC02A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327940" y="4147693"/>
                        <a:ext cx="2489200" cy="368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3BF50175-17FB-CAB5-EE47-8B081FAC08C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459019" y="2315868"/>
          <a:ext cx="26416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3" imgW="2641320" imgH="368280" progId="Equation.DSMT4">
                  <p:embed/>
                </p:oleObj>
              </mc:Choice>
              <mc:Fallback>
                <p:oleObj name="Equation" r:id="rId13" imgW="2641320" imgH="368280" progId="Equation.DSMT4">
                  <p:embed/>
                  <p:pic>
                    <p:nvPicPr>
                      <p:cNvPr id="8" name="Object 7">
                        <a:extLst>
                          <a:ext uri="{FF2B5EF4-FFF2-40B4-BE49-F238E27FC236}">
                            <a16:creationId xmlns:a16="http://schemas.microsoft.com/office/drawing/2014/main" id="{3BF50175-17FB-CAB5-EE47-8B081FAC08C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5459019" y="2315868"/>
                        <a:ext cx="2641600" cy="368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>
            <a:extLst>
              <a:ext uri="{FF2B5EF4-FFF2-40B4-BE49-F238E27FC236}">
                <a16:creationId xmlns:a16="http://schemas.microsoft.com/office/drawing/2014/main" id="{D095D7EB-DF53-6459-9DE8-E0F6014B1A3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447039" y="3409645"/>
          <a:ext cx="162560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5" imgW="1625400" imgH="787320" progId="Equation.DSMT4">
                  <p:embed/>
                </p:oleObj>
              </mc:Choice>
              <mc:Fallback>
                <p:oleObj name="Equation" r:id="rId15" imgW="1625400" imgH="787320" progId="Equation.DSMT4">
                  <p:embed/>
                  <p:pic>
                    <p:nvPicPr>
                      <p:cNvPr id="9" name="Object 8">
                        <a:extLst>
                          <a:ext uri="{FF2B5EF4-FFF2-40B4-BE49-F238E27FC236}">
                            <a16:creationId xmlns:a16="http://schemas.microsoft.com/office/drawing/2014/main" id="{D095D7EB-DF53-6459-9DE8-E0F6014B1A3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5447039" y="3409645"/>
                        <a:ext cx="1625600" cy="787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>
            <a:extLst>
              <a:ext uri="{FF2B5EF4-FFF2-40B4-BE49-F238E27FC236}">
                <a16:creationId xmlns:a16="http://schemas.microsoft.com/office/drawing/2014/main" id="{8D0492B4-FA84-043E-BB26-765B9EC749B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447039" y="2976828"/>
          <a:ext cx="14351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7" imgW="1434960" imgH="368280" progId="Equation.DSMT4">
                  <p:embed/>
                </p:oleObj>
              </mc:Choice>
              <mc:Fallback>
                <p:oleObj name="Equation" r:id="rId17" imgW="1434960" imgH="368280" progId="Equation.DSMT4">
                  <p:embed/>
                  <p:pic>
                    <p:nvPicPr>
                      <p:cNvPr id="10" name="Object 9">
                        <a:extLst>
                          <a:ext uri="{FF2B5EF4-FFF2-40B4-BE49-F238E27FC236}">
                            <a16:creationId xmlns:a16="http://schemas.microsoft.com/office/drawing/2014/main" id="{8D0492B4-FA84-043E-BB26-765B9EC749B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5447039" y="2976828"/>
                        <a:ext cx="1435100" cy="368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0621482E-EA0E-9B24-3B3D-C77290DF5A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05910" y="2294610"/>
            <a:ext cx="411230" cy="37331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25400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indent="0" algn="ctr" eaLnBrk="1" hangingPunct="1">
              <a:spcBef>
                <a:spcPts val="0"/>
              </a:spcBef>
              <a:buClr>
                <a:srgbClr val="971D20"/>
              </a:buClr>
              <a:buSzPct val="100000"/>
              <a:buFont typeface="System Font Regular"/>
              <a:buNone/>
              <a:defRPr sz="24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914400" indent="-356616" eaLnBrk="1" hangingPunct="1">
              <a:spcBef>
                <a:spcPts val="400"/>
              </a:spcBef>
              <a:buClr>
                <a:schemeClr val="accent1"/>
              </a:buClr>
              <a:buFont typeface="Courier New" panose="02070309020205020404" pitchFamily="49" charset="0"/>
              <a:buChar char="o"/>
              <a:defRPr sz="2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371600" indent="-338328" eaLnBrk="1" hangingPunct="1">
              <a:spcBef>
                <a:spcPts val="340"/>
              </a:spcBef>
              <a:buClr>
                <a:srgbClr val="E8BF3C"/>
              </a:buClr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828800" indent="-320040" eaLnBrk="1" hangingPunct="1">
              <a:lnSpc>
                <a:spcPct val="90000"/>
              </a:lnSpc>
              <a:spcBef>
                <a:spcPts val="300"/>
              </a:spcBef>
              <a:buClr>
                <a:srgbClr val="971D20"/>
              </a:buClr>
              <a:buFont typeface="Arial" panose="020B0604020202020204" pitchFamily="34" charset="0"/>
              <a:buChar char="•"/>
              <a:defRPr sz="2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286000" indent="-310896" eaLnBrk="1" hangingPunct="1">
              <a:lnSpc>
                <a:spcPct val="90000"/>
              </a:lnSpc>
              <a:spcBef>
                <a:spcPts val="270"/>
              </a:spcBef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9pPr>
          </a:lstStyle>
          <a:p>
            <a:r>
              <a:rPr lang="en-US" dirty="0"/>
              <a:t>F</a:t>
            </a:r>
            <a:endParaRPr lang="en-US" altLang="en-US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A5820B31-7616-B71D-54D9-5886F41382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722" y="3219973"/>
            <a:ext cx="411230" cy="37331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indent="0" algn="ctr" eaLnBrk="1" hangingPunct="1">
              <a:spcBef>
                <a:spcPts val="0"/>
              </a:spcBef>
              <a:buClr>
                <a:srgbClr val="971D20"/>
              </a:buClr>
              <a:buSzPct val="100000"/>
              <a:buFont typeface="System Font Regular"/>
              <a:buNone/>
              <a:defRPr sz="24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914400" indent="-356616" eaLnBrk="1" hangingPunct="1">
              <a:spcBef>
                <a:spcPts val="400"/>
              </a:spcBef>
              <a:buClr>
                <a:schemeClr val="accent1"/>
              </a:buClr>
              <a:buFont typeface="Courier New" panose="02070309020205020404" pitchFamily="49" charset="0"/>
              <a:buChar char="o"/>
              <a:defRPr sz="2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371600" indent="-338328" eaLnBrk="1" hangingPunct="1">
              <a:spcBef>
                <a:spcPts val="340"/>
              </a:spcBef>
              <a:buClr>
                <a:srgbClr val="E8BF3C"/>
              </a:buClr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828800" indent="-320040" eaLnBrk="1" hangingPunct="1">
              <a:lnSpc>
                <a:spcPct val="90000"/>
              </a:lnSpc>
              <a:spcBef>
                <a:spcPts val="300"/>
              </a:spcBef>
              <a:buClr>
                <a:srgbClr val="971D20"/>
              </a:buClr>
              <a:buFont typeface="Arial" panose="020B0604020202020204" pitchFamily="34" charset="0"/>
              <a:buChar char="•"/>
              <a:defRPr sz="2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286000" indent="-310896" eaLnBrk="1" hangingPunct="1">
              <a:lnSpc>
                <a:spcPct val="90000"/>
              </a:lnSpc>
              <a:spcBef>
                <a:spcPts val="270"/>
              </a:spcBef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9pPr>
          </a:lstStyle>
          <a:p>
            <a:r>
              <a:rPr lang="en-US" dirty="0"/>
              <a:t>T</a:t>
            </a:r>
            <a:endParaRPr lang="en-US" altLang="en-US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9C823F74-AC8B-5026-5EAB-8CE7563CBF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63946" y="3672092"/>
            <a:ext cx="411230" cy="37331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457200" indent="-393192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Char char="●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00" indent="-356616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371600" indent="-338328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Wingdings" pitchFamily="2" charset="2"/>
              <a:buChar char="§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28800" indent="-32004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286000" indent="-310896" algn="l" rtl="0" eaLnBrk="1" fontAlgn="base" hangingPunct="1">
              <a:lnSpc>
                <a:spcPct val="9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System Font Regular"/>
              <a:buNone/>
            </a:pPr>
            <a:r>
              <a:rPr lang="en-US" sz="2400" dirty="0"/>
              <a:t>T</a:t>
            </a:r>
            <a:endParaRPr lang="en-US" altLang="en-US" sz="2400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935FEB1C-B7D1-4EEC-6A0A-BDFF24AD6D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79796" y="4120052"/>
            <a:ext cx="411230" cy="37331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457200" indent="-393192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Char char="●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00" indent="-356616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371600" indent="-338328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Wingdings" pitchFamily="2" charset="2"/>
              <a:buChar char="§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28800" indent="-32004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286000" indent="-310896" algn="l" rtl="0" eaLnBrk="1" fontAlgn="base" hangingPunct="1">
              <a:lnSpc>
                <a:spcPct val="9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System Font Regular"/>
              <a:buNone/>
            </a:pPr>
            <a:r>
              <a:rPr lang="en-US" sz="2400" dirty="0"/>
              <a:t>T</a:t>
            </a:r>
            <a:endParaRPr lang="en-US" altLang="en-US" sz="2400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9D38E421-6530-5DAA-8219-57A6BD75F0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5006" y="2764510"/>
            <a:ext cx="411230" cy="37331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25400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457200" indent="-393192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Char char="●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00" indent="-356616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371600" indent="-338328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Wingdings" pitchFamily="2" charset="2"/>
              <a:buChar char="§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28800" indent="-32004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286000" indent="-310896" algn="l" rtl="0" eaLnBrk="1" fontAlgn="base" hangingPunct="1">
              <a:lnSpc>
                <a:spcPct val="9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en-US" sz="2400" dirty="0"/>
              <a:t>F</a:t>
            </a:r>
            <a:endParaRPr lang="en-US" altLang="en-US" sz="2400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CCF4DBB7-7810-D9D2-88BF-694A295F39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38990" y="2294610"/>
            <a:ext cx="411230" cy="37331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25400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457200" indent="-393192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Char char="●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00" indent="-356616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371600" indent="-338328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Wingdings" pitchFamily="2" charset="2"/>
              <a:buChar char="§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28800" indent="-32004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286000" indent="-310896" algn="l" rtl="0" eaLnBrk="1" fontAlgn="base" hangingPunct="1">
              <a:lnSpc>
                <a:spcPct val="9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System Font Regular"/>
              <a:buNone/>
            </a:pPr>
            <a:r>
              <a:rPr lang="en-US" sz="2400" dirty="0"/>
              <a:t>F</a:t>
            </a:r>
            <a:endParaRPr lang="en-US" altLang="en-US" sz="2400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AC7D7A34-7BFC-530D-5CAF-B0FB451891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060475" y="204554"/>
            <a:ext cx="909745" cy="802716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59667028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209424-11B0-D7B8-1523-9A4D386C97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A173B9B3-5D81-1722-0592-B47D14DDD7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02299" y="1447248"/>
            <a:ext cx="727075" cy="37331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457200" indent="-393192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Char char="●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00" indent="-356616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371600" indent="-338328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Wingdings" pitchFamily="2" charset="2"/>
              <a:buChar char="§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28800" indent="-32004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286000" indent="-310896" algn="l" rtl="0" eaLnBrk="1" fontAlgn="base" hangingPunct="1">
              <a:lnSpc>
                <a:spcPct val="9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System Font Regular"/>
              <a:buNone/>
            </a:pPr>
            <a:endParaRPr lang="en-US" altLang="en-US" sz="2400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56FDC029-81F3-836B-CCA0-9DF945FB16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9715" y="1447248"/>
            <a:ext cx="731520" cy="37331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25400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457200" indent="-393192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Char char="●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00" indent="-356616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371600" indent="-338328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Wingdings" pitchFamily="2" charset="2"/>
              <a:buChar char="§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28800" indent="-32004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286000" indent="-310896" algn="l" rtl="0" eaLnBrk="1" fontAlgn="base" hangingPunct="1">
              <a:lnSpc>
                <a:spcPct val="9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endParaRPr lang="en-US" altLang="en-US" sz="24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168191-AFDA-9D27-4BAB-871C01097D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Justified True or False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C6DE8A86-F6F7-AB80-BFA9-356D9C8A2162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pPr marL="64008" indent="0">
              <a:buNone/>
            </a:pPr>
            <a:r>
              <a:rPr lang="en-US" dirty="0"/>
              <a:t>Determine if each of the following is  true  or  false . </a:t>
            </a:r>
            <a:br>
              <a:rPr lang="en-US" dirty="0"/>
            </a:br>
            <a:r>
              <a:rPr lang="en-US" dirty="0"/>
              <a:t>Justify your answer.</a:t>
            </a:r>
            <a:endParaRPr lang="en-US" altLang="en-US" dirty="0"/>
          </a:p>
          <a:p>
            <a:pPr marL="578358" indent="-514350">
              <a:buFont typeface="+mj-lt"/>
              <a:buAutoNum type="arabicParenR"/>
            </a:pPr>
            <a:r>
              <a:rPr lang="en-US" altLang="en-US" dirty="0"/>
              <a:t> </a:t>
            </a:r>
          </a:p>
          <a:p>
            <a:pPr marL="578358" indent="-514350">
              <a:buFont typeface="+mj-lt"/>
              <a:buAutoNum type="arabicParenR"/>
            </a:pPr>
            <a:r>
              <a:rPr lang="en-US" altLang="en-US" dirty="0"/>
              <a:t> </a:t>
            </a:r>
          </a:p>
          <a:p>
            <a:pPr marL="578358" indent="-514350">
              <a:buFont typeface="+mj-lt"/>
              <a:buAutoNum type="arabicParenR"/>
            </a:pPr>
            <a:r>
              <a:rPr lang="en-US" altLang="en-US" dirty="0"/>
              <a:t> </a:t>
            </a:r>
          </a:p>
          <a:p>
            <a:pPr marL="578358" indent="-514350">
              <a:buFont typeface="+mj-lt"/>
              <a:buAutoNum type="arabicParenR"/>
            </a:pPr>
            <a:r>
              <a:rPr lang="en-US" altLang="en-US" dirty="0"/>
              <a:t> </a:t>
            </a:r>
          </a:p>
          <a:p>
            <a:pPr marL="578358" indent="-514350">
              <a:buFont typeface="+mj-lt"/>
              <a:buAutoNum type="arabicParenR"/>
            </a:pPr>
            <a:r>
              <a:rPr lang="en-US" altLang="en-US" dirty="0"/>
              <a:t> 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21369E9D-E4C7-67F6-9583-F131D074AC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62500" y="2095500"/>
            <a:ext cx="3752850" cy="2536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57200" indent="-393192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Char char="●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00" indent="-356616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371600" indent="-338328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Wingdings" pitchFamily="2" charset="2"/>
              <a:buChar char="§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28800" indent="-32004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286000" indent="-310896" algn="l" rtl="0" eaLnBrk="1" fontAlgn="base" hangingPunct="1">
              <a:lnSpc>
                <a:spcPct val="9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8358" indent="-514350">
              <a:lnSpc>
                <a:spcPct val="150000"/>
              </a:lnSpc>
              <a:buFont typeface="+mj-lt"/>
              <a:buAutoNum type="arabicParenR" startAt="6"/>
            </a:pPr>
            <a:r>
              <a:rPr lang="en-US" altLang="en-US" dirty="0"/>
              <a:t> </a:t>
            </a:r>
          </a:p>
          <a:p>
            <a:pPr marL="578358" indent="-514350">
              <a:lnSpc>
                <a:spcPct val="150000"/>
              </a:lnSpc>
              <a:buFont typeface="+mj-lt"/>
              <a:buAutoNum type="arabicParenR" startAt="6"/>
            </a:pPr>
            <a:r>
              <a:rPr lang="en-US" altLang="en-US" dirty="0"/>
              <a:t> </a:t>
            </a:r>
          </a:p>
          <a:p>
            <a:pPr marL="578358" indent="-514350">
              <a:lnSpc>
                <a:spcPct val="150000"/>
              </a:lnSpc>
              <a:buFont typeface="+mj-lt"/>
              <a:buAutoNum type="arabicParenR" startAt="6"/>
            </a:pPr>
            <a:r>
              <a:rPr lang="en-US" altLang="en-US" dirty="0"/>
              <a:t> </a:t>
            </a:r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8F5E9E96-6417-BB6D-A828-666308DCE05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27940" y="2190709"/>
          <a:ext cx="19431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942920" imgH="533160" progId="Equation.DSMT4">
                  <p:embed/>
                </p:oleObj>
              </mc:Choice>
              <mc:Fallback>
                <p:oleObj name="Equation" r:id="rId3" imgW="1942920" imgH="533160" progId="Equation.DSMT4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8F5E9E96-6417-BB6D-A828-666308DCE05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327940" y="2190709"/>
                        <a:ext cx="1943100" cy="533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C373D6B3-D5B5-801E-78F0-DB4CA2328B0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21590" y="2769526"/>
          <a:ext cx="25019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2501640" imgH="368280" progId="Equation.DSMT4">
                  <p:embed/>
                </p:oleObj>
              </mc:Choice>
              <mc:Fallback>
                <p:oleObj name="Equation" r:id="rId5" imgW="2501640" imgH="368280" progId="Equation.DSMT4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C373D6B3-D5B5-801E-78F0-DB4CA2328B0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321590" y="2769526"/>
                        <a:ext cx="2501900" cy="368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68B99A89-9F2C-8BC4-56FC-45443AF8FB9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27940" y="3177011"/>
          <a:ext cx="20320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2031840" imgH="469800" progId="Equation.DSMT4">
                  <p:embed/>
                </p:oleObj>
              </mc:Choice>
              <mc:Fallback>
                <p:oleObj name="Equation" r:id="rId7" imgW="2031840" imgH="469800" progId="Equation.DSMT4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68B99A89-9F2C-8BC4-56FC-45443AF8FB9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327940" y="3177011"/>
                        <a:ext cx="2032000" cy="469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85191B84-9D2A-5DAF-7153-2CAC4CB07FF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27940" y="3690780"/>
          <a:ext cx="26416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2641320" imgH="368280" progId="Equation.DSMT4">
                  <p:embed/>
                </p:oleObj>
              </mc:Choice>
              <mc:Fallback>
                <p:oleObj name="Equation" r:id="rId9" imgW="2641320" imgH="368280" progId="Equation.DSMT4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85191B84-9D2A-5DAF-7153-2CAC4CB07FF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327940" y="3690780"/>
                        <a:ext cx="2641600" cy="368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F56ADFA3-676C-AB81-78BB-49D7F7B78AA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27940" y="4147693"/>
          <a:ext cx="24892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2489040" imgH="368280" progId="Equation.DSMT4">
                  <p:embed/>
                </p:oleObj>
              </mc:Choice>
              <mc:Fallback>
                <p:oleObj name="Equation" r:id="rId11" imgW="2489040" imgH="368280" progId="Equation.DSMT4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F56ADFA3-676C-AB81-78BB-49D7F7B78AA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327940" y="4147693"/>
                        <a:ext cx="2489200" cy="368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D0753118-5FFF-C012-684A-6B261B08124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459019" y="2315868"/>
          <a:ext cx="26416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3" imgW="2641320" imgH="368280" progId="Equation.DSMT4">
                  <p:embed/>
                </p:oleObj>
              </mc:Choice>
              <mc:Fallback>
                <p:oleObj name="Equation" r:id="rId13" imgW="2641320" imgH="368280" progId="Equation.DSMT4">
                  <p:embed/>
                  <p:pic>
                    <p:nvPicPr>
                      <p:cNvPr id="8" name="Object 7">
                        <a:extLst>
                          <a:ext uri="{FF2B5EF4-FFF2-40B4-BE49-F238E27FC236}">
                            <a16:creationId xmlns:a16="http://schemas.microsoft.com/office/drawing/2014/main" id="{D0753118-5FFF-C012-684A-6B261B08124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5459019" y="2315868"/>
                        <a:ext cx="2641600" cy="368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>
            <a:extLst>
              <a:ext uri="{FF2B5EF4-FFF2-40B4-BE49-F238E27FC236}">
                <a16:creationId xmlns:a16="http://schemas.microsoft.com/office/drawing/2014/main" id="{DCD5070A-D103-DE57-5C5A-FB86AB53119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447039" y="3409645"/>
          <a:ext cx="162560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5" imgW="1625400" imgH="787320" progId="Equation.DSMT4">
                  <p:embed/>
                </p:oleObj>
              </mc:Choice>
              <mc:Fallback>
                <p:oleObj name="Equation" r:id="rId15" imgW="1625400" imgH="787320" progId="Equation.DSMT4">
                  <p:embed/>
                  <p:pic>
                    <p:nvPicPr>
                      <p:cNvPr id="9" name="Object 8">
                        <a:extLst>
                          <a:ext uri="{FF2B5EF4-FFF2-40B4-BE49-F238E27FC236}">
                            <a16:creationId xmlns:a16="http://schemas.microsoft.com/office/drawing/2014/main" id="{DCD5070A-D103-DE57-5C5A-FB86AB53119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5447039" y="3409645"/>
                        <a:ext cx="1625600" cy="787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>
            <a:extLst>
              <a:ext uri="{FF2B5EF4-FFF2-40B4-BE49-F238E27FC236}">
                <a16:creationId xmlns:a16="http://schemas.microsoft.com/office/drawing/2014/main" id="{BC6C54B3-02D8-0216-B7FE-1E688AF885C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447039" y="2976828"/>
          <a:ext cx="14351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7" imgW="1434960" imgH="368280" progId="Equation.DSMT4">
                  <p:embed/>
                </p:oleObj>
              </mc:Choice>
              <mc:Fallback>
                <p:oleObj name="Equation" r:id="rId17" imgW="1434960" imgH="368280" progId="Equation.DSMT4">
                  <p:embed/>
                  <p:pic>
                    <p:nvPicPr>
                      <p:cNvPr id="10" name="Object 9">
                        <a:extLst>
                          <a:ext uri="{FF2B5EF4-FFF2-40B4-BE49-F238E27FC236}">
                            <a16:creationId xmlns:a16="http://schemas.microsoft.com/office/drawing/2014/main" id="{BC6C54B3-02D8-0216-B7FE-1E688AF885C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5447039" y="2976828"/>
                        <a:ext cx="1435100" cy="368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BF3444B9-294F-E1A0-BA97-A5E3A79F92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05910" y="2294610"/>
            <a:ext cx="411230" cy="37331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25400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indent="0" algn="ctr" eaLnBrk="1" hangingPunct="1">
              <a:spcBef>
                <a:spcPts val="0"/>
              </a:spcBef>
              <a:buClr>
                <a:srgbClr val="971D20"/>
              </a:buClr>
              <a:buSzPct val="100000"/>
              <a:buFont typeface="System Font Regular"/>
              <a:buNone/>
              <a:defRPr sz="24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914400" indent="-356616" eaLnBrk="1" hangingPunct="1">
              <a:spcBef>
                <a:spcPts val="400"/>
              </a:spcBef>
              <a:buClr>
                <a:schemeClr val="accent1"/>
              </a:buClr>
              <a:buFont typeface="Courier New" panose="02070309020205020404" pitchFamily="49" charset="0"/>
              <a:buChar char="o"/>
              <a:defRPr sz="2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371600" indent="-338328" eaLnBrk="1" hangingPunct="1">
              <a:spcBef>
                <a:spcPts val="340"/>
              </a:spcBef>
              <a:buClr>
                <a:srgbClr val="E8BF3C"/>
              </a:buClr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828800" indent="-320040" eaLnBrk="1" hangingPunct="1">
              <a:lnSpc>
                <a:spcPct val="90000"/>
              </a:lnSpc>
              <a:spcBef>
                <a:spcPts val="300"/>
              </a:spcBef>
              <a:buClr>
                <a:srgbClr val="971D20"/>
              </a:buClr>
              <a:buFont typeface="Arial" panose="020B0604020202020204" pitchFamily="34" charset="0"/>
              <a:buChar char="•"/>
              <a:defRPr sz="2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286000" indent="-310896" eaLnBrk="1" hangingPunct="1">
              <a:lnSpc>
                <a:spcPct val="90000"/>
              </a:lnSpc>
              <a:spcBef>
                <a:spcPts val="270"/>
              </a:spcBef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9pPr>
          </a:lstStyle>
          <a:p>
            <a:r>
              <a:rPr lang="en-US" dirty="0"/>
              <a:t>F</a:t>
            </a:r>
            <a:endParaRPr lang="en-US" altLang="en-US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6037353C-0C70-1DD3-B123-CEF7CD1AA3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722" y="3219973"/>
            <a:ext cx="411230" cy="37331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indent="0" algn="ctr" eaLnBrk="1" hangingPunct="1">
              <a:spcBef>
                <a:spcPts val="0"/>
              </a:spcBef>
              <a:buClr>
                <a:srgbClr val="971D20"/>
              </a:buClr>
              <a:buSzPct val="100000"/>
              <a:buFont typeface="System Font Regular"/>
              <a:buNone/>
              <a:defRPr sz="24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914400" indent="-356616" eaLnBrk="1" hangingPunct="1">
              <a:spcBef>
                <a:spcPts val="400"/>
              </a:spcBef>
              <a:buClr>
                <a:schemeClr val="accent1"/>
              </a:buClr>
              <a:buFont typeface="Courier New" panose="02070309020205020404" pitchFamily="49" charset="0"/>
              <a:buChar char="o"/>
              <a:defRPr sz="2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371600" indent="-338328" eaLnBrk="1" hangingPunct="1">
              <a:spcBef>
                <a:spcPts val="340"/>
              </a:spcBef>
              <a:buClr>
                <a:srgbClr val="E8BF3C"/>
              </a:buClr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828800" indent="-320040" eaLnBrk="1" hangingPunct="1">
              <a:lnSpc>
                <a:spcPct val="90000"/>
              </a:lnSpc>
              <a:spcBef>
                <a:spcPts val="300"/>
              </a:spcBef>
              <a:buClr>
                <a:srgbClr val="971D20"/>
              </a:buClr>
              <a:buFont typeface="Arial" panose="020B0604020202020204" pitchFamily="34" charset="0"/>
              <a:buChar char="•"/>
              <a:defRPr sz="2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286000" indent="-310896" eaLnBrk="1" hangingPunct="1">
              <a:lnSpc>
                <a:spcPct val="90000"/>
              </a:lnSpc>
              <a:spcBef>
                <a:spcPts val="270"/>
              </a:spcBef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9pPr>
          </a:lstStyle>
          <a:p>
            <a:r>
              <a:rPr lang="en-US" dirty="0"/>
              <a:t>T</a:t>
            </a:r>
            <a:endParaRPr lang="en-US" altLang="en-US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B91964AE-969A-B5C8-C22D-2EB1455152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63946" y="3672092"/>
            <a:ext cx="411230" cy="37331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457200" indent="-393192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Char char="●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00" indent="-356616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371600" indent="-338328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Wingdings" pitchFamily="2" charset="2"/>
              <a:buChar char="§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28800" indent="-32004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286000" indent="-310896" algn="l" rtl="0" eaLnBrk="1" fontAlgn="base" hangingPunct="1">
              <a:lnSpc>
                <a:spcPct val="9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System Font Regular"/>
              <a:buNone/>
            </a:pPr>
            <a:r>
              <a:rPr lang="en-US" sz="2400" dirty="0"/>
              <a:t>T</a:t>
            </a:r>
            <a:endParaRPr lang="en-US" altLang="en-US" sz="2400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987D0295-8B92-D62B-8C8F-E3D397FACA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79796" y="4120052"/>
            <a:ext cx="411230" cy="37331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457200" indent="-393192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Char char="●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00" indent="-356616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371600" indent="-338328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Wingdings" pitchFamily="2" charset="2"/>
              <a:buChar char="§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28800" indent="-32004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286000" indent="-310896" algn="l" rtl="0" eaLnBrk="1" fontAlgn="base" hangingPunct="1">
              <a:lnSpc>
                <a:spcPct val="9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System Font Regular"/>
              <a:buNone/>
            </a:pPr>
            <a:r>
              <a:rPr lang="en-US" sz="2400" dirty="0"/>
              <a:t>T</a:t>
            </a:r>
            <a:endParaRPr lang="en-US" altLang="en-US" sz="2400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E0B11F4B-7F67-6502-F78D-9837E029CE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5006" y="2764510"/>
            <a:ext cx="411230" cy="37331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25400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457200" indent="-393192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Char char="●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00" indent="-356616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371600" indent="-338328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Wingdings" pitchFamily="2" charset="2"/>
              <a:buChar char="§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28800" indent="-32004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286000" indent="-310896" algn="l" rtl="0" eaLnBrk="1" fontAlgn="base" hangingPunct="1">
              <a:lnSpc>
                <a:spcPct val="9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en-US" sz="2400" dirty="0"/>
              <a:t>F</a:t>
            </a:r>
            <a:endParaRPr lang="en-US" altLang="en-US" sz="2400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E9B2BA3-A59C-068F-1DFF-D536211687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38990" y="2294610"/>
            <a:ext cx="411230" cy="37331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25400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457200" indent="-393192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Char char="●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00" indent="-356616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371600" indent="-338328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Wingdings" pitchFamily="2" charset="2"/>
              <a:buChar char="§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28800" indent="-32004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286000" indent="-310896" algn="l" rtl="0" eaLnBrk="1" fontAlgn="base" hangingPunct="1">
              <a:lnSpc>
                <a:spcPct val="9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System Font Regular"/>
              <a:buNone/>
            </a:pPr>
            <a:r>
              <a:rPr lang="en-US" sz="2400" dirty="0"/>
              <a:t>F</a:t>
            </a:r>
            <a:endParaRPr lang="en-US" altLang="en-US" sz="2400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D229BBB8-4AA8-D00A-AE1A-2D062B496A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69463" y="2943598"/>
            <a:ext cx="411230" cy="37331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25400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457200" indent="-393192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Char char="●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00" indent="-356616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371600" indent="-338328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Wingdings" pitchFamily="2" charset="2"/>
              <a:buChar char="§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28800" indent="-32004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286000" indent="-310896" algn="l" rtl="0" eaLnBrk="1" fontAlgn="base" hangingPunct="1">
              <a:lnSpc>
                <a:spcPct val="9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System Font Regular"/>
              <a:buNone/>
            </a:pPr>
            <a:r>
              <a:rPr lang="en-US" sz="2400" dirty="0"/>
              <a:t>F</a:t>
            </a:r>
            <a:endParaRPr lang="en-US" altLang="en-US" sz="2400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22B34A72-DD34-697A-B406-3C91E91D8C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060475" y="204554"/>
            <a:ext cx="909745" cy="802716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59156253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284356-E223-CCD7-8BB2-FB3C990AE0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B61E7E32-9163-8C14-1D71-B8866E1AF1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02299" y="1447248"/>
            <a:ext cx="727075" cy="37331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457200" indent="-393192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Char char="●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00" indent="-356616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371600" indent="-338328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Wingdings" pitchFamily="2" charset="2"/>
              <a:buChar char="§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28800" indent="-32004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286000" indent="-310896" algn="l" rtl="0" eaLnBrk="1" fontAlgn="base" hangingPunct="1">
              <a:lnSpc>
                <a:spcPct val="9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System Font Regular"/>
              <a:buNone/>
            </a:pPr>
            <a:endParaRPr lang="en-US" altLang="en-US" sz="2400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56CC9059-145F-7EE4-1421-4866A0C33B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9715" y="1447248"/>
            <a:ext cx="731520" cy="37331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25400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457200" indent="-393192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Char char="●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00" indent="-356616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371600" indent="-338328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Wingdings" pitchFamily="2" charset="2"/>
              <a:buChar char="§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28800" indent="-32004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286000" indent="-310896" algn="l" rtl="0" eaLnBrk="1" fontAlgn="base" hangingPunct="1">
              <a:lnSpc>
                <a:spcPct val="9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endParaRPr lang="en-US" altLang="en-US" sz="24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A351175-735E-7E90-C186-D6FA0D070A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Justified True or False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42F0D427-429A-90D5-38D0-8EFA3DB63091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pPr marL="64008" indent="0">
              <a:buNone/>
            </a:pPr>
            <a:r>
              <a:rPr lang="en-US" dirty="0"/>
              <a:t>Determine if each of the following is  true  or  false . </a:t>
            </a:r>
            <a:br>
              <a:rPr lang="en-US" dirty="0"/>
            </a:br>
            <a:r>
              <a:rPr lang="en-US" dirty="0"/>
              <a:t>Justify your answer.</a:t>
            </a:r>
            <a:endParaRPr lang="en-US" altLang="en-US" dirty="0"/>
          </a:p>
          <a:p>
            <a:pPr marL="578358" indent="-514350">
              <a:buFont typeface="+mj-lt"/>
              <a:buAutoNum type="arabicParenR"/>
            </a:pPr>
            <a:r>
              <a:rPr lang="en-US" altLang="en-US" dirty="0"/>
              <a:t> </a:t>
            </a:r>
          </a:p>
          <a:p>
            <a:pPr marL="578358" indent="-514350">
              <a:buFont typeface="+mj-lt"/>
              <a:buAutoNum type="arabicParenR"/>
            </a:pPr>
            <a:r>
              <a:rPr lang="en-US" altLang="en-US" dirty="0"/>
              <a:t> </a:t>
            </a:r>
          </a:p>
          <a:p>
            <a:pPr marL="578358" indent="-514350">
              <a:buFont typeface="+mj-lt"/>
              <a:buAutoNum type="arabicParenR"/>
            </a:pPr>
            <a:r>
              <a:rPr lang="en-US" altLang="en-US" dirty="0"/>
              <a:t> </a:t>
            </a:r>
          </a:p>
          <a:p>
            <a:pPr marL="578358" indent="-514350">
              <a:buFont typeface="+mj-lt"/>
              <a:buAutoNum type="arabicParenR"/>
            </a:pPr>
            <a:r>
              <a:rPr lang="en-US" altLang="en-US" dirty="0"/>
              <a:t> </a:t>
            </a:r>
          </a:p>
          <a:p>
            <a:pPr marL="578358" indent="-514350">
              <a:buFont typeface="+mj-lt"/>
              <a:buAutoNum type="arabicParenR"/>
            </a:pPr>
            <a:r>
              <a:rPr lang="en-US" altLang="en-US" dirty="0"/>
              <a:t> 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2CCC7BCA-8F0E-2C1D-E012-AA9990BCE8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62500" y="2095500"/>
            <a:ext cx="3752850" cy="2536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57200" indent="-393192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Char char="●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00" indent="-356616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371600" indent="-338328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Wingdings" pitchFamily="2" charset="2"/>
              <a:buChar char="§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28800" indent="-32004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286000" indent="-310896" algn="l" rtl="0" eaLnBrk="1" fontAlgn="base" hangingPunct="1">
              <a:lnSpc>
                <a:spcPct val="9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8358" indent="-514350">
              <a:lnSpc>
                <a:spcPct val="150000"/>
              </a:lnSpc>
              <a:buFont typeface="+mj-lt"/>
              <a:buAutoNum type="arabicParenR" startAt="6"/>
            </a:pPr>
            <a:r>
              <a:rPr lang="en-US" altLang="en-US" dirty="0"/>
              <a:t> </a:t>
            </a:r>
          </a:p>
          <a:p>
            <a:pPr marL="578358" indent="-514350">
              <a:lnSpc>
                <a:spcPct val="150000"/>
              </a:lnSpc>
              <a:buFont typeface="+mj-lt"/>
              <a:buAutoNum type="arabicParenR" startAt="6"/>
            </a:pPr>
            <a:r>
              <a:rPr lang="en-US" altLang="en-US" dirty="0"/>
              <a:t> </a:t>
            </a:r>
          </a:p>
          <a:p>
            <a:pPr marL="578358" indent="-514350">
              <a:lnSpc>
                <a:spcPct val="150000"/>
              </a:lnSpc>
              <a:buFont typeface="+mj-lt"/>
              <a:buAutoNum type="arabicParenR" startAt="6"/>
            </a:pPr>
            <a:r>
              <a:rPr lang="en-US" altLang="en-US" dirty="0"/>
              <a:t> </a:t>
            </a:r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AD6E262C-65E6-B34D-FE20-E90781EBC53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27940" y="2190709"/>
          <a:ext cx="19431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942920" imgH="533160" progId="Equation.DSMT4">
                  <p:embed/>
                </p:oleObj>
              </mc:Choice>
              <mc:Fallback>
                <p:oleObj name="Equation" r:id="rId3" imgW="1942920" imgH="533160" progId="Equation.DSMT4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AD6E262C-65E6-B34D-FE20-E90781EBC53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327940" y="2190709"/>
                        <a:ext cx="1943100" cy="533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7CA9CF81-ABBF-B720-4F12-6F7B442CF6C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21590" y="2769526"/>
          <a:ext cx="25019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2501640" imgH="368280" progId="Equation.DSMT4">
                  <p:embed/>
                </p:oleObj>
              </mc:Choice>
              <mc:Fallback>
                <p:oleObj name="Equation" r:id="rId5" imgW="2501640" imgH="368280" progId="Equation.DSMT4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7CA9CF81-ABBF-B720-4F12-6F7B442CF6C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321590" y="2769526"/>
                        <a:ext cx="2501900" cy="368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810B171A-91E7-2D64-9D1D-3534AE59D5C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27940" y="3177011"/>
          <a:ext cx="20320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2031840" imgH="469800" progId="Equation.DSMT4">
                  <p:embed/>
                </p:oleObj>
              </mc:Choice>
              <mc:Fallback>
                <p:oleObj name="Equation" r:id="rId7" imgW="2031840" imgH="469800" progId="Equation.DSMT4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810B171A-91E7-2D64-9D1D-3534AE59D5C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327940" y="3177011"/>
                        <a:ext cx="2032000" cy="469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A2D84B7E-5AE8-669B-F985-EE3B485139A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27940" y="3690780"/>
          <a:ext cx="26416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2641320" imgH="368280" progId="Equation.DSMT4">
                  <p:embed/>
                </p:oleObj>
              </mc:Choice>
              <mc:Fallback>
                <p:oleObj name="Equation" r:id="rId9" imgW="2641320" imgH="368280" progId="Equation.DSMT4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A2D84B7E-5AE8-669B-F985-EE3B485139A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327940" y="3690780"/>
                        <a:ext cx="2641600" cy="368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77632B88-4921-B227-6294-6381D252D85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27940" y="4147693"/>
          <a:ext cx="24892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2489040" imgH="368280" progId="Equation.DSMT4">
                  <p:embed/>
                </p:oleObj>
              </mc:Choice>
              <mc:Fallback>
                <p:oleObj name="Equation" r:id="rId11" imgW="2489040" imgH="368280" progId="Equation.DSMT4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77632B88-4921-B227-6294-6381D252D8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327940" y="4147693"/>
                        <a:ext cx="2489200" cy="368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CFD0B83D-3389-D1D2-5EAF-9B19AF4CA8F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459019" y="2315868"/>
          <a:ext cx="26416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3" imgW="2641320" imgH="368280" progId="Equation.DSMT4">
                  <p:embed/>
                </p:oleObj>
              </mc:Choice>
              <mc:Fallback>
                <p:oleObj name="Equation" r:id="rId13" imgW="2641320" imgH="368280" progId="Equation.DSMT4">
                  <p:embed/>
                  <p:pic>
                    <p:nvPicPr>
                      <p:cNvPr id="8" name="Object 7">
                        <a:extLst>
                          <a:ext uri="{FF2B5EF4-FFF2-40B4-BE49-F238E27FC236}">
                            <a16:creationId xmlns:a16="http://schemas.microsoft.com/office/drawing/2014/main" id="{CFD0B83D-3389-D1D2-5EAF-9B19AF4CA8F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5459019" y="2315868"/>
                        <a:ext cx="2641600" cy="368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>
            <a:extLst>
              <a:ext uri="{FF2B5EF4-FFF2-40B4-BE49-F238E27FC236}">
                <a16:creationId xmlns:a16="http://schemas.microsoft.com/office/drawing/2014/main" id="{266F01B9-1E37-0039-9102-2434A2258E8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447039" y="3409645"/>
          <a:ext cx="162560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5" imgW="1625400" imgH="787320" progId="Equation.DSMT4">
                  <p:embed/>
                </p:oleObj>
              </mc:Choice>
              <mc:Fallback>
                <p:oleObj name="Equation" r:id="rId15" imgW="1625400" imgH="787320" progId="Equation.DSMT4">
                  <p:embed/>
                  <p:pic>
                    <p:nvPicPr>
                      <p:cNvPr id="9" name="Object 8">
                        <a:extLst>
                          <a:ext uri="{FF2B5EF4-FFF2-40B4-BE49-F238E27FC236}">
                            <a16:creationId xmlns:a16="http://schemas.microsoft.com/office/drawing/2014/main" id="{266F01B9-1E37-0039-9102-2434A2258E8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5447039" y="3409645"/>
                        <a:ext cx="1625600" cy="787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>
            <a:extLst>
              <a:ext uri="{FF2B5EF4-FFF2-40B4-BE49-F238E27FC236}">
                <a16:creationId xmlns:a16="http://schemas.microsoft.com/office/drawing/2014/main" id="{02EF6967-5927-4970-8F61-622A3E5C7F7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447039" y="2976828"/>
          <a:ext cx="14351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7" imgW="1434960" imgH="368280" progId="Equation.DSMT4">
                  <p:embed/>
                </p:oleObj>
              </mc:Choice>
              <mc:Fallback>
                <p:oleObj name="Equation" r:id="rId17" imgW="1434960" imgH="368280" progId="Equation.DSMT4">
                  <p:embed/>
                  <p:pic>
                    <p:nvPicPr>
                      <p:cNvPr id="10" name="Object 9">
                        <a:extLst>
                          <a:ext uri="{FF2B5EF4-FFF2-40B4-BE49-F238E27FC236}">
                            <a16:creationId xmlns:a16="http://schemas.microsoft.com/office/drawing/2014/main" id="{02EF6967-5927-4970-8F61-622A3E5C7F7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5447039" y="2976828"/>
                        <a:ext cx="1435100" cy="368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F081FBFE-D874-4556-89F1-F57B126E61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05910" y="2294610"/>
            <a:ext cx="411230" cy="37331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25400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indent="0" algn="ctr" eaLnBrk="1" hangingPunct="1">
              <a:spcBef>
                <a:spcPts val="0"/>
              </a:spcBef>
              <a:buClr>
                <a:srgbClr val="971D20"/>
              </a:buClr>
              <a:buSzPct val="100000"/>
              <a:buFont typeface="System Font Regular"/>
              <a:buNone/>
              <a:defRPr sz="24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914400" indent="-356616" eaLnBrk="1" hangingPunct="1">
              <a:spcBef>
                <a:spcPts val="400"/>
              </a:spcBef>
              <a:buClr>
                <a:schemeClr val="accent1"/>
              </a:buClr>
              <a:buFont typeface="Courier New" panose="02070309020205020404" pitchFamily="49" charset="0"/>
              <a:buChar char="o"/>
              <a:defRPr sz="2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371600" indent="-338328" eaLnBrk="1" hangingPunct="1">
              <a:spcBef>
                <a:spcPts val="340"/>
              </a:spcBef>
              <a:buClr>
                <a:srgbClr val="E8BF3C"/>
              </a:buClr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828800" indent="-320040" eaLnBrk="1" hangingPunct="1">
              <a:lnSpc>
                <a:spcPct val="90000"/>
              </a:lnSpc>
              <a:spcBef>
                <a:spcPts val="300"/>
              </a:spcBef>
              <a:buClr>
                <a:srgbClr val="971D20"/>
              </a:buClr>
              <a:buFont typeface="Arial" panose="020B0604020202020204" pitchFamily="34" charset="0"/>
              <a:buChar char="•"/>
              <a:defRPr sz="2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286000" indent="-310896" eaLnBrk="1" hangingPunct="1">
              <a:lnSpc>
                <a:spcPct val="90000"/>
              </a:lnSpc>
              <a:spcBef>
                <a:spcPts val="270"/>
              </a:spcBef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9pPr>
          </a:lstStyle>
          <a:p>
            <a:r>
              <a:rPr lang="en-US" dirty="0"/>
              <a:t>F</a:t>
            </a:r>
            <a:endParaRPr lang="en-US" altLang="en-US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F741DE07-F3DA-DF56-D95F-F68B0DB628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722" y="3219973"/>
            <a:ext cx="411230" cy="37331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indent="0" algn="ctr" eaLnBrk="1" hangingPunct="1">
              <a:spcBef>
                <a:spcPts val="0"/>
              </a:spcBef>
              <a:buClr>
                <a:srgbClr val="971D20"/>
              </a:buClr>
              <a:buSzPct val="100000"/>
              <a:buFont typeface="System Font Regular"/>
              <a:buNone/>
              <a:defRPr sz="24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914400" indent="-356616" eaLnBrk="1" hangingPunct="1">
              <a:spcBef>
                <a:spcPts val="400"/>
              </a:spcBef>
              <a:buClr>
                <a:schemeClr val="accent1"/>
              </a:buClr>
              <a:buFont typeface="Courier New" panose="02070309020205020404" pitchFamily="49" charset="0"/>
              <a:buChar char="o"/>
              <a:defRPr sz="2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371600" indent="-338328" eaLnBrk="1" hangingPunct="1">
              <a:spcBef>
                <a:spcPts val="340"/>
              </a:spcBef>
              <a:buClr>
                <a:srgbClr val="E8BF3C"/>
              </a:buClr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828800" indent="-320040" eaLnBrk="1" hangingPunct="1">
              <a:lnSpc>
                <a:spcPct val="90000"/>
              </a:lnSpc>
              <a:spcBef>
                <a:spcPts val="300"/>
              </a:spcBef>
              <a:buClr>
                <a:srgbClr val="971D20"/>
              </a:buClr>
              <a:buFont typeface="Arial" panose="020B0604020202020204" pitchFamily="34" charset="0"/>
              <a:buChar char="•"/>
              <a:defRPr sz="2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286000" indent="-310896" eaLnBrk="1" hangingPunct="1">
              <a:lnSpc>
                <a:spcPct val="90000"/>
              </a:lnSpc>
              <a:spcBef>
                <a:spcPts val="270"/>
              </a:spcBef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9pPr>
          </a:lstStyle>
          <a:p>
            <a:r>
              <a:rPr lang="en-US" dirty="0"/>
              <a:t>T</a:t>
            </a:r>
            <a:endParaRPr lang="en-US" altLang="en-US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0E4E460B-013A-E529-B88F-DACEDCD9BA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63946" y="3672092"/>
            <a:ext cx="411230" cy="37331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457200" indent="-393192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Char char="●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00" indent="-356616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371600" indent="-338328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Wingdings" pitchFamily="2" charset="2"/>
              <a:buChar char="§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28800" indent="-32004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286000" indent="-310896" algn="l" rtl="0" eaLnBrk="1" fontAlgn="base" hangingPunct="1">
              <a:lnSpc>
                <a:spcPct val="9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System Font Regular"/>
              <a:buNone/>
            </a:pPr>
            <a:r>
              <a:rPr lang="en-US" sz="2400" dirty="0"/>
              <a:t>T</a:t>
            </a:r>
            <a:endParaRPr lang="en-US" altLang="en-US" sz="2400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01974B3A-A1E5-2C53-E305-921BB95114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79796" y="4120052"/>
            <a:ext cx="411230" cy="37331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457200" indent="-393192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Char char="●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00" indent="-356616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371600" indent="-338328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Wingdings" pitchFamily="2" charset="2"/>
              <a:buChar char="§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28800" indent="-32004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286000" indent="-310896" algn="l" rtl="0" eaLnBrk="1" fontAlgn="base" hangingPunct="1">
              <a:lnSpc>
                <a:spcPct val="9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System Font Regular"/>
              <a:buNone/>
            </a:pPr>
            <a:r>
              <a:rPr lang="en-US" sz="2400" dirty="0"/>
              <a:t>T</a:t>
            </a:r>
            <a:endParaRPr lang="en-US" altLang="en-US" sz="2400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6F2DDFBB-F45D-C640-1259-7AC12BDAD9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5006" y="2764510"/>
            <a:ext cx="411230" cy="37331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25400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457200" indent="-393192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Char char="●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00" indent="-356616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371600" indent="-338328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Wingdings" pitchFamily="2" charset="2"/>
              <a:buChar char="§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28800" indent="-32004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286000" indent="-310896" algn="l" rtl="0" eaLnBrk="1" fontAlgn="base" hangingPunct="1">
              <a:lnSpc>
                <a:spcPct val="9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en-US" sz="2400" dirty="0"/>
              <a:t>F</a:t>
            </a:r>
            <a:endParaRPr lang="en-US" altLang="en-US" sz="2400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93B11B9B-D59B-A667-E81E-65818CFB46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38990" y="2294610"/>
            <a:ext cx="411230" cy="37331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25400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457200" indent="-393192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Char char="●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00" indent="-356616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371600" indent="-338328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Wingdings" pitchFamily="2" charset="2"/>
              <a:buChar char="§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28800" indent="-32004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286000" indent="-310896" algn="l" rtl="0" eaLnBrk="1" fontAlgn="base" hangingPunct="1">
              <a:lnSpc>
                <a:spcPct val="9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System Font Regular"/>
              <a:buNone/>
            </a:pPr>
            <a:r>
              <a:rPr lang="en-US" sz="2400" dirty="0"/>
              <a:t>F</a:t>
            </a:r>
            <a:endParaRPr lang="en-US" altLang="en-US" sz="2400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80D29C76-ADFD-7BC5-FBF7-F6111B8DAA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69463" y="2943598"/>
            <a:ext cx="411230" cy="37331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25400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457200" indent="-393192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Char char="●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00" indent="-356616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371600" indent="-338328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Wingdings" pitchFamily="2" charset="2"/>
              <a:buChar char="§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28800" indent="-32004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286000" indent="-310896" algn="l" rtl="0" eaLnBrk="1" fontAlgn="base" hangingPunct="1">
              <a:lnSpc>
                <a:spcPct val="9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System Font Regular"/>
              <a:buNone/>
            </a:pPr>
            <a:r>
              <a:rPr lang="en-US" sz="2400" dirty="0"/>
              <a:t>F</a:t>
            </a:r>
            <a:endParaRPr lang="en-US" altLang="en-US" sz="2400" dirty="0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5E5D09F8-D989-BCC2-8EE6-FBB73BC791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47695" y="3616687"/>
            <a:ext cx="411230" cy="37331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457200" indent="-393192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Char char="●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00" indent="-356616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371600" indent="-338328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Wingdings" pitchFamily="2" charset="2"/>
              <a:buChar char="§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28800" indent="-32004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286000" indent="-310896" algn="l" rtl="0" eaLnBrk="1" fontAlgn="base" hangingPunct="1">
              <a:lnSpc>
                <a:spcPct val="9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System Font Regular"/>
              <a:buNone/>
            </a:pPr>
            <a:r>
              <a:rPr lang="en-US" sz="2400" dirty="0"/>
              <a:t>T</a:t>
            </a:r>
            <a:endParaRPr lang="en-US" altLang="en-US" sz="2400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0455501F-D2F6-8DD5-6BF8-E1832109CA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060475" y="204554"/>
            <a:ext cx="909745" cy="802716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407324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4A5B64-355C-482F-F1EA-1BB9E556C3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6255B0D4-3419-9E9B-4AB2-7724A495BDE2}"/>
              </a:ext>
            </a:extLst>
          </p:cNvPr>
          <p:cNvGrpSpPr/>
          <p:nvPr/>
        </p:nvGrpSpPr>
        <p:grpSpPr>
          <a:xfrm>
            <a:off x="3014002" y="1628957"/>
            <a:ext cx="1533342" cy="2235448"/>
            <a:chOff x="3014002" y="1628957"/>
            <a:chExt cx="1533342" cy="2235448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D04DE867-073F-BD2C-83BC-C7CFCF868723}"/>
                </a:ext>
              </a:extLst>
            </p:cNvPr>
            <p:cNvSpPr/>
            <p:nvPr/>
          </p:nvSpPr>
          <p:spPr>
            <a:xfrm>
              <a:off x="3014002" y="1628957"/>
              <a:ext cx="1533342" cy="2235448"/>
            </a:xfrm>
            <a:custGeom>
              <a:avLst/>
              <a:gdLst>
                <a:gd name="connsiteX0" fmla="*/ 0 w 1336916"/>
                <a:gd name="connsiteY0" fmla="*/ 2308072 h 2308072"/>
                <a:gd name="connsiteX1" fmla="*/ 548640 w 1336916"/>
                <a:gd name="connsiteY1" fmla="*/ 1854025 h 2308072"/>
                <a:gd name="connsiteX2" fmla="*/ 447741 w 1336916"/>
                <a:gd name="connsiteY2" fmla="*/ 472965 h 2308072"/>
                <a:gd name="connsiteX3" fmla="*/ 1336916 w 1336916"/>
                <a:gd name="connsiteY3" fmla="*/ 0 h 2308072"/>
                <a:gd name="connsiteX4" fmla="*/ 1336916 w 1336916"/>
                <a:gd name="connsiteY4" fmla="*/ 0 h 2308072"/>
                <a:gd name="connsiteX5" fmla="*/ 1336916 w 1336916"/>
                <a:gd name="connsiteY5" fmla="*/ 0 h 2308072"/>
                <a:gd name="connsiteX0" fmla="*/ 0 w 1336916"/>
                <a:gd name="connsiteY0" fmla="*/ 2308977 h 2308977"/>
                <a:gd name="connsiteX1" fmla="*/ 548640 w 1336916"/>
                <a:gd name="connsiteY1" fmla="*/ 1854930 h 2308977"/>
                <a:gd name="connsiteX2" fmla="*/ 630621 w 1336916"/>
                <a:gd name="connsiteY2" fmla="*/ 278378 h 2308977"/>
                <a:gd name="connsiteX3" fmla="*/ 1336916 w 1336916"/>
                <a:gd name="connsiteY3" fmla="*/ 905 h 2308977"/>
                <a:gd name="connsiteX4" fmla="*/ 1336916 w 1336916"/>
                <a:gd name="connsiteY4" fmla="*/ 905 h 2308977"/>
                <a:gd name="connsiteX5" fmla="*/ 1336916 w 1336916"/>
                <a:gd name="connsiteY5" fmla="*/ 905 h 2308977"/>
                <a:gd name="connsiteX0" fmla="*/ 0 w 1336916"/>
                <a:gd name="connsiteY0" fmla="*/ 2314297 h 2314297"/>
                <a:gd name="connsiteX1" fmla="*/ 460353 w 1336916"/>
                <a:gd name="connsiteY1" fmla="*/ 2106192 h 2314297"/>
                <a:gd name="connsiteX2" fmla="*/ 630621 w 1336916"/>
                <a:gd name="connsiteY2" fmla="*/ 283698 h 2314297"/>
                <a:gd name="connsiteX3" fmla="*/ 1336916 w 1336916"/>
                <a:gd name="connsiteY3" fmla="*/ 6225 h 2314297"/>
                <a:gd name="connsiteX4" fmla="*/ 1336916 w 1336916"/>
                <a:gd name="connsiteY4" fmla="*/ 6225 h 2314297"/>
                <a:gd name="connsiteX5" fmla="*/ 1336916 w 1336916"/>
                <a:gd name="connsiteY5" fmla="*/ 6225 h 2314297"/>
                <a:gd name="connsiteX0" fmla="*/ 0 w 1336916"/>
                <a:gd name="connsiteY0" fmla="*/ 2311720 h 2311720"/>
                <a:gd name="connsiteX1" fmla="*/ 498190 w 1336916"/>
                <a:gd name="connsiteY1" fmla="*/ 2009022 h 2311720"/>
                <a:gd name="connsiteX2" fmla="*/ 630621 w 1336916"/>
                <a:gd name="connsiteY2" fmla="*/ 281121 h 2311720"/>
                <a:gd name="connsiteX3" fmla="*/ 1336916 w 1336916"/>
                <a:gd name="connsiteY3" fmla="*/ 3648 h 2311720"/>
                <a:gd name="connsiteX4" fmla="*/ 1336916 w 1336916"/>
                <a:gd name="connsiteY4" fmla="*/ 3648 h 2311720"/>
                <a:gd name="connsiteX5" fmla="*/ 1336916 w 1336916"/>
                <a:gd name="connsiteY5" fmla="*/ 3648 h 2311720"/>
                <a:gd name="connsiteX0" fmla="*/ 0 w 1336916"/>
                <a:gd name="connsiteY0" fmla="*/ 2348285 h 2348285"/>
                <a:gd name="connsiteX1" fmla="*/ 498190 w 1336916"/>
                <a:gd name="connsiteY1" fmla="*/ 2045587 h 2348285"/>
                <a:gd name="connsiteX2" fmla="*/ 649540 w 1336916"/>
                <a:gd name="connsiteY2" fmla="*/ 210481 h 2348285"/>
                <a:gd name="connsiteX3" fmla="*/ 1336916 w 1336916"/>
                <a:gd name="connsiteY3" fmla="*/ 40213 h 2348285"/>
                <a:gd name="connsiteX4" fmla="*/ 1336916 w 1336916"/>
                <a:gd name="connsiteY4" fmla="*/ 40213 h 2348285"/>
                <a:gd name="connsiteX5" fmla="*/ 1336916 w 1336916"/>
                <a:gd name="connsiteY5" fmla="*/ 40213 h 2348285"/>
                <a:gd name="connsiteX0" fmla="*/ 0 w 1336916"/>
                <a:gd name="connsiteY0" fmla="*/ 2331404 h 2331404"/>
                <a:gd name="connsiteX1" fmla="*/ 498190 w 1336916"/>
                <a:gd name="connsiteY1" fmla="*/ 2028706 h 2331404"/>
                <a:gd name="connsiteX2" fmla="*/ 636927 w 1336916"/>
                <a:gd name="connsiteY2" fmla="*/ 231437 h 2331404"/>
                <a:gd name="connsiteX3" fmla="*/ 1336916 w 1336916"/>
                <a:gd name="connsiteY3" fmla="*/ 23332 h 2331404"/>
                <a:gd name="connsiteX4" fmla="*/ 1336916 w 1336916"/>
                <a:gd name="connsiteY4" fmla="*/ 23332 h 2331404"/>
                <a:gd name="connsiteX5" fmla="*/ 1336916 w 1336916"/>
                <a:gd name="connsiteY5" fmla="*/ 23332 h 2331404"/>
                <a:gd name="connsiteX0" fmla="*/ 0 w 1336916"/>
                <a:gd name="connsiteY0" fmla="*/ 2310785 h 2310785"/>
                <a:gd name="connsiteX1" fmla="*/ 498190 w 1336916"/>
                <a:gd name="connsiteY1" fmla="*/ 2008087 h 2310785"/>
                <a:gd name="connsiteX2" fmla="*/ 630621 w 1336916"/>
                <a:gd name="connsiteY2" fmla="*/ 286493 h 2310785"/>
                <a:gd name="connsiteX3" fmla="*/ 1336916 w 1336916"/>
                <a:gd name="connsiteY3" fmla="*/ 2713 h 2310785"/>
                <a:gd name="connsiteX4" fmla="*/ 1336916 w 1336916"/>
                <a:gd name="connsiteY4" fmla="*/ 2713 h 2310785"/>
                <a:gd name="connsiteX5" fmla="*/ 1336916 w 1336916"/>
                <a:gd name="connsiteY5" fmla="*/ 2713 h 2310785"/>
                <a:gd name="connsiteX0" fmla="*/ 0 w 1336916"/>
                <a:gd name="connsiteY0" fmla="*/ 2311472 h 2311472"/>
                <a:gd name="connsiteX1" fmla="*/ 592783 w 1336916"/>
                <a:gd name="connsiteY1" fmla="*/ 2040305 h 2311472"/>
                <a:gd name="connsiteX2" fmla="*/ 630621 w 1336916"/>
                <a:gd name="connsiteY2" fmla="*/ 287180 h 2311472"/>
                <a:gd name="connsiteX3" fmla="*/ 1336916 w 1336916"/>
                <a:gd name="connsiteY3" fmla="*/ 3400 h 2311472"/>
                <a:gd name="connsiteX4" fmla="*/ 1336916 w 1336916"/>
                <a:gd name="connsiteY4" fmla="*/ 3400 h 2311472"/>
                <a:gd name="connsiteX5" fmla="*/ 1336916 w 1336916"/>
                <a:gd name="connsiteY5" fmla="*/ 3400 h 2311472"/>
                <a:gd name="connsiteX0" fmla="*/ 0 w 1336916"/>
                <a:gd name="connsiteY0" fmla="*/ 2308518 h 2308518"/>
                <a:gd name="connsiteX1" fmla="*/ 592783 w 1336916"/>
                <a:gd name="connsiteY1" fmla="*/ 1848165 h 2308518"/>
                <a:gd name="connsiteX2" fmla="*/ 630621 w 1336916"/>
                <a:gd name="connsiteY2" fmla="*/ 284226 h 2308518"/>
                <a:gd name="connsiteX3" fmla="*/ 1336916 w 1336916"/>
                <a:gd name="connsiteY3" fmla="*/ 446 h 2308518"/>
                <a:gd name="connsiteX4" fmla="*/ 1336916 w 1336916"/>
                <a:gd name="connsiteY4" fmla="*/ 446 h 2308518"/>
                <a:gd name="connsiteX5" fmla="*/ 1336916 w 1336916"/>
                <a:gd name="connsiteY5" fmla="*/ 446 h 2308518"/>
                <a:gd name="connsiteX0" fmla="*/ 0 w 1336916"/>
                <a:gd name="connsiteY0" fmla="*/ 2314884 h 2314884"/>
                <a:gd name="connsiteX1" fmla="*/ 592783 w 1336916"/>
                <a:gd name="connsiteY1" fmla="*/ 1854531 h 2314884"/>
                <a:gd name="connsiteX2" fmla="*/ 754814 w 1336916"/>
                <a:gd name="connsiteY2" fmla="*/ 244873 h 2314884"/>
                <a:gd name="connsiteX3" fmla="*/ 1336916 w 1336916"/>
                <a:gd name="connsiteY3" fmla="*/ 6812 h 2314884"/>
                <a:gd name="connsiteX4" fmla="*/ 1336916 w 1336916"/>
                <a:gd name="connsiteY4" fmla="*/ 6812 h 2314884"/>
                <a:gd name="connsiteX5" fmla="*/ 1336916 w 1336916"/>
                <a:gd name="connsiteY5" fmla="*/ 6812 h 2314884"/>
                <a:gd name="connsiteX0" fmla="*/ 0 w 1336916"/>
                <a:gd name="connsiteY0" fmla="*/ 2321067 h 2321067"/>
                <a:gd name="connsiteX1" fmla="*/ 639701 w 1336916"/>
                <a:gd name="connsiteY1" fmla="*/ 2022251 h 2321067"/>
                <a:gd name="connsiteX2" fmla="*/ 754814 w 1336916"/>
                <a:gd name="connsiteY2" fmla="*/ 251056 h 2321067"/>
                <a:gd name="connsiteX3" fmla="*/ 1336916 w 1336916"/>
                <a:gd name="connsiteY3" fmla="*/ 12995 h 2321067"/>
                <a:gd name="connsiteX4" fmla="*/ 1336916 w 1336916"/>
                <a:gd name="connsiteY4" fmla="*/ 12995 h 2321067"/>
                <a:gd name="connsiteX5" fmla="*/ 1336916 w 1336916"/>
                <a:gd name="connsiteY5" fmla="*/ 12995 h 2321067"/>
                <a:gd name="connsiteX0" fmla="*/ 0 w 1320358"/>
                <a:gd name="connsiteY0" fmla="*/ 2284492 h 2284492"/>
                <a:gd name="connsiteX1" fmla="*/ 623143 w 1320358"/>
                <a:gd name="connsiteY1" fmla="*/ 2022251 h 2284492"/>
                <a:gd name="connsiteX2" fmla="*/ 738256 w 1320358"/>
                <a:gd name="connsiteY2" fmla="*/ 251056 h 2284492"/>
                <a:gd name="connsiteX3" fmla="*/ 1320358 w 1320358"/>
                <a:gd name="connsiteY3" fmla="*/ 12995 h 2284492"/>
                <a:gd name="connsiteX4" fmla="*/ 1320358 w 1320358"/>
                <a:gd name="connsiteY4" fmla="*/ 12995 h 2284492"/>
                <a:gd name="connsiteX5" fmla="*/ 1320358 w 1320358"/>
                <a:gd name="connsiteY5" fmla="*/ 12995 h 2284492"/>
                <a:gd name="connsiteX0" fmla="*/ 0 w 1320358"/>
                <a:gd name="connsiteY0" fmla="*/ 2280470 h 2280470"/>
                <a:gd name="connsiteX1" fmla="*/ 664540 w 1320358"/>
                <a:gd name="connsiteY1" fmla="*/ 1917649 h 2280470"/>
                <a:gd name="connsiteX2" fmla="*/ 738256 w 1320358"/>
                <a:gd name="connsiteY2" fmla="*/ 247034 h 2280470"/>
                <a:gd name="connsiteX3" fmla="*/ 1320358 w 1320358"/>
                <a:gd name="connsiteY3" fmla="*/ 8973 h 2280470"/>
                <a:gd name="connsiteX4" fmla="*/ 1320358 w 1320358"/>
                <a:gd name="connsiteY4" fmla="*/ 8973 h 2280470"/>
                <a:gd name="connsiteX5" fmla="*/ 1320358 w 1320358"/>
                <a:gd name="connsiteY5" fmla="*/ 8973 h 2280470"/>
                <a:gd name="connsiteX0" fmla="*/ 0 w 1397634"/>
                <a:gd name="connsiteY0" fmla="*/ 2313997 h 2313997"/>
                <a:gd name="connsiteX1" fmla="*/ 741816 w 1397634"/>
                <a:gd name="connsiteY1" fmla="*/ 1917649 h 2313997"/>
                <a:gd name="connsiteX2" fmla="*/ 815532 w 1397634"/>
                <a:gd name="connsiteY2" fmla="*/ 247034 h 2313997"/>
                <a:gd name="connsiteX3" fmla="*/ 1397634 w 1397634"/>
                <a:gd name="connsiteY3" fmla="*/ 8973 h 2313997"/>
                <a:gd name="connsiteX4" fmla="*/ 1397634 w 1397634"/>
                <a:gd name="connsiteY4" fmla="*/ 8973 h 2313997"/>
                <a:gd name="connsiteX5" fmla="*/ 1397634 w 1397634"/>
                <a:gd name="connsiteY5" fmla="*/ 8973 h 2313997"/>
                <a:gd name="connsiteX0" fmla="*/ 0 w 1397634"/>
                <a:gd name="connsiteY0" fmla="*/ 2316496 h 2316496"/>
                <a:gd name="connsiteX1" fmla="*/ 741816 w 1397634"/>
                <a:gd name="connsiteY1" fmla="*/ 1984153 h 2316496"/>
                <a:gd name="connsiteX2" fmla="*/ 815532 w 1397634"/>
                <a:gd name="connsiteY2" fmla="*/ 249533 h 2316496"/>
                <a:gd name="connsiteX3" fmla="*/ 1397634 w 1397634"/>
                <a:gd name="connsiteY3" fmla="*/ 11472 h 2316496"/>
                <a:gd name="connsiteX4" fmla="*/ 1397634 w 1397634"/>
                <a:gd name="connsiteY4" fmla="*/ 11472 h 2316496"/>
                <a:gd name="connsiteX5" fmla="*/ 1397634 w 1397634"/>
                <a:gd name="connsiteY5" fmla="*/ 11472 h 2316496"/>
                <a:gd name="csX0" fmla="*/ 0 w 1397634"/>
                <a:gd name="csY0" fmla="*/ 2316496 h 2316496"/>
                <a:gd name="csX1" fmla="*/ 741816 w 1397634"/>
                <a:gd name="csY1" fmla="*/ 1984153 h 2316496"/>
                <a:gd name="csX2" fmla="*/ 815532 w 1397634"/>
                <a:gd name="csY2" fmla="*/ 249533 h 2316496"/>
                <a:gd name="csX3" fmla="*/ 1397634 w 1397634"/>
                <a:gd name="csY3" fmla="*/ 11472 h 2316496"/>
                <a:gd name="csX4" fmla="*/ 1397634 w 1397634"/>
                <a:gd name="csY4" fmla="*/ 11472 h 2316496"/>
                <a:gd name="csX5" fmla="*/ 1397634 w 1397634"/>
                <a:gd name="csY5" fmla="*/ 11472 h 2316496"/>
                <a:gd name="csX0" fmla="*/ 0 w 1397634"/>
                <a:gd name="csY0" fmla="*/ 2306990 h 2306990"/>
                <a:gd name="csX1" fmla="*/ 741816 w 1397634"/>
                <a:gd name="csY1" fmla="*/ 1974647 h 2306990"/>
                <a:gd name="csX2" fmla="*/ 812587 w 1397634"/>
                <a:gd name="csY2" fmla="*/ 286710 h 2306990"/>
                <a:gd name="csX3" fmla="*/ 1397634 w 1397634"/>
                <a:gd name="csY3" fmla="*/ 1966 h 2306990"/>
                <a:gd name="csX4" fmla="*/ 1397634 w 1397634"/>
                <a:gd name="csY4" fmla="*/ 1966 h 2306990"/>
                <a:gd name="csX5" fmla="*/ 1397634 w 1397634"/>
                <a:gd name="csY5" fmla="*/ 1966 h 230699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</a:cxnLst>
              <a:rect l="l" t="t" r="r" b="b"/>
              <a:pathLst>
                <a:path w="1397634" h="2306990">
                  <a:moveTo>
                    <a:pt x="0" y="2306990"/>
                  </a:moveTo>
                  <a:cubicBezTo>
                    <a:pt x="257624" y="2296248"/>
                    <a:pt x="606385" y="2311360"/>
                    <a:pt x="741816" y="1974647"/>
                  </a:cubicBezTo>
                  <a:cubicBezTo>
                    <a:pt x="877247" y="1637934"/>
                    <a:pt x="703284" y="615490"/>
                    <a:pt x="812587" y="286710"/>
                  </a:cubicBezTo>
                  <a:cubicBezTo>
                    <a:pt x="921890" y="-42070"/>
                    <a:pt x="1397634" y="1966"/>
                    <a:pt x="1397634" y="1966"/>
                  </a:cubicBezTo>
                  <a:lnTo>
                    <a:pt x="1397634" y="1966"/>
                  </a:lnTo>
                  <a:lnTo>
                    <a:pt x="1397634" y="1966"/>
                  </a:lnTo>
                </a:path>
              </a:pathLst>
            </a:custGeom>
            <a:ln>
              <a:tailEnd type="arrow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" name="Straight Arrow Connector 3">
              <a:extLst>
                <a:ext uri="{FF2B5EF4-FFF2-40B4-BE49-F238E27FC236}">
                  <a16:creationId xmlns:a16="http://schemas.microsoft.com/office/drawing/2014/main" id="{C3965DFA-1620-85BF-A995-B996EA436AFD}"/>
                </a:ext>
              </a:extLst>
            </p:cNvPr>
            <p:cNvCxnSpPr>
              <a:cxnSpLocks/>
            </p:cNvCxnSpPr>
            <p:nvPr/>
          </p:nvCxnSpPr>
          <p:spPr>
            <a:xfrm>
              <a:off x="4427538" y="1628957"/>
              <a:ext cx="119806" cy="0"/>
            </a:xfrm>
            <a:prstGeom prst="straightConnector1">
              <a:avLst/>
            </a:prstGeom>
            <a:ln w="19050">
              <a:tailEnd type="arrow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5700D519-FE76-F593-F998-6CAF09877B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Bell Ringer</a:t>
            </a:r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EB07C3A4-68FE-9046-7A81-8030F25B5A9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58228212"/>
              </p:ext>
            </p:extLst>
          </p:nvPr>
        </p:nvGraphicFramePr>
        <p:xfrm>
          <a:off x="770991" y="1345672"/>
          <a:ext cx="30353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3035160" imgH="533160" progId="Equation.DSMT4">
                  <p:embed/>
                </p:oleObj>
              </mc:Choice>
              <mc:Fallback>
                <p:oleObj name="Equation" r:id="rId3" imgW="3035160" imgH="533160" progId="Equation.DSMT4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EB07C3A4-68FE-9046-7A81-8030F25B5A9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70991" y="1345672"/>
                        <a:ext cx="3035300" cy="533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>
            <a:extLst>
              <a:ext uri="{FF2B5EF4-FFF2-40B4-BE49-F238E27FC236}">
                <a16:creationId xmlns:a16="http://schemas.microsoft.com/office/drawing/2014/main" id="{6B6E44E8-D978-B053-6CCC-C316BD844E3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58499435"/>
              </p:ext>
            </p:extLst>
          </p:nvPr>
        </p:nvGraphicFramePr>
        <p:xfrm>
          <a:off x="1665288" y="1973263"/>
          <a:ext cx="1828800" cy="217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828800" imgH="2171520" progId="Equation.DSMT4">
                  <p:embed/>
                </p:oleObj>
              </mc:Choice>
              <mc:Fallback>
                <p:oleObj name="Equation" r:id="rId5" imgW="1828800" imgH="2171520" progId="Equation.DSMT4">
                  <p:embed/>
                  <p:pic>
                    <p:nvPicPr>
                      <p:cNvPr id="9" name="Object 8">
                        <a:extLst>
                          <a:ext uri="{FF2B5EF4-FFF2-40B4-BE49-F238E27FC236}">
                            <a16:creationId xmlns:a16="http://schemas.microsoft.com/office/drawing/2014/main" id="{6B6E44E8-D978-B053-6CCC-C316BD844E3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665288" y="1973263"/>
                        <a:ext cx="1828800" cy="2171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6B6D12C8-7745-D180-9CAE-5152AF7EE7A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60241007"/>
              </p:ext>
            </p:extLst>
          </p:nvPr>
        </p:nvGraphicFramePr>
        <p:xfrm>
          <a:off x="4616783" y="1309379"/>
          <a:ext cx="2933700" cy="177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2933640" imgH="1777680" progId="Equation.DSMT4">
                  <p:embed/>
                </p:oleObj>
              </mc:Choice>
              <mc:Fallback>
                <p:oleObj name="Equation" r:id="rId7" imgW="2933640" imgH="1777680" progId="Equation.DSMT4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6B6D12C8-7745-D180-9CAE-5152AF7EE7A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616783" y="1309379"/>
                        <a:ext cx="2933700" cy="1778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EA0DBC5-DD08-A19D-416F-4992341ABE06}"/>
              </a:ext>
            </a:extLst>
          </p:cNvPr>
          <p:cNvSpPr/>
          <p:nvPr/>
        </p:nvSpPr>
        <p:spPr>
          <a:xfrm>
            <a:off x="4566605" y="2604777"/>
            <a:ext cx="1920240" cy="502920"/>
          </a:xfrm>
          <a:prstGeom prst="roundRect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798FC92-B415-70B2-B1DE-DAC294B984C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58583" y="213254"/>
            <a:ext cx="913534" cy="1116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75195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3">
            <a:extLst>
              <a:ext uri="{FF2B5EF4-FFF2-40B4-BE49-F238E27FC236}">
                <a16:creationId xmlns:a16="http://schemas.microsoft.com/office/drawing/2014/main" id="{1C1DB67A-4418-8D73-6089-D989CE677E9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Essential Question</a:t>
            </a:r>
          </a:p>
        </p:txBody>
      </p:sp>
      <p:sp>
        <p:nvSpPr>
          <p:cNvPr id="23554" name="Text Placeholder 4">
            <a:extLst>
              <a:ext uri="{FF2B5EF4-FFF2-40B4-BE49-F238E27FC236}">
                <a16:creationId xmlns:a16="http://schemas.microsoft.com/office/drawing/2014/main" id="{F01DC99E-0FC2-0634-50E3-612982742493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/>
        <p:txBody>
          <a:bodyPr/>
          <a:lstStyle/>
          <a:p>
            <a:pPr marL="64008" indent="0">
              <a:buNone/>
            </a:pPr>
            <a:r>
              <a:rPr lang="en-US" dirty="0"/>
              <a:t>How do we use properties of logarithms and exponential functions to solve logarithmic equations?</a:t>
            </a:r>
            <a:endParaRPr lang="en-US" alt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3">
            <a:extLst>
              <a:ext uri="{FF2B5EF4-FFF2-40B4-BE49-F238E27FC236}">
                <a16:creationId xmlns:a16="http://schemas.microsoft.com/office/drawing/2014/main" id="{7A133F9F-8BD4-BFCE-947E-74745460EF1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Learning Objectives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928C0DD-EBA7-945F-414B-0577DA3BB32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3888" y="2808288"/>
            <a:ext cx="7885112" cy="156493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Use properties of logarithms to rewrite expressions.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dirty="0"/>
              <a:t>Use exponential functions to solve logarithmic equations.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B0F4D6-208B-9E52-3ABC-6F48AA0738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CEEB32-E869-21A9-4038-2D50B7EB1F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Finding Patterns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A18B6E07-D50F-604B-BA6C-1D0436DCF618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457200" indent="-393192"/>
            <a:r>
              <a:rPr lang="en-US" dirty="0"/>
              <a:t>Work with your partner to find the patterns in the tables on your handout.</a:t>
            </a:r>
          </a:p>
          <a:p>
            <a:pPr marL="457200" indent="-393192"/>
            <a:r>
              <a:rPr lang="en-US" dirty="0"/>
              <a:t>Each pattern has three example tables for you to use.</a:t>
            </a:r>
          </a:p>
          <a:p>
            <a:pPr marL="914400" lvl="1" indent="-356616"/>
            <a:r>
              <a:rPr lang="en-US" sz="2400" dirty="0"/>
              <a:t>Make a conjecture of what you think is happening in the first table—does that reasoning hold up in the other two tables for that pattern?</a:t>
            </a:r>
            <a:endParaRPr lang="en-US" altLang="en-US" sz="2400" dirty="0"/>
          </a:p>
        </p:txBody>
      </p:sp>
    </p:spTree>
    <p:extLst>
      <p:ext uri="{BB962C8B-B14F-4D97-AF65-F5344CB8AC3E}">
        <p14:creationId xmlns:p14="http://schemas.microsoft.com/office/powerpoint/2010/main" val="6509813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20184D-25E1-A9AF-042F-9A489B06F5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FF4081-8576-0F83-2C06-A0235D1CF5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Finding Patterns: Pattern 1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761BEA6F-2CF9-8578-42F3-CA91707953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051303"/>
              </p:ext>
            </p:extLst>
          </p:nvPr>
        </p:nvGraphicFramePr>
        <p:xfrm>
          <a:off x="568757" y="1379837"/>
          <a:ext cx="7953580" cy="1767840"/>
        </p:xfrm>
        <a:graphic>
          <a:graphicData uri="http://schemas.openxmlformats.org/drawingml/2006/table">
            <a:tbl>
              <a:tblPr firstRow="1" bandRow="1">
                <a:tableStyleId>{BEDF182F-1DE7-4F13-8AA3-002D9E3B458A}</a:tableStyleId>
              </a:tblPr>
              <a:tblGrid>
                <a:gridCol w="1373131">
                  <a:extLst>
                    <a:ext uri="{9D8B030D-6E8A-4147-A177-3AD203B41FA5}">
                      <a16:colId xmlns:a16="http://schemas.microsoft.com/office/drawing/2014/main" val="2297075292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700638576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3371661523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1639772023"/>
                    </a:ext>
                  </a:extLst>
                </a:gridCol>
                <a:gridCol w="911169">
                  <a:extLst>
                    <a:ext uri="{9D8B030D-6E8A-4147-A177-3AD203B41FA5}">
                      <a16:colId xmlns:a16="http://schemas.microsoft.com/office/drawing/2014/main" val="1373990997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1378148883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3378533816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906975827"/>
                    </a:ext>
                  </a:extLst>
                </a:gridCol>
              </a:tblGrid>
              <a:tr h="247596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Expression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Result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Expression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Result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Expression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Result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194637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360364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0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0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0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0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0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0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5168839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4105003"/>
                  </a:ext>
                </a:extLst>
              </a:tr>
            </a:tbl>
          </a:graphicData>
        </a:graphic>
      </p:graphicFrame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36DE7AB-A9FA-65D1-896B-3ECED52193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650" y="3653809"/>
            <a:ext cx="7886700" cy="978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57200" indent="-393192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Char char="●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00" indent="-356616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371600" indent="-338328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Wingdings" pitchFamily="2" charset="2"/>
              <a:buChar char="§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28800" indent="-32004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286000" indent="-310896" algn="l" rtl="0" eaLnBrk="1" fontAlgn="base" hangingPunct="1">
              <a:lnSpc>
                <a:spcPct val="9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Notice that the inputs for the logarithms have </a:t>
            </a:r>
            <a:br>
              <a:rPr lang="en-US" dirty="0"/>
            </a:br>
            <a:r>
              <a:rPr lang="en-US" dirty="0"/>
              <a:t>a pattern, as do the outputs.</a:t>
            </a:r>
            <a:endParaRPr lang="en-US" altLang="en-US" dirty="0"/>
          </a:p>
        </p:txBody>
      </p:sp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2B124460-D6F9-FA73-D869-82776259F2B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21124759"/>
              </p:ext>
            </p:extLst>
          </p:nvPr>
        </p:nvGraphicFramePr>
        <p:xfrm>
          <a:off x="809032" y="1816648"/>
          <a:ext cx="822325" cy="388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825480" imgH="380880" progId="Equation.DSMT4">
                  <p:embed/>
                </p:oleObj>
              </mc:Choice>
              <mc:Fallback>
                <p:oleObj name="Equation" r:id="rId2" imgW="825480" imgH="380880" progId="Equation.DSMT4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2B124460-D6F9-FA73-D869-82776259F2B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9032" y="1816648"/>
                        <a:ext cx="822325" cy="3889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97225195-2EF3-5984-BD21-3ACE38ED544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37504528"/>
              </p:ext>
            </p:extLst>
          </p:nvPr>
        </p:nvGraphicFramePr>
        <p:xfrm>
          <a:off x="3636962" y="1827617"/>
          <a:ext cx="820737" cy="388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825480" imgH="380880" progId="Equation.DSMT4">
                  <p:embed/>
                </p:oleObj>
              </mc:Choice>
              <mc:Fallback>
                <p:oleObj name="Equation" r:id="rId4" imgW="825480" imgH="380880" progId="Equation.DSMT4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97225195-2EF3-5984-BD21-3ACE38ED544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36962" y="1827617"/>
                        <a:ext cx="820737" cy="3889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ECFFF522-2D91-C583-931F-8210859D5D2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48933591"/>
              </p:ext>
            </p:extLst>
          </p:nvPr>
        </p:nvGraphicFramePr>
        <p:xfrm>
          <a:off x="6453780" y="1816649"/>
          <a:ext cx="869950" cy="388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863280" imgH="380880" progId="Equation.DSMT4">
                  <p:embed/>
                </p:oleObj>
              </mc:Choice>
              <mc:Fallback>
                <p:oleObj name="Equation" r:id="rId6" imgW="863280" imgH="380880" progId="Equation.DSMT4">
                  <p:embed/>
                  <p:pic>
                    <p:nvPicPr>
                      <p:cNvPr id="8" name="Object 7">
                        <a:extLst>
                          <a:ext uri="{FF2B5EF4-FFF2-40B4-BE49-F238E27FC236}">
                            <a16:creationId xmlns:a16="http://schemas.microsoft.com/office/drawing/2014/main" id="{ECFFF522-2D91-C583-931F-8210859D5D2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53780" y="1816649"/>
                        <a:ext cx="869950" cy="3889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>
            <a:extLst>
              <a:ext uri="{FF2B5EF4-FFF2-40B4-BE49-F238E27FC236}">
                <a16:creationId xmlns:a16="http://schemas.microsoft.com/office/drawing/2014/main" id="{9D742083-A445-ACD4-DD4A-974E6E61BA1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16878609"/>
              </p:ext>
            </p:extLst>
          </p:nvPr>
        </p:nvGraphicFramePr>
        <p:xfrm>
          <a:off x="809032" y="2273287"/>
          <a:ext cx="808038" cy="388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812520" imgH="380880" progId="Equation.DSMT4">
                  <p:embed/>
                </p:oleObj>
              </mc:Choice>
              <mc:Fallback>
                <p:oleObj name="Equation" r:id="rId8" imgW="812520" imgH="380880" progId="Equation.DSMT4">
                  <p:embed/>
                  <p:pic>
                    <p:nvPicPr>
                      <p:cNvPr id="9" name="Object 8">
                        <a:extLst>
                          <a:ext uri="{FF2B5EF4-FFF2-40B4-BE49-F238E27FC236}">
                            <a16:creationId xmlns:a16="http://schemas.microsoft.com/office/drawing/2014/main" id="{9D742083-A445-ACD4-DD4A-974E6E61BA1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9032" y="2273287"/>
                        <a:ext cx="808038" cy="3889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>
            <a:extLst>
              <a:ext uri="{FF2B5EF4-FFF2-40B4-BE49-F238E27FC236}">
                <a16:creationId xmlns:a16="http://schemas.microsoft.com/office/drawing/2014/main" id="{44475553-5621-4EB6-E93B-DA31E3A14EF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94920710"/>
              </p:ext>
            </p:extLst>
          </p:nvPr>
        </p:nvGraphicFramePr>
        <p:xfrm>
          <a:off x="3636962" y="2261994"/>
          <a:ext cx="919162" cy="387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914400" imgH="380880" progId="Equation.DSMT4">
                  <p:embed/>
                </p:oleObj>
              </mc:Choice>
              <mc:Fallback>
                <p:oleObj name="Equation" r:id="rId10" imgW="914400" imgH="380880" progId="Equation.DSMT4">
                  <p:embed/>
                  <p:pic>
                    <p:nvPicPr>
                      <p:cNvPr id="10" name="Object 9">
                        <a:extLst>
                          <a:ext uri="{FF2B5EF4-FFF2-40B4-BE49-F238E27FC236}">
                            <a16:creationId xmlns:a16="http://schemas.microsoft.com/office/drawing/2014/main" id="{44475553-5621-4EB6-E93B-DA31E3A14EF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36962" y="2261994"/>
                        <a:ext cx="919162" cy="387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0">
            <a:extLst>
              <a:ext uri="{FF2B5EF4-FFF2-40B4-BE49-F238E27FC236}">
                <a16:creationId xmlns:a16="http://schemas.microsoft.com/office/drawing/2014/main" id="{6FBC245F-05E9-03C6-CA9C-EA161911A31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232851"/>
              </p:ext>
            </p:extLst>
          </p:nvPr>
        </p:nvGraphicFramePr>
        <p:xfrm>
          <a:off x="6453780" y="2274080"/>
          <a:ext cx="947738" cy="387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952200" imgH="380880" progId="Equation.DSMT4">
                  <p:embed/>
                </p:oleObj>
              </mc:Choice>
              <mc:Fallback>
                <p:oleObj name="Equation" r:id="rId12" imgW="952200" imgH="380880" progId="Equation.DSMT4">
                  <p:embed/>
                  <p:pic>
                    <p:nvPicPr>
                      <p:cNvPr id="11" name="Object 10">
                        <a:extLst>
                          <a:ext uri="{FF2B5EF4-FFF2-40B4-BE49-F238E27FC236}">
                            <a16:creationId xmlns:a16="http://schemas.microsoft.com/office/drawing/2014/main" id="{6FBC245F-05E9-03C6-CA9C-EA161911A31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53780" y="2274080"/>
                        <a:ext cx="947738" cy="387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>
            <a:extLst>
              <a:ext uri="{FF2B5EF4-FFF2-40B4-BE49-F238E27FC236}">
                <a16:creationId xmlns:a16="http://schemas.microsoft.com/office/drawing/2014/main" id="{F6B99E23-B757-3990-18DD-D449B00DC4D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58521065"/>
              </p:ext>
            </p:extLst>
          </p:nvPr>
        </p:nvGraphicFramePr>
        <p:xfrm>
          <a:off x="809032" y="2722203"/>
          <a:ext cx="946150" cy="387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952200" imgH="380880" progId="Equation.DSMT4">
                  <p:embed/>
                </p:oleObj>
              </mc:Choice>
              <mc:Fallback>
                <p:oleObj name="Equation" r:id="rId14" imgW="952200" imgH="380880" progId="Equation.DSMT4">
                  <p:embed/>
                  <p:pic>
                    <p:nvPicPr>
                      <p:cNvPr id="12" name="Object 11">
                        <a:extLst>
                          <a:ext uri="{FF2B5EF4-FFF2-40B4-BE49-F238E27FC236}">
                            <a16:creationId xmlns:a16="http://schemas.microsoft.com/office/drawing/2014/main" id="{F6B99E23-B757-3990-18DD-D449B00DC4D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9032" y="2722203"/>
                        <a:ext cx="946150" cy="387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2">
            <a:extLst>
              <a:ext uri="{FF2B5EF4-FFF2-40B4-BE49-F238E27FC236}">
                <a16:creationId xmlns:a16="http://schemas.microsoft.com/office/drawing/2014/main" id="{575634AB-DB59-53DB-43D3-635A89FC15B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61120203"/>
              </p:ext>
            </p:extLst>
          </p:nvPr>
        </p:nvGraphicFramePr>
        <p:xfrm>
          <a:off x="3636962" y="2740224"/>
          <a:ext cx="935038" cy="388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6" imgW="939600" imgH="380880" progId="Equation.DSMT4">
                  <p:embed/>
                </p:oleObj>
              </mc:Choice>
              <mc:Fallback>
                <p:oleObj name="Equation" r:id="rId16" imgW="939600" imgH="380880" progId="Equation.DSMT4">
                  <p:embed/>
                  <p:pic>
                    <p:nvPicPr>
                      <p:cNvPr id="13" name="Object 12">
                        <a:extLst>
                          <a:ext uri="{FF2B5EF4-FFF2-40B4-BE49-F238E27FC236}">
                            <a16:creationId xmlns:a16="http://schemas.microsoft.com/office/drawing/2014/main" id="{575634AB-DB59-53DB-43D3-635A89FC15B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36962" y="2740224"/>
                        <a:ext cx="935038" cy="3889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>
            <a:extLst>
              <a:ext uri="{FF2B5EF4-FFF2-40B4-BE49-F238E27FC236}">
                <a16:creationId xmlns:a16="http://schemas.microsoft.com/office/drawing/2014/main" id="{117541C1-8098-7698-C07E-416EA3C817F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66613802"/>
              </p:ext>
            </p:extLst>
          </p:nvPr>
        </p:nvGraphicFramePr>
        <p:xfrm>
          <a:off x="6453780" y="2737543"/>
          <a:ext cx="977900" cy="3873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8" imgW="977760" imgH="380880" progId="Equation.DSMT4">
                  <p:embed/>
                </p:oleObj>
              </mc:Choice>
              <mc:Fallback>
                <p:oleObj name="Equation" r:id="rId18" imgW="977760" imgH="380880" progId="Equation.DSMT4">
                  <p:embed/>
                  <p:pic>
                    <p:nvPicPr>
                      <p:cNvPr id="14" name="Object 13">
                        <a:extLst>
                          <a:ext uri="{FF2B5EF4-FFF2-40B4-BE49-F238E27FC236}">
                            <a16:creationId xmlns:a16="http://schemas.microsoft.com/office/drawing/2014/main" id="{117541C1-8098-7698-C07E-416EA3C817F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53780" y="2737543"/>
                        <a:ext cx="977900" cy="38735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DECB5217-0DE9-BDBF-F5E3-2FF8004A811A}"/>
              </a:ext>
            </a:extLst>
          </p:cNvPr>
          <p:cNvSpPr/>
          <p:nvPr/>
        </p:nvSpPr>
        <p:spPr>
          <a:xfrm>
            <a:off x="1300345" y="1816648"/>
            <a:ext cx="454837" cy="1285831"/>
          </a:xfrm>
          <a:prstGeom prst="roundRect">
            <a:avLst/>
          </a:prstGeom>
          <a:noFill/>
          <a:ln w="38100">
            <a:solidFill>
              <a:schemeClr val="tx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6CCDC1E-2C02-6BE9-98D5-D03E14841442}"/>
              </a:ext>
            </a:extLst>
          </p:cNvPr>
          <p:cNvGrpSpPr/>
          <p:nvPr/>
        </p:nvGrpSpPr>
        <p:grpSpPr>
          <a:xfrm>
            <a:off x="675789" y="3227913"/>
            <a:ext cx="1018981" cy="307031"/>
            <a:chOff x="675789" y="3260223"/>
            <a:chExt cx="1018981" cy="307031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5BF96E55-34E7-5934-9B2B-315D6E352190}"/>
                </a:ext>
              </a:extLst>
            </p:cNvPr>
            <p:cNvSpPr/>
            <p:nvPr/>
          </p:nvSpPr>
          <p:spPr>
            <a:xfrm>
              <a:off x="675789" y="3260223"/>
              <a:ext cx="1018981" cy="307031"/>
            </a:xfrm>
            <a:prstGeom prst="roundRect">
              <a:avLst/>
            </a:prstGeom>
            <a:solidFill>
              <a:schemeClr val="bg2">
                <a:alpha val="50196"/>
              </a:schemeClr>
            </a:solidFill>
            <a:ln w="38100">
              <a:solidFill>
                <a:schemeClr val="tx2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aphicFrame>
          <p:nvGraphicFramePr>
            <p:cNvPr id="18" name="Object 17">
              <a:extLst>
                <a:ext uri="{FF2B5EF4-FFF2-40B4-BE49-F238E27FC236}">
                  <a16:creationId xmlns:a16="http://schemas.microsoft.com/office/drawing/2014/main" id="{F9DEC2FD-7D63-FDF3-3111-EBA5E37A419C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688089707"/>
                </p:ext>
              </p:extLst>
            </p:nvPr>
          </p:nvGraphicFramePr>
          <p:xfrm>
            <a:off x="721729" y="3293088"/>
            <a:ext cx="927100" cy="2413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20" imgW="927000" imgH="241200" progId="Equation.DSMT4">
                    <p:embed/>
                  </p:oleObj>
                </mc:Choice>
                <mc:Fallback>
                  <p:oleObj name="Equation" r:id="rId20" imgW="927000" imgH="241200" progId="Equation.DSMT4">
                    <p:embed/>
                    <p:pic>
                      <p:nvPicPr>
                        <p:cNvPr id="18" name="Object 17">
                          <a:extLst>
                            <a:ext uri="{FF2B5EF4-FFF2-40B4-BE49-F238E27FC236}">
                              <a16:creationId xmlns:a16="http://schemas.microsoft.com/office/drawing/2014/main" id="{F9DEC2FD-7D63-FDF3-3111-EBA5E37A419C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21"/>
                        <a:stretch>
                          <a:fillRect/>
                        </a:stretch>
                      </p:blipFill>
                      <p:spPr>
                        <a:xfrm>
                          <a:off x="721729" y="3293088"/>
                          <a:ext cx="927100" cy="2413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32006FF-99F0-9825-977D-C4D68412D5B9}"/>
              </a:ext>
            </a:extLst>
          </p:cNvPr>
          <p:cNvGrpSpPr/>
          <p:nvPr/>
        </p:nvGrpSpPr>
        <p:grpSpPr>
          <a:xfrm>
            <a:off x="3551849" y="3230881"/>
            <a:ext cx="1089388" cy="304063"/>
            <a:chOff x="3415405" y="3446755"/>
            <a:chExt cx="1089388" cy="304063"/>
          </a:xfrm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40FA055F-75D4-F5AB-4F00-D6DD7CD9E870}"/>
                </a:ext>
              </a:extLst>
            </p:cNvPr>
            <p:cNvSpPr/>
            <p:nvPr/>
          </p:nvSpPr>
          <p:spPr>
            <a:xfrm>
              <a:off x="3415405" y="3446755"/>
              <a:ext cx="1089388" cy="304063"/>
            </a:xfrm>
            <a:prstGeom prst="roundRect">
              <a:avLst/>
            </a:prstGeom>
            <a:solidFill>
              <a:schemeClr val="bg2">
                <a:alpha val="50196"/>
              </a:schemeClr>
            </a:solidFill>
            <a:ln w="38100">
              <a:solidFill>
                <a:schemeClr val="tx2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aphicFrame>
          <p:nvGraphicFramePr>
            <p:cNvPr id="21" name="Object 20">
              <a:extLst>
                <a:ext uri="{FF2B5EF4-FFF2-40B4-BE49-F238E27FC236}">
                  <a16:creationId xmlns:a16="http://schemas.microsoft.com/office/drawing/2014/main" id="{06EB1FF4-304B-1135-4B5D-762503E1830C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922297843"/>
                </p:ext>
              </p:extLst>
            </p:nvPr>
          </p:nvGraphicFramePr>
          <p:xfrm>
            <a:off x="3452099" y="3478136"/>
            <a:ext cx="1016000" cy="2413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22" imgW="1015920" imgH="241200" progId="Equation.DSMT4">
                    <p:embed/>
                  </p:oleObj>
                </mc:Choice>
                <mc:Fallback>
                  <p:oleObj name="Equation" r:id="rId22" imgW="1015920" imgH="241200" progId="Equation.DSMT4">
                    <p:embed/>
                    <p:pic>
                      <p:nvPicPr>
                        <p:cNvPr id="21" name="Object 20">
                          <a:extLst>
                            <a:ext uri="{FF2B5EF4-FFF2-40B4-BE49-F238E27FC236}">
                              <a16:creationId xmlns:a16="http://schemas.microsoft.com/office/drawing/2014/main" id="{06EB1FF4-304B-1135-4B5D-762503E1830C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23"/>
                        <a:stretch>
                          <a:fillRect/>
                        </a:stretch>
                      </p:blipFill>
                      <p:spPr>
                        <a:xfrm>
                          <a:off x="3452099" y="3478136"/>
                          <a:ext cx="1016000" cy="2413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72B67B5-4E59-A7E0-E119-2B80E7EE881E}"/>
              </a:ext>
            </a:extLst>
          </p:cNvPr>
          <p:cNvGrpSpPr/>
          <p:nvPr/>
        </p:nvGrpSpPr>
        <p:grpSpPr>
          <a:xfrm>
            <a:off x="6359936" y="3216938"/>
            <a:ext cx="1089388" cy="306199"/>
            <a:chOff x="6220743" y="3400851"/>
            <a:chExt cx="1089388" cy="306199"/>
          </a:xfrm>
        </p:grpSpPr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2DA997EF-AE5B-47CF-2D08-D0E724961EBF}"/>
                </a:ext>
              </a:extLst>
            </p:cNvPr>
            <p:cNvSpPr/>
            <p:nvPr/>
          </p:nvSpPr>
          <p:spPr>
            <a:xfrm>
              <a:off x="6220743" y="3400851"/>
              <a:ext cx="1089388" cy="306199"/>
            </a:xfrm>
            <a:prstGeom prst="roundRect">
              <a:avLst/>
            </a:prstGeom>
            <a:solidFill>
              <a:schemeClr val="bg2">
                <a:alpha val="50196"/>
              </a:schemeClr>
            </a:solidFill>
            <a:ln w="38100">
              <a:solidFill>
                <a:schemeClr val="tx2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aphicFrame>
          <p:nvGraphicFramePr>
            <p:cNvPr id="24" name="Object 23">
              <a:extLst>
                <a:ext uri="{FF2B5EF4-FFF2-40B4-BE49-F238E27FC236}">
                  <a16:creationId xmlns:a16="http://schemas.microsoft.com/office/drawing/2014/main" id="{45CA7E1F-DC3C-7D5F-AF72-BD6612688B1C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384735543"/>
                </p:ext>
              </p:extLst>
            </p:nvPr>
          </p:nvGraphicFramePr>
          <p:xfrm>
            <a:off x="6251087" y="3433300"/>
            <a:ext cx="1028700" cy="2413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24" imgW="1028520" imgH="241200" progId="Equation.DSMT4">
                    <p:embed/>
                  </p:oleObj>
                </mc:Choice>
                <mc:Fallback>
                  <p:oleObj name="Equation" r:id="rId24" imgW="1028520" imgH="241200" progId="Equation.DSMT4">
                    <p:embed/>
                    <p:pic>
                      <p:nvPicPr>
                        <p:cNvPr id="24" name="Object 23">
                          <a:extLst>
                            <a:ext uri="{FF2B5EF4-FFF2-40B4-BE49-F238E27FC236}">
                              <a16:creationId xmlns:a16="http://schemas.microsoft.com/office/drawing/2014/main" id="{45CA7E1F-DC3C-7D5F-AF72-BD6612688B1C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25"/>
                        <a:stretch>
                          <a:fillRect/>
                        </a:stretch>
                      </p:blipFill>
                      <p:spPr>
                        <a:xfrm>
                          <a:off x="6251087" y="3433300"/>
                          <a:ext cx="1028700" cy="2413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3B60910-5C37-E352-34AA-B23489F2A084}"/>
              </a:ext>
            </a:extLst>
          </p:cNvPr>
          <p:cNvSpPr/>
          <p:nvPr/>
        </p:nvSpPr>
        <p:spPr>
          <a:xfrm>
            <a:off x="2229879" y="1816648"/>
            <a:ext cx="331287" cy="1285832"/>
          </a:xfrm>
          <a:prstGeom prst="roundRect">
            <a:avLst/>
          </a:prstGeom>
          <a:noFill/>
          <a:ln w="38100">
            <a:solidFill>
              <a:srgbClr val="E5B61F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57290C2A-6750-00F6-2904-3C695D20A4B2}"/>
              </a:ext>
            </a:extLst>
          </p:cNvPr>
          <p:cNvGrpSpPr/>
          <p:nvPr/>
        </p:nvGrpSpPr>
        <p:grpSpPr>
          <a:xfrm>
            <a:off x="1886031" y="3228745"/>
            <a:ext cx="1018981" cy="306199"/>
            <a:chOff x="1886031" y="3261055"/>
            <a:chExt cx="1018981" cy="306199"/>
          </a:xfrm>
        </p:grpSpPr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3FF4706C-952C-F52D-A378-E1F6998D32DA}"/>
                </a:ext>
              </a:extLst>
            </p:cNvPr>
            <p:cNvSpPr/>
            <p:nvPr/>
          </p:nvSpPr>
          <p:spPr>
            <a:xfrm>
              <a:off x="1886031" y="3261055"/>
              <a:ext cx="1018981" cy="306199"/>
            </a:xfrm>
            <a:prstGeom prst="roundRect">
              <a:avLst/>
            </a:prstGeom>
            <a:noFill/>
            <a:ln w="38100">
              <a:solidFill>
                <a:srgbClr val="E5B61F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aphicFrame>
          <p:nvGraphicFramePr>
            <p:cNvPr id="28" name="Object 27">
              <a:extLst>
                <a:ext uri="{FF2B5EF4-FFF2-40B4-BE49-F238E27FC236}">
                  <a16:creationId xmlns:a16="http://schemas.microsoft.com/office/drawing/2014/main" id="{FD4BE9BF-2EFD-82C8-2D74-756BC182202F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795431672"/>
                </p:ext>
              </p:extLst>
            </p:nvPr>
          </p:nvGraphicFramePr>
          <p:xfrm>
            <a:off x="1951021" y="3293504"/>
            <a:ext cx="889000" cy="2413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26" imgW="888840" imgH="241200" progId="Equation.DSMT4">
                    <p:embed/>
                  </p:oleObj>
                </mc:Choice>
                <mc:Fallback>
                  <p:oleObj name="Equation" r:id="rId26" imgW="888840" imgH="241200" progId="Equation.DSMT4">
                    <p:embed/>
                    <p:pic>
                      <p:nvPicPr>
                        <p:cNvPr id="28" name="Object 27">
                          <a:extLst>
                            <a:ext uri="{FF2B5EF4-FFF2-40B4-BE49-F238E27FC236}">
                              <a16:creationId xmlns:a16="http://schemas.microsoft.com/office/drawing/2014/main" id="{FD4BE9BF-2EFD-82C8-2D74-756BC182202F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27"/>
                        <a:stretch>
                          <a:fillRect/>
                        </a:stretch>
                      </p:blipFill>
                      <p:spPr>
                        <a:xfrm>
                          <a:off x="1951021" y="3293504"/>
                          <a:ext cx="889000" cy="2413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724146A-1BF4-AEA5-6509-6D0B08505CF9}"/>
              </a:ext>
            </a:extLst>
          </p:cNvPr>
          <p:cNvGrpSpPr/>
          <p:nvPr/>
        </p:nvGrpSpPr>
        <p:grpSpPr>
          <a:xfrm>
            <a:off x="4762091" y="3228745"/>
            <a:ext cx="1089388" cy="306199"/>
            <a:chOff x="4727976" y="3263128"/>
            <a:chExt cx="1089388" cy="306199"/>
          </a:xfrm>
        </p:grpSpPr>
        <p:sp>
          <p:nvSpPr>
            <p:cNvPr id="30" name="Rectangle: Rounded Corners 29">
              <a:extLst>
                <a:ext uri="{FF2B5EF4-FFF2-40B4-BE49-F238E27FC236}">
                  <a16:creationId xmlns:a16="http://schemas.microsoft.com/office/drawing/2014/main" id="{24F1FE29-655C-30C4-6281-DA638E5196C2}"/>
                </a:ext>
              </a:extLst>
            </p:cNvPr>
            <p:cNvSpPr/>
            <p:nvPr/>
          </p:nvSpPr>
          <p:spPr>
            <a:xfrm>
              <a:off x="4727976" y="3263128"/>
              <a:ext cx="1089388" cy="306199"/>
            </a:xfrm>
            <a:prstGeom prst="roundRect">
              <a:avLst/>
            </a:prstGeom>
            <a:noFill/>
            <a:ln w="38100">
              <a:solidFill>
                <a:srgbClr val="E5B61F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aphicFrame>
          <p:nvGraphicFramePr>
            <p:cNvPr id="31" name="Object 30">
              <a:extLst>
                <a:ext uri="{FF2B5EF4-FFF2-40B4-BE49-F238E27FC236}">
                  <a16:creationId xmlns:a16="http://schemas.microsoft.com/office/drawing/2014/main" id="{AFA41BFB-D3D4-02F0-2E41-928B73B606F2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100416141"/>
                </p:ext>
              </p:extLst>
            </p:nvPr>
          </p:nvGraphicFramePr>
          <p:xfrm>
            <a:off x="4777370" y="3295577"/>
            <a:ext cx="990600" cy="2413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28" imgW="990360" imgH="241200" progId="Equation.DSMT4">
                    <p:embed/>
                  </p:oleObj>
                </mc:Choice>
                <mc:Fallback>
                  <p:oleObj name="Equation" r:id="rId28" imgW="990360" imgH="241200" progId="Equation.DSMT4">
                    <p:embed/>
                    <p:pic>
                      <p:nvPicPr>
                        <p:cNvPr id="31" name="Object 30">
                          <a:extLst>
                            <a:ext uri="{FF2B5EF4-FFF2-40B4-BE49-F238E27FC236}">
                              <a16:creationId xmlns:a16="http://schemas.microsoft.com/office/drawing/2014/main" id="{AFA41BFB-D3D4-02F0-2E41-928B73B606F2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29"/>
                        <a:stretch>
                          <a:fillRect/>
                        </a:stretch>
                      </p:blipFill>
                      <p:spPr>
                        <a:xfrm>
                          <a:off x="4777370" y="3295577"/>
                          <a:ext cx="990600" cy="2413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BD592FAA-0E1E-2637-C92E-291D579F452D}"/>
              </a:ext>
            </a:extLst>
          </p:cNvPr>
          <p:cNvGrpSpPr/>
          <p:nvPr/>
        </p:nvGrpSpPr>
        <p:grpSpPr>
          <a:xfrm>
            <a:off x="7570178" y="3218405"/>
            <a:ext cx="1150011" cy="306199"/>
            <a:chOff x="7386564" y="3421756"/>
            <a:chExt cx="1150011" cy="306199"/>
          </a:xfrm>
        </p:grpSpPr>
        <p:sp>
          <p:nvSpPr>
            <p:cNvPr id="33" name="Rectangle: Rounded Corners 32">
              <a:extLst>
                <a:ext uri="{FF2B5EF4-FFF2-40B4-BE49-F238E27FC236}">
                  <a16:creationId xmlns:a16="http://schemas.microsoft.com/office/drawing/2014/main" id="{820FB836-FF00-C29D-D913-07F983A2DEA5}"/>
                </a:ext>
              </a:extLst>
            </p:cNvPr>
            <p:cNvSpPr/>
            <p:nvPr/>
          </p:nvSpPr>
          <p:spPr>
            <a:xfrm>
              <a:off x="7386564" y="3421756"/>
              <a:ext cx="1150011" cy="306199"/>
            </a:xfrm>
            <a:prstGeom prst="roundRect">
              <a:avLst/>
            </a:prstGeom>
            <a:noFill/>
            <a:ln w="38100">
              <a:solidFill>
                <a:srgbClr val="E5B61F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aphicFrame>
          <p:nvGraphicFramePr>
            <p:cNvPr id="34" name="Object 33">
              <a:extLst>
                <a:ext uri="{FF2B5EF4-FFF2-40B4-BE49-F238E27FC236}">
                  <a16:creationId xmlns:a16="http://schemas.microsoft.com/office/drawing/2014/main" id="{A6930417-FB62-DBF1-C9E8-CADC093D3CED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274279269"/>
                </p:ext>
              </p:extLst>
            </p:nvPr>
          </p:nvGraphicFramePr>
          <p:xfrm>
            <a:off x="7415469" y="3454205"/>
            <a:ext cx="1092200" cy="2413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30" imgW="1091880" imgH="241200" progId="Equation.DSMT4">
                    <p:embed/>
                  </p:oleObj>
                </mc:Choice>
                <mc:Fallback>
                  <p:oleObj name="Equation" r:id="rId30" imgW="1091880" imgH="241200" progId="Equation.DSMT4">
                    <p:embed/>
                    <p:pic>
                      <p:nvPicPr>
                        <p:cNvPr id="34" name="Object 33">
                          <a:extLst>
                            <a:ext uri="{FF2B5EF4-FFF2-40B4-BE49-F238E27FC236}">
                              <a16:creationId xmlns:a16="http://schemas.microsoft.com/office/drawing/2014/main" id="{A6930417-FB62-DBF1-C9E8-CADC093D3CED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31"/>
                        <a:stretch>
                          <a:fillRect/>
                        </a:stretch>
                      </p:blipFill>
                      <p:spPr>
                        <a:xfrm>
                          <a:off x="7415469" y="3454205"/>
                          <a:ext cx="1092200" cy="2413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585B43A8-98E9-A2F8-B48F-73C180BFDC96}"/>
              </a:ext>
            </a:extLst>
          </p:cNvPr>
          <p:cNvSpPr/>
          <p:nvPr/>
        </p:nvSpPr>
        <p:spPr>
          <a:xfrm>
            <a:off x="5041901" y="1816648"/>
            <a:ext cx="380778" cy="1285832"/>
          </a:xfrm>
          <a:prstGeom prst="roundRect">
            <a:avLst/>
          </a:prstGeom>
          <a:noFill/>
          <a:ln w="38100">
            <a:solidFill>
              <a:srgbClr val="E5B61F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25B2530F-B324-A210-217F-1D082136EF17}"/>
              </a:ext>
            </a:extLst>
          </p:cNvPr>
          <p:cNvSpPr/>
          <p:nvPr/>
        </p:nvSpPr>
        <p:spPr>
          <a:xfrm>
            <a:off x="7892609" y="1816648"/>
            <a:ext cx="380778" cy="1285832"/>
          </a:xfrm>
          <a:prstGeom prst="roundRect">
            <a:avLst/>
          </a:prstGeom>
          <a:noFill/>
          <a:ln w="38100">
            <a:solidFill>
              <a:srgbClr val="E5B61F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DBAB67FE-05C7-F65F-F305-D975CA684EDC}"/>
              </a:ext>
            </a:extLst>
          </p:cNvPr>
          <p:cNvSpPr/>
          <p:nvPr/>
        </p:nvSpPr>
        <p:spPr>
          <a:xfrm>
            <a:off x="4116757" y="1816648"/>
            <a:ext cx="454837" cy="1285831"/>
          </a:xfrm>
          <a:prstGeom prst="roundRect">
            <a:avLst/>
          </a:prstGeom>
          <a:noFill/>
          <a:ln w="38100">
            <a:solidFill>
              <a:schemeClr val="tx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8B51D3AD-7A6D-2281-9825-0F955B87042F}"/>
              </a:ext>
            </a:extLst>
          </p:cNvPr>
          <p:cNvSpPr/>
          <p:nvPr/>
        </p:nvSpPr>
        <p:spPr>
          <a:xfrm>
            <a:off x="6993872" y="1816648"/>
            <a:ext cx="454837" cy="1285831"/>
          </a:xfrm>
          <a:prstGeom prst="roundRect">
            <a:avLst/>
          </a:prstGeom>
          <a:noFill/>
          <a:ln w="38100">
            <a:solidFill>
              <a:schemeClr val="tx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98253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3E7455-58BC-3184-AD17-BBC7B8F687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833436DA-3632-87F9-B9BE-FFEAE110C5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7667069"/>
              </p:ext>
            </p:extLst>
          </p:nvPr>
        </p:nvGraphicFramePr>
        <p:xfrm>
          <a:off x="568757" y="1379837"/>
          <a:ext cx="7953580" cy="1767840"/>
        </p:xfrm>
        <a:graphic>
          <a:graphicData uri="http://schemas.openxmlformats.org/drawingml/2006/table">
            <a:tbl>
              <a:tblPr firstRow="1" bandRow="1">
                <a:tableStyleId>{BEDF182F-1DE7-4F13-8AA3-002D9E3B458A}</a:tableStyleId>
              </a:tblPr>
              <a:tblGrid>
                <a:gridCol w="1373131">
                  <a:extLst>
                    <a:ext uri="{9D8B030D-6E8A-4147-A177-3AD203B41FA5}">
                      <a16:colId xmlns:a16="http://schemas.microsoft.com/office/drawing/2014/main" val="2297075292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700638576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3371661523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1639772023"/>
                    </a:ext>
                  </a:extLst>
                </a:gridCol>
                <a:gridCol w="911169">
                  <a:extLst>
                    <a:ext uri="{9D8B030D-6E8A-4147-A177-3AD203B41FA5}">
                      <a16:colId xmlns:a16="http://schemas.microsoft.com/office/drawing/2014/main" val="1373990997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1378148883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3378533816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906975827"/>
                    </a:ext>
                  </a:extLst>
                </a:gridCol>
              </a:tblGrid>
              <a:tr h="247596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Expression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Result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Expression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Result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Expression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Result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194637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360364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0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0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0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0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0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0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5168839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4105003"/>
                  </a:ext>
                </a:extLst>
              </a:tr>
            </a:tbl>
          </a:graphicData>
        </a:graphic>
      </p:graphicFrame>
      <p:graphicFrame>
        <p:nvGraphicFramePr>
          <p:cNvPr id="56" name="Object 55">
            <a:extLst>
              <a:ext uri="{FF2B5EF4-FFF2-40B4-BE49-F238E27FC236}">
                <a16:creationId xmlns:a16="http://schemas.microsoft.com/office/drawing/2014/main" id="{DE93F166-0A29-E5E4-3C2F-C868C78E7EF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3022188"/>
              </p:ext>
            </p:extLst>
          </p:nvPr>
        </p:nvGraphicFramePr>
        <p:xfrm>
          <a:off x="809032" y="1815189"/>
          <a:ext cx="949325" cy="388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952200" imgH="380880" progId="Equation.DSMT4">
                  <p:embed/>
                </p:oleObj>
              </mc:Choice>
              <mc:Fallback>
                <p:oleObj name="Equation" r:id="rId2" imgW="952200" imgH="380880" progId="Equation.DSMT4">
                  <p:embed/>
                  <p:pic>
                    <p:nvPicPr>
                      <p:cNvPr id="56" name="Object 55">
                        <a:extLst>
                          <a:ext uri="{FF2B5EF4-FFF2-40B4-BE49-F238E27FC236}">
                            <a16:creationId xmlns:a16="http://schemas.microsoft.com/office/drawing/2014/main" id="{DE93F166-0A29-E5E4-3C2F-C868C78E7EF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9032" y="1815189"/>
                        <a:ext cx="949325" cy="3889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7" name="Object 56">
            <a:extLst>
              <a:ext uri="{FF2B5EF4-FFF2-40B4-BE49-F238E27FC236}">
                <a16:creationId xmlns:a16="http://schemas.microsoft.com/office/drawing/2014/main" id="{DE78EC96-E7D5-3F91-9DFB-5C988CB72C7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41789861"/>
              </p:ext>
            </p:extLst>
          </p:nvPr>
        </p:nvGraphicFramePr>
        <p:xfrm>
          <a:off x="3636962" y="1826301"/>
          <a:ext cx="935037" cy="388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939600" imgH="380880" progId="Equation.DSMT4">
                  <p:embed/>
                </p:oleObj>
              </mc:Choice>
              <mc:Fallback>
                <p:oleObj name="Equation" r:id="rId4" imgW="939600" imgH="380880" progId="Equation.DSMT4">
                  <p:embed/>
                  <p:pic>
                    <p:nvPicPr>
                      <p:cNvPr id="57" name="Object 56">
                        <a:extLst>
                          <a:ext uri="{FF2B5EF4-FFF2-40B4-BE49-F238E27FC236}">
                            <a16:creationId xmlns:a16="http://schemas.microsoft.com/office/drawing/2014/main" id="{DE78EC96-E7D5-3F91-9DFB-5C988CB72C7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36962" y="1826301"/>
                        <a:ext cx="935037" cy="3889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" name="Object 57">
            <a:extLst>
              <a:ext uri="{FF2B5EF4-FFF2-40B4-BE49-F238E27FC236}">
                <a16:creationId xmlns:a16="http://schemas.microsoft.com/office/drawing/2014/main" id="{0E479924-B851-7783-C6FA-E7106A6E768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51118674"/>
              </p:ext>
            </p:extLst>
          </p:nvPr>
        </p:nvGraphicFramePr>
        <p:xfrm>
          <a:off x="6502152" y="1815189"/>
          <a:ext cx="960437" cy="388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952200" imgH="380880" progId="Equation.DSMT4">
                  <p:embed/>
                </p:oleObj>
              </mc:Choice>
              <mc:Fallback>
                <p:oleObj name="Equation" r:id="rId6" imgW="952200" imgH="380880" progId="Equation.DSMT4">
                  <p:embed/>
                  <p:pic>
                    <p:nvPicPr>
                      <p:cNvPr id="58" name="Object 57">
                        <a:extLst>
                          <a:ext uri="{FF2B5EF4-FFF2-40B4-BE49-F238E27FC236}">
                            <a16:creationId xmlns:a16="http://schemas.microsoft.com/office/drawing/2014/main" id="{0E479924-B851-7783-C6FA-E7106A6E768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02152" y="1815189"/>
                        <a:ext cx="960437" cy="3889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" name="Group 3">
            <a:extLst>
              <a:ext uri="{FF2B5EF4-FFF2-40B4-BE49-F238E27FC236}">
                <a16:creationId xmlns:a16="http://schemas.microsoft.com/office/drawing/2014/main" id="{D09DD499-ABC7-1B70-5D58-ACA5C39628B5}"/>
              </a:ext>
            </a:extLst>
          </p:cNvPr>
          <p:cNvGrpSpPr/>
          <p:nvPr/>
        </p:nvGrpSpPr>
        <p:grpSpPr>
          <a:xfrm>
            <a:off x="628650" y="3229398"/>
            <a:ext cx="1126531" cy="307031"/>
            <a:chOff x="628650" y="3260223"/>
            <a:chExt cx="1126531" cy="307031"/>
          </a:xfrm>
        </p:grpSpPr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id="{A85A94D5-F68A-4F02-8FE0-A580C3A54AB3}"/>
                </a:ext>
              </a:extLst>
            </p:cNvPr>
            <p:cNvSpPr/>
            <p:nvPr/>
          </p:nvSpPr>
          <p:spPr>
            <a:xfrm>
              <a:off x="628650" y="3260223"/>
              <a:ext cx="1126531" cy="307031"/>
            </a:xfrm>
            <a:prstGeom prst="roundRect">
              <a:avLst/>
            </a:prstGeom>
            <a:solidFill>
              <a:schemeClr val="bg2">
                <a:alpha val="50196"/>
              </a:schemeClr>
            </a:solidFill>
            <a:ln w="38100">
              <a:solidFill>
                <a:schemeClr val="tx2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aphicFrame>
          <p:nvGraphicFramePr>
            <p:cNvPr id="40" name="Object 39">
              <a:extLst>
                <a:ext uri="{FF2B5EF4-FFF2-40B4-BE49-F238E27FC236}">
                  <a16:creationId xmlns:a16="http://schemas.microsoft.com/office/drawing/2014/main" id="{723A9908-82BA-5081-9DC6-DEB11B61428F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199194700"/>
                </p:ext>
              </p:extLst>
            </p:nvPr>
          </p:nvGraphicFramePr>
          <p:xfrm>
            <a:off x="690265" y="3293088"/>
            <a:ext cx="1003300" cy="2413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8" imgW="1002960" imgH="241200" progId="Equation.DSMT4">
                    <p:embed/>
                  </p:oleObj>
                </mc:Choice>
                <mc:Fallback>
                  <p:oleObj name="Equation" r:id="rId8" imgW="1002960" imgH="241200" progId="Equation.DSMT4">
                    <p:embed/>
                    <p:pic>
                      <p:nvPicPr>
                        <p:cNvPr id="40" name="Object 39">
                          <a:extLst>
                            <a:ext uri="{FF2B5EF4-FFF2-40B4-BE49-F238E27FC236}">
                              <a16:creationId xmlns:a16="http://schemas.microsoft.com/office/drawing/2014/main" id="{723A9908-82BA-5081-9DC6-DEB11B61428F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9"/>
                        <a:stretch>
                          <a:fillRect/>
                        </a:stretch>
                      </p:blipFill>
                      <p:spPr>
                        <a:xfrm>
                          <a:off x="690265" y="3293088"/>
                          <a:ext cx="1003300" cy="2413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0C404F65-9F0A-95A4-9F8E-203CE80E329E}"/>
              </a:ext>
            </a:extLst>
          </p:cNvPr>
          <p:cNvGrpSpPr/>
          <p:nvPr/>
        </p:nvGrpSpPr>
        <p:grpSpPr>
          <a:xfrm>
            <a:off x="3498850" y="3232366"/>
            <a:ext cx="1142387" cy="304063"/>
            <a:chOff x="3498850" y="3263191"/>
            <a:chExt cx="1142387" cy="304063"/>
          </a:xfrm>
        </p:grpSpPr>
        <p:sp>
          <p:nvSpPr>
            <p:cNvPr id="42" name="Rectangle: Rounded Corners 41">
              <a:extLst>
                <a:ext uri="{FF2B5EF4-FFF2-40B4-BE49-F238E27FC236}">
                  <a16:creationId xmlns:a16="http://schemas.microsoft.com/office/drawing/2014/main" id="{0A4FAECE-19ED-EAEB-1D57-236B3EEFDCED}"/>
                </a:ext>
              </a:extLst>
            </p:cNvPr>
            <p:cNvSpPr/>
            <p:nvPr/>
          </p:nvSpPr>
          <p:spPr>
            <a:xfrm>
              <a:off x="3498850" y="3263191"/>
              <a:ext cx="1142387" cy="304063"/>
            </a:xfrm>
            <a:prstGeom prst="roundRect">
              <a:avLst/>
            </a:prstGeom>
            <a:solidFill>
              <a:schemeClr val="bg2">
                <a:alpha val="50196"/>
              </a:schemeClr>
            </a:solidFill>
            <a:ln w="38100">
              <a:solidFill>
                <a:schemeClr val="tx2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aphicFrame>
          <p:nvGraphicFramePr>
            <p:cNvPr id="43" name="Object 42">
              <a:extLst>
                <a:ext uri="{FF2B5EF4-FFF2-40B4-BE49-F238E27FC236}">
                  <a16:creationId xmlns:a16="http://schemas.microsoft.com/office/drawing/2014/main" id="{17BF5714-61C2-481C-07B3-39DD730CBF87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191237822"/>
                </p:ext>
              </p:extLst>
            </p:nvPr>
          </p:nvGraphicFramePr>
          <p:xfrm>
            <a:off x="3562043" y="3294572"/>
            <a:ext cx="1016000" cy="2413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0" imgW="1015920" imgH="241200" progId="Equation.DSMT4">
                    <p:embed/>
                  </p:oleObj>
                </mc:Choice>
                <mc:Fallback>
                  <p:oleObj name="Equation" r:id="rId10" imgW="1015920" imgH="241200" progId="Equation.DSMT4">
                    <p:embed/>
                    <p:pic>
                      <p:nvPicPr>
                        <p:cNvPr id="43" name="Object 42">
                          <a:extLst>
                            <a:ext uri="{FF2B5EF4-FFF2-40B4-BE49-F238E27FC236}">
                              <a16:creationId xmlns:a16="http://schemas.microsoft.com/office/drawing/2014/main" id="{17BF5714-61C2-481C-07B3-39DD730CBF87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1"/>
                        <a:stretch>
                          <a:fillRect/>
                        </a:stretch>
                      </p:blipFill>
                      <p:spPr>
                        <a:xfrm>
                          <a:off x="3562043" y="3294572"/>
                          <a:ext cx="1016000" cy="2413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34F2601-8157-240D-F95F-EB0C127D26CD}"/>
              </a:ext>
            </a:extLst>
          </p:cNvPr>
          <p:cNvGrpSpPr/>
          <p:nvPr/>
        </p:nvGrpSpPr>
        <p:grpSpPr>
          <a:xfrm>
            <a:off x="6359936" y="3218423"/>
            <a:ext cx="1089388" cy="306199"/>
            <a:chOff x="6359936" y="3249248"/>
            <a:chExt cx="1089388" cy="306199"/>
          </a:xfrm>
        </p:grpSpPr>
        <p:sp>
          <p:nvSpPr>
            <p:cNvPr id="45" name="Rectangle: Rounded Corners 44">
              <a:extLst>
                <a:ext uri="{FF2B5EF4-FFF2-40B4-BE49-F238E27FC236}">
                  <a16:creationId xmlns:a16="http://schemas.microsoft.com/office/drawing/2014/main" id="{F7FE580A-DD21-4DB9-5114-051B52FE6C0C}"/>
                </a:ext>
              </a:extLst>
            </p:cNvPr>
            <p:cNvSpPr/>
            <p:nvPr/>
          </p:nvSpPr>
          <p:spPr>
            <a:xfrm>
              <a:off x="6359936" y="3249248"/>
              <a:ext cx="1089388" cy="306199"/>
            </a:xfrm>
            <a:prstGeom prst="roundRect">
              <a:avLst/>
            </a:prstGeom>
            <a:solidFill>
              <a:schemeClr val="bg2">
                <a:alpha val="50196"/>
              </a:schemeClr>
            </a:solidFill>
            <a:ln w="38100">
              <a:solidFill>
                <a:schemeClr val="tx2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aphicFrame>
          <p:nvGraphicFramePr>
            <p:cNvPr id="46" name="Object 45">
              <a:extLst>
                <a:ext uri="{FF2B5EF4-FFF2-40B4-BE49-F238E27FC236}">
                  <a16:creationId xmlns:a16="http://schemas.microsoft.com/office/drawing/2014/main" id="{6A0D1211-9917-8AC4-5D63-01E66EFFFA8D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492248263"/>
                </p:ext>
              </p:extLst>
            </p:nvPr>
          </p:nvGraphicFramePr>
          <p:xfrm>
            <a:off x="6402980" y="3281697"/>
            <a:ext cx="1003300" cy="2413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2" imgW="1002960" imgH="241200" progId="Equation.DSMT4">
                    <p:embed/>
                  </p:oleObj>
                </mc:Choice>
                <mc:Fallback>
                  <p:oleObj name="Equation" r:id="rId12" imgW="1002960" imgH="241200" progId="Equation.DSMT4">
                    <p:embed/>
                    <p:pic>
                      <p:nvPicPr>
                        <p:cNvPr id="46" name="Object 45">
                          <a:extLst>
                            <a:ext uri="{FF2B5EF4-FFF2-40B4-BE49-F238E27FC236}">
                              <a16:creationId xmlns:a16="http://schemas.microsoft.com/office/drawing/2014/main" id="{6A0D1211-9917-8AC4-5D63-01E66EFFFA8D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3"/>
                        <a:stretch>
                          <a:fillRect/>
                        </a:stretch>
                      </p:blipFill>
                      <p:spPr>
                        <a:xfrm>
                          <a:off x="6402980" y="3281697"/>
                          <a:ext cx="1003300" cy="2413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E12B7D0B-2BDE-4477-8A8E-85367F171583}"/>
              </a:ext>
            </a:extLst>
          </p:cNvPr>
          <p:cNvGrpSpPr/>
          <p:nvPr/>
        </p:nvGrpSpPr>
        <p:grpSpPr>
          <a:xfrm>
            <a:off x="1857970" y="3230230"/>
            <a:ext cx="1222115" cy="306199"/>
            <a:chOff x="1857970" y="3261055"/>
            <a:chExt cx="1222115" cy="306199"/>
          </a:xfrm>
        </p:grpSpPr>
        <p:sp>
          <p:nvSpPr>
            <p:cNvPr id="48" name="Rectangle: Rounded Corners 47">
              <a:extLst>
                <a:ext uri="{FF2B5EF4-FFF2-40B4-BE49-F238E27FC236}">
                  <a16:creationId xmlns:a16="http://schemas.microsoft.com/office/drawing/2014/main" id="{847E6643-EDFD-89CD-E3FF-73659ED7F877}"/>
                </a:ext>
              </a:extLst>
            </p:cNvPr>
            <p:cNvSpPr/>
            <p:nvPr/>
          </p:nvSpPr>
          <p:spPr>
            <a:xfrm>
              <a:off x="1857970" y="3261055"/>
              <a:ext cx="1222115" cy="306199"/>
            </a:xfrm>
            <a:prstGeom prst="roundRect">
              <a:avLst/>
            </a:prstGeom>
            <a:noFill/>
            <a:ln w="38100">
              <a:solidFill>
                <a:srgbClr val="E5B61F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aphicFrame>
          <p:nvGraphicFramePr>
            <p:cNvPr id="49" name="Object 48">
              <a:extLst>
                <a:ext uri="{FF2B5EF4-FFF2-40B4-BE49-F238E27FC236}">
                  <a16:creationId xmlns:a16="http://schemas.microsoft.com/office/drawing/2014/main" id="{6B13C33E-BD26-85F8-3F02-76DA38DDAC00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919822334"/>
                </p:ext>
              </p:extLst>
            </p:nvPr>
          </p:nvGraphicFramePr>
          <p:xfrm>
            <a:off x="1910227" y="3293504"/>
            <a:ext cx="1117600" cy="2413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4" imgW="1117440" imgH="241200" progId="Equation.DSMT4">
                    <p:embed/>
                  </p:oleObj>
                </mc:Choice>
                <mc:Fallback>
                  <p:oleObj name="Equation" r:id="rId14" imgW="1117440" imgH="241200" progId="Equation.DSMT4">
                    <p:embed/>
                    <p:pic>
                      <p:nvPicPr>
                        <p:cNvPr id="49" name="Object 48">
                          <a:extLst>
                            <a:ext uri="{FF2B5EF4-FFF2-40B4-BE49-F238E27FC236}">
                              <a16:creationId xmlns:a16="http://schemas.microsoft.com/office/drawing/2014/main" id="{6B13C33E-BD26-85F8-3F02-76DA38DDAC00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5"/>
                        <a:stretch>
                          <a:fillRect/>
                        </a:stretch>
                      </p:blipFill>
                      <p:spPr>
                        <a:xfrm>
                          <a:off x="1910227" y="3293504"/>
                          <a:ext cx="1117600" cy="2413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019C0818-6E32-7811-4C23-4ED1855822C8}"/>
              </a:ext>
            </a:extLst>
          </p:cNvPr>
          <p:cNvGrpSpPr/>
          <p:nvPr/>
        </p:nvGrpSpPr>
        <p:grpSpPr>
          <a:xfrm>
            <a:off x="4762091" y="3230230"/>
            <a:ext cx="1089388" cy="306199"/>
            <a:chOff x="4762091" y="3261055"/>
            <a:chExt cx="1089388" cy="306199"/>
          </a:xfrm>
        </p:grpSpPr>
        <p:sp>
          <p:nvSpPr>
            <p:cNvPr id="51" name="Rectangle: Rounded Corners 50">
              <a:extLst>
                <a:ext uri="{FF2B5EF4-FFF2-40B4-BE49-F238E27FC236}">
                  <a16:creationId xmlns:a16="http://schemas.microsoft.com/office/drawing/2014/main" id="{A7B6FA90-547B-1D70-0B0D-BDA72706277F}"/>
                </a:ext>
              </a:extLst>
            </p:cNvPr>
            <p:cNvSpPr/>
            <p:nvPr/>
          </p:nvSpPr>
          <p:spPr>
            <a:xfrm>
              <a:off x="4762091" y="3261055"/>
              <a:ext cx="1089388" cy="306199"/>
            </a:xfrm>
            <a:prstGeom prst="roundRect">
              <a:avLst/>
            </a:prstGeom>
            <a:noFill/>
            <a:ln w="38100">
              <a:solidFill>
                <a:srgbClr val="E5B61F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aphicFrame>
          <p:nvGraphicFramePr>
            <p:cNvPr id="52" name="Object 51">
              <a:extLst>
                <a:ext uri="{FF2B5EF4-FFF2-40B4-BE49-F238E27FC236}">
                  <a16:creationId xmlns:a16="http://schemas.microsoft.com/office/drawing/2014/main" id="{DB03263B-9516-4B43-FB5C-5947F251DDA8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038292602"/>
                </p:ext>
              </p:extLst>
            </p:nvPr>
          </p:nvGraphicFramePr>
          <p:xfrm>
            <a:off x="4811485" y="3293504"/>
            <a:ext cx="990600" cy="2413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6" imgW="990360" imgH="241200" progId="Equation.DSMT4">
                    <p:embed/>
                  </p:oleObj>
                </mc:Choice>
                <mc:Fallback>
                  <p:oleObj name="Equation" r:id="rId16" imgW="990360" imgH="241200" progId="Equation.DSMT4">
                    <p:embed/>
                    <p:pic>
                      <p:nvPicPr>
                        <p:cNvPr id="52" name="Object 51">
                          <a:extLst>
                            <a:ext uri="{FF2B5EF4-FFF2-40B4-BE49-F238E27FC236}">
                              <a16:creationId xmlns:a16="http://schemas.microsoft.com/office/drawing/2014/main" id="{DB03263B-9516-4B43-FB5C-5947F251DDA8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7"/>
                        <a:stretch>
                          <a:fillRect/>
                        </a:stretch>
                      </p:blipFill>
                      <p:spPr>
                        <a:xfrm>
                          <a:off x="4811485" y="3293504"/>
                          <a:ext cx="990600" cy="2413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FA6AF673-DA5D-4641-915C-F2044EEEE5B2}"/>
              </a:ext>
            </a:extLst>
          </p:cNvPr>
          <p:cNvGrpSpPr/>
          <p:nvPr/>
        </p:nvGrpSpPr>
        <p:grpSpPr>
          <a:xfrm>
            <a:off x="7533486" y="3219890"/>
            <a:ext cx="1299364" cy="306199"/>
            <a:chOff x="7533486" y="3250715"/>
            <a:chExt cx="1299364" cy="306199"/>
          </a:xfrm>
        </p:grpSpPr>
        <p:sp>
          <p:nvSpPr>
            <p:cNvPr id="54" name="Rectangle: Rounded Corners 53">
              <a:extLst>
                <a:ext uri="{FF2B5EF4-FFF2-40B4-BE49-F238E27FC236}">
                  <a16:creationId xmlns:a16="http://schemas.microsoft.com/office/drawing/2014/main" id="{A242DE94-A089-7A2A-EAFC-F084912F4736}"/>
                </a:ext>
              </a:extLst>
            </p:cNvPr>
            <p:cNvSpPr/>
            <p:nvPr/>
          </p:nvSpPr>
          <p:spPr>
            <a:xfrm>
              <a:off x="7533486" y="3250715"/>
              <a:ext cx="1299364" cy="306199"/>
            </a:xfrm>
            <a:prstGeom prst="roundRect">
              <a:avLst/>
            </a:prstGeom>
            <a:noFill/>
            <a:ln w="38100">
              <a:solidFill>
                <a:srgbClr val="E5B61F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aphicFrame>
          <p:nvGraphicFramePr>
            <p:cNvPr id="55" name="Object 54">
              <a:extLst>
                <a:ext uri="{FF2B5EF4-FFF2-40B4-BE49-F238E27FC236}">
                  <a16:creationId xmlns:a16="http://schemas.microsoft.com/office/drawing/2014/main" id="{CB832E33-FF66-A1B9-1749-A90650C91C4C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914306620"/>
                </p:ext>
              </p:extLst>
            </p:nvPr>
          </p:nvGraphicFramePr>
          <p:xfrm>
            <a:off x="7573568" y="3283164"/>
            <a:ext cx="1219200" cy="2413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8" imgW="1218960" imgH="241200" progId="Equation.DSMT4">
                    <p:embed/>
                  </p:oleObj>
                </mc:Choice>
                <mc:Fallback>
                  <p:oleObj name="Equation" r:id="rId18" imgW="1218960" imgH="241200" progId="Equation.DSMT4">
                    <p:embed/>
                    <p:pic>
                      <p:nvPicPr>
                        <p:cNvPr id="55" name="Object 54">
                          <a:extLst>
                            <a:ext uri="{FF2B5EF4-FFF2-40B4-BE49-F238E27FC236}">
                              <a16:creationId xmlns:a16="http://schemas.microsoft.com/office/drawing/2014/main" id="{CB832E33-FF66-A1B9-1749-A90650C91C4C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9"/>
                        <a:stretch>
                          <a:fillRect/>
                        </a:stretch>
                      </p:blipFill>
                      <p:spPr>
                        <a:xfrm>
                          <a:off x="7573568" y="3283164"/>
                          <a:ext cx="1219200" cy="2413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6F7D96F1-25A2-5EC2-6104-EAFAD232B9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Finding Patterns: Pattern 2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B64E8B0-A1D5-3238-C0B2-5856E2A47C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650" y="3653809"/>
            <a:ext cx="7886700" cy="978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57200" indent="-393192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Char char="●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00" indent="-356616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371600" indent="-338328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Wingdings" pitchFamily="2" charset="2"/>
              <a:buChar char="§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28800" indent="-32004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286000" indent="-310896" algn="l" rtl="0" eaLnBrk="1" fontAlgn="base" hangingPunct="1">
              <a:lnSpc>
                <a:spcPct val="9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Notice that the inputs for the logarithms have </a:t>
            </a:r>
            <a:br>
              <a:rPr lang="en-US" dirty="0"/>
            </a:br>
            <a:r>
              <a:rPr lang="en-US" dirty="0"/>
              <a:t>a pattern, as do the outputs.</a:t>
            </a:r>
            <a:endParaRPr lang="en-US" altLang="en-US" dirty="0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B5439153-7BE2-D3CD-008C-CFE9802038E7}"/>
              </a:ext>
            </a:extLst>
          </p:cNvPr>
          <p:cNvSpPr/>
          <p:nvPr/>
        </p:nvSpPr>
        <p:spPr>
          <a:xfrm>
            <a:off x="2229879" y="1816648"/>
            <a:ext cx="331287" cy="1285832"/>
          </a:xfrm>
          <a:prstGeom prst="roundRect">
            <a:avLst/>
          </a:prstGeom>
          <a:noFill/>
          <a:ln w="38100">
            <a:solidFill>
              <a:srgbClr val="E5B61F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E007E2A9-14B9-9339-D6AF-0DC945639600}"/>
              </a:ext>
            </a:extLst>
          </p:cNvPr>
          <p:cNvSpPr/>
          <p:nvPr/>
        </p:nvSpPr>
        <p:spPr>
          <a:xfrm>
            <a:off x="5041901" y="1816648"/>
            <a:ext cx="380778" cy="1285832"/>
          </a:xfrm>
          <a:prstGeom prst="roundRect">
            <a:avLst/>
          </a:prstGeom>
          <a:noFill/>
          <a:ln w="38100">
            <a:solidFill>
              <a:srgbClr val="E5B61F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60168C18-30F9-9197-BB9D-37CDEB61B9D8}"/>
              </a:ext>
            </a:extLst>
          </p:cNvPr>
          <p:cNvSpPr/>
          <p:nvPr/>
        </p:nvSpPr>
        <p:spPr>
          <a:xfrm>
            <a:off x="7892609" y="1816648"/>
            <a:ext cx="380778" cy="1285832"/>
          </a:xfrm>
          <a:prstGeom prst="roundRect">
            <a:avLst/>
          </a:prstGeom>
          <a:noFill/>
          <a:ln w="38100">
            <a:solidFill>
              <a:srgbClr val="E5B61F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59" name="Object 58">
            <a:extLst>
              <a:ext uri="{FF2B5EF4-FFF2-40B4-BE49-F238E27FC236}">
                <a16:creationId xmlns:a16="http://schemas.microsoft.com/office/drawing/2014/main" id="{8FCF294C-8CF0-D716-7EE3-087B0786F46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44305521"/>
              </p:ext>
            </p:extLst>
          </p:nvPr>
        </p:nvGraphicFramePr>
        <p:xfrm>
          <a:off x="809032" y="2270801"/>
          <a:ext cx="820738" cy="388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0" imgW="825480" imgH="380880" progId="Equation.DSMT4">
                  <p:embed/>
                </p:oleObj>
              </mc:Choice>
              <mc:Fallback>
                <p:oleObj name="Equation" r:id="rId20" imgW="825480" imgH="380880" progId="Equation.DSMT4">
                  <p:embed/>
                  <p:pic>
                    <p:nvPicPr>
                      <p:cNvPr id="59" name="Object 58">
                        <a:extLst>
                          <a:ext uri="{FF2B5EF4-FFF2-40B4-BE49-F238E27FC236}">
                            <a16:creationId xmlns:a16="http://schemas.microsoft.com/office/drawing/2014/main" id="{8FCF294C-8CF0-D716-7EE3-087B0786F46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9032" y="2270801"/>
                        <a:ext cx="820738" cy="3889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" name="Object 59">
            <a:extLst>
              <a:ext uri="{FF2B5EF4-FFF2-40B4-BE49-F238E27FC236}">
                <a16:creationId xmlns:a16="http://schemas.microsoft.com/office/drawing/2014/main" id="{AB72FB09-79D8-D6C4-76A0-96C4AF37186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68022702"/>
              </p:ext>
            </p:extLst>
          </p:nvPr>
        </p:nvGraphicFramePr>
        <p:xfrm>
          <a:off x="3636962" y="2259689"/>
          <a:ext cx="817562" cy="387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2" imgW="812520" imgH="380880" progId="Equation.DSMT4">
                  <p:embed/>
                </p:oleObj>
              </mc:Choice>
              <mc:Fallback>
                <p:oleObj name="Equation" r:id="rId22" imgW="812520" imgH="380880" progId="Equation.DSMT4">
                  <p:embed/>
                  <p:pic>
                    <p:nvPicPr>
                      <p:cNvPr id="60" name="Object 59">
                        <a:extLst>
                          <a:ext uri="{FF2B5EF4-FFF2-40B4-BE49-F238E27FC236}">
                            <a16:creationId xmlns:a16="http://schemas.microsoft.com/office/drawing/2014/main" id="{AB72FB09-79D8-D6C4-76A0-96C4AF37186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36962" y="2259689"/>
                        <a:ext cx="817562" cy="387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" name="Object 60">
            <a:extLst>
              <a:ext uri="{FF2B5EF4-FFF2-40B4-BE49-F238E27FC236}">
                <a16:creationId xmlns:a16="http://schemas.microsoft.com/office/drawing/2014/main" id="{C4F090BA-6467-73BC-F841-624E2146249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78209651"/>
              </p:ext>
            </p:extLst>
          </p:nvPr>
        </p:nvGraphicFramePr>
        <p:xfrm>
          <a:off x="6502152" y="2272389"/>
          <a:ext cx="808037" cy="387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4" imgW="812520" imgH="380880" progId="Equation.DSMT4">
                  <p:embed/>
                </p:oleObj>
              </mc:Choice>
              <mc:Fallback>
                <p:oleObj name="Equation" r:id="rId24" imgW="812520" imgH="380880" progId="Equation.DSMT4">
                  <p:embed/>
                  <p:pic>
                    <p:nvPicPr>
                      <p:cNvPr id="61" name="Object 60">
                        <a:extLst>
                          <a:ext uri="{FF2B5EF4-FFF2-40B4-BE49-F238E27FC236}">
                            <a16:creationId xmlns:a16="http://schemas.microsoft.com/office/drawing/2014/main" id="{C4F090BA-6467-73BC-F841-624E2146249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02152" y="2272389"/>
                        <a:ext cx="808037" cy="387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2" name="Object 61">
            <a:extLst>
              <a:ext uri="{FF2B5EF4-FFF2-40B4-BE49-F238E27FC236}">
                <a16:creationId xmlns:a16="http://schemas.microsoft.com/office/drawing/2014/main" id="{EAB998C0-E1D7-4BF2-1276-FD8E371176E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09029189"/>
              </p:ext>
            </p:extLst>
          </p:nvPr>
        </p:nvGraphicFramePr>
        <p:xfrm>
          <a:off x="809032" y="2720064"/>
          <a:ext cx="808037" cy="387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6" imgW="812520" imgH="380880" progId="Equation.DSMT4">
                  <p:embed/>
                </p:oleObj>
              </mc:Choice>
              <mc:Fallback>
                <p:oleObj name="Equation" r:id="rId26" imgW="812520" imgH="380880" progId="Equation.DSMT4">
                  <p:embed/>
                  <p:pic>
                    <p:nvPicPr>
                      <p:cNvPr id="62" name="Object 61">
                        <a:extLst>
                          <a:ext uri="{FF2B5EF4-FFF2-40B4-BE49-F238E27FC236}">
                            <a16:creationId xmlns:a16="http://schemas.microsoft.com/office/drawing/2014/main" id="{EAB998C0-E1D7-4BF2-1276-FD8E371176E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9032" y="2720064"/>
                        <a:ext cx="808037" cy="387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" name="Object 62">
            <a:extLst>
              <a:ext uri="{FF2B5EF4-FFF2-40B4-BE49-F238E27FC236}">
                <a16:creationId xmlns:a16="http://schemas.microsoft.com/office/drawing/2014/main" id="{4FFE1862-7DD2-CBA7-49E8-7555F66AB8D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88252090"/>
              </p:ext>
            </p:extLst>
          </p:nvPr>
        </p:nvGraphicFramePr>
        <p:xfrm>
          <a:off x="3636962" y="2737526"/>
          <a:ext cx="809625" cy="388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8" imgW="812520" imgH="380880" progId="Equation.DSMT4">
                  <p:embed/>
                </p:oleObj>
              </mc:Choice>
              <mc:Fallback>
                <p:oleObj name="Equation" r:id="rId28" imgW="812520" imgH="380880" progId="Equation.DSMT4">
                  <p:embed/>
                  <p:pic>
                    <p:nvPicPr>
                      <p:cNvPr id="63" name="Object 62">
                        <a:extLst>
                          <a:ext uri="{FF2B5EF4-FFF2-40B4-BE49-F238E27FC236}">
                            <a16:creationId xmlns:a16="http://schemas.microsoft.com/office/drawing/2014/main" id="{4FFE1862-7DD2-CBA7-49E8-7555F66AB8D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36962" y="2737526"/>
                        <a:ext cx="809625" cy="3889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" name="Object 63">
            <a:extLst>
              <a:ext uri="{FF2B5EF4-FFF2-40B4-BE49-F238E27FC236}">
                <a16:creationId xmlns:a16="http://schemas.microsoft.com/office/drawing/2014/main" id="{6F12CD63-E5D6-F0F2-1E51-2E124A8898B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41467529"/>
              </p:ext>
            </p:extLst>
          </p:nvPr>
        </p:nvGraphicFramePr>
        <p:xfrm>
          <a:off x="6502152" y="2735939"/>
          <a:ext cx="812800" cy="387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0" imgW="812520" imgH="380880" progId="Equation.DSMT4">
                  <p:embed/>
                </p:oleObj>
              </mc:Choice>
              <mc:Fallback>
                <p:oleObj name="Equation" r:id="rId30" imgW="812520" imgH="380880" progId="Equation.DSMT4">
                  <p:embed/>
                  <p:pic>
                    <p:nvPicPr>
                      <p:cNvPr id="64" name="Object 63">
                        <a:extLst>
                          <a:ext uri="{FF2B5EF4-FFF2-40B4-BE49-F238E27FC236}">
                            <a16:creationId xmlns:a16="http://schemas.microsoft.com/office/drawing/2014/main" id="{6F12CD63-E5D6-F0F2-1E51-2E124A8898B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02152" y="2735939"/>
                        <a:ext cx="812800" cy="387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69BCB8CC-1516-FB16-F4FD-E54AE0338B57}"/>
              </a:ext>
            </a:extLst>
          </p:cNvPr>
          <p:cNvSpPr/>
          <p:nvPr/>
        </p:nvSpPr>
        <p:spPr>
          <a:xfrm>
            <a:off x="1300345" y="1816648"/>
            <a:ext cx="454837" cy="1285831"/>
          </a:xfrm>
          <a:prstGeom prst="roundRect">
            <a:avLst/>
          </a:prstGeom>
          <a:noFill/>
          <a:ln w="38100">
            <a:solidFill>
              <a:schemeClr val="tx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F7A2410C-3EDE-2668-96AA-350F2E8F690A}"/>
              </a:ext>
            </a:extLst>
          </p:cNvPr>
          <p:cNvSpPr/>
          <p:nvPr/>
        </p:nvSpPr>
        <p:spPr>
          <a:xfrm>
            <a:off x="4116757" y="1816648"/>
            <a:ext cx="454837" cy="1285831"/>
          </a:xfrm>
          <a:prstGeom prst="roundRect">
            <a:avLst/>
          </a:prstGeom>
          <a:noFill/>
          <a:ln w="38100">
            <a:solidFill>
              <a:schemeClr val="tx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8" name="Rectangle: Rounded Corners 67">
            <a:extLst>
              <a:ext uri="{FF2B5EF4-FFF2-40B4-BE49-F238E27FC236}">
                <a16:creationId xmlns:a16="http://schemas.microsoft.com/office/drawing/2014/main" id="{0F154FE5-333A-4882-C245-A2A693BDFDA3}"/>
              </a:ext>
            </a:extLst>
          </p:cNvPr>
          <p:cNvSpPr/>
          <p:nvPr/>
        </p:nvSpPr>
        <p:spPr>
          <a:xfrm>
            <a:off x="6993872" y="1816648"/>
            <a:ext cx="454837" cy="1285831"/>
          </a:xfrm>
          <a:prstGeom prst="roundRect">
            <a:avLst/>
          </a:prstGeom>
          <a:noFill/>
          <a:ln w="38100">
            <a:solidFill>
              <a:schemeClr val="tx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8798158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LEARN 202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85782"/>
      </a:accent1>
      <a:accent2>
        <a:srgbClr val="008CC9"/>
      </a:accent2>
      <a:accent3>
        <a:srgbClr val="971D20"/>
      </a:accent3>
      <a:accent4>
        <a:srgbClr val="E8BF3C"/>
      </a:accent4>
      <a:accent5>
        <a:srgbClr val="D30F7F"/>
      </a:accent5>
      <a:accent6>
        <a:srgbClr val="FFFFFF"/>
      </a:accent6>
      <a:hlink>
        <a:srgbClr val="288AC3"/>
      </a:hlink>
      <a:folHlink>
        <a:srgbClr val="288AC3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D99821D3-5AB0-46A2-A88B-DF1F5B2F96C5}" vid="{BF5A499D-F8D2-49C6-962D-9AF7F62A082E}"/>
    </a:ext>
  </a:extLst>
</a:theme>
</file>

<file path=ppt/theme/theme2.xml><?xml version="1.0" encoding="utf-8"?>
<a:theme xmlns:a="http://schemas.openxmlformats.org/drawingml/2006/main" name="1_Custom Design">
  <a:themeElements>
    <a:clrScheme name="LEARN 202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85782"/>
      </a:accent1>
      <a:accent2>
        <a:srgbClr val="008CC9"/>
      </a:accent2>
      <a:accent3>
        <a:srgbClr val="971D20"/>
      </a:accent3>
      <a:accent4>
        <a:srgbClr val="E8BF3C"/>
      </a:accent4>
      <a:accent5>
        <a:srgbClr val="D30F7F"/>
      </a:accent5>
      <a:accent6>
        <a:srgbClr val="FFFFFF"/>
      </a:accent6>
      <a:hlink>
        <a:srgbClr val="288AC3"/>
      </a:hlink>
      <a:folHlink>
        <a:srgbClr val="288AC3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D99821D3-5AB0-46A2-A88B-DF1F5B2F96C5}" vid="{6DD89F41-01E6-4C88-840F-270122FD5FDE}"/>
    </a:ext>
  </a:extLst>
</a:theme>
</file>

<file path=ppt/theme/theme3.xml><?xml version="1.0" encoding="utf-8"?>
<a:theme xmlns:a="http://schemas.openxmlformats.org/drawingml/2006/main" name="2_Custom Design">
  <a:themeElements>
    <a:clrScheme name="LEARN 202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85782"/>
      </a:accent1>
      <a:accent2>
        <a:srgbClr val="008CC9"/>
      </a:accent2>
      <a:accent3>
        <a:srgbClr val="971D20"/>
      </a:accent3>
      <a:accent4>
        <a:srgbClr val="E8BF3C"/>
      </a:accent4>
      <a:accent5>
        <a:srgbClr val="D30F7F"/>
      </a:accent5>
      <a:accent6>
        <a:srgbClr val="FFFFFF"/>
      </a:accent6>
      <a:hlink>
        <a:srgbClr val="288AC3"/>
      </a:hlink>
      <a:folHlink>
        <a:srgbClr val="288AC3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LEARN Slides 25" id="{599D4ADF-E4DB-094E-914B-4A8E1DF9F7A5}" vid="{F79FC640-6D5A-D648-B5D1-D1D1FBEB47AD}"/>
    </a:ext>
  </a:extLst>
</a:theme>
</file>

<file path=ppt/theme/theme4.xml><?xml version="1.0" encoding="utf-8"?>
<a:theme xmlns:a="http://schemas.openxmlformats.org/drawingml/2006/main" name="3_Custom Design">
  <a:themeElements>
    <a:clrScheme name="LEARN 202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85782"/>
      </a:accent1>
      <a:accent2>
        <a:srgbClr val="008CC9"/>
      </a:accent2>
      <a:accent3>
        <a:srgbClr val="971D20"/>
      </a:accent3>
      <a:accent4>
        <a:srgbClr val="E8BF3C"/>
      </a:accent4>
      <a:accent5>
        <a:srgbClr val="D30F7F"/>
      </a:accent5>
      <a:accent6>
        <a:srgbClr val="FFFFFF"/>
      </a:accent6>
      <a:hlink>
        <a:srgbClr val="288AC3"/>
      </a:hlink>
      <a:folHlink>
        <a:srgbClr val="288AC3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LEARN Slides 25" id="{599D4ADF-E4DB-094E-914B-4A8E1DF9F7A5}" vid="{BF08C4D1-4642-C544-959A-3C456151C3B2}"/>
    </a:ext>
  </a:extLst>
</a:theme>
</file>

<file path=ppt/theme/theme5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Slides (25)—Template</Template>
  <TotalTime>617</TotalTime>
  <Words>1314</Words>
  <Application>Microsoft Office PowerPoint</Application>
  <PresentationFormat>On-screen Show (16:9)</PresentationFormat>
  <Paragraphs>251</Paragraphs>
  <Slides>37</Slides>
  <Notes>21</Notes>
  <HiddenSlides>4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4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50" baseType="lpstr">
      <vt:lpstr>Aptos Display</vt:lpstr>
      <vt:lpstr>Arial</vt:lpstr>
      <vt:lpstr>Calibri</vt:lpstr>
      <vt:lpstr>Courier New</vt:lpstr>
      <vt:lpstr>Open Sans</vt:lpstr>
      <vt:lpstr>System Font Regular</vt:lpstr>
      <vt:lpstr>Times New Roman</vt:lpstr>
      <vt:lpstr>Wingdings</vt:lpstr>
      <vt:lpstr>Custom Design</vt:lpstr>
      <vt:lpstr>1_Custom Design</vt:lpstr>
      <vt:lpstr>2_Custom Design</vt:lpstr>
      <vt:lpstr>3_Custom Design</vt:lpstr>
      <vt:lpstr>Equation</vt:lpstr>
      <vt:lpstr>PowerPoint Presentation</vt:lpstr>
      <vt:lpstr>All About That Base, Part 2</vt:lpstr>
      <vt:lpstr>Bell Ringer</vt:lpstr>
      <vt:lpstr>Bell Ringer</vt:lpstr>
      <vt:lpstr>Essential Question</vt:lpstr>
      <vt:lpstr>Learning Objectives</vt:lpstr>
      <vt:lpstr>Finding Patterns</vt:lpstr>
      <vt:lpstr>Finding Patterns: Pattern 1</vt:lpstr>
      <vt:lpstr>Finding Patterns: Pattern 2</vt:lpstr>
      <vt:lpstr>Finding Patterns: Pattern 3</vt:lpstr>
      <vt:lpstr>Properties of Logarithms</vt:lpstr>
      <vt:lpstr>Properties of Logarithms</vt:lpstr>
      <vt:lpstr>Properties of Logarithms</vt:lpstr>
      <vt:lpstr>Change of Base: Proof</vt:lpstr>
      <vt:lpstr>Guided Notes</vt:lpstr>
      <vt:lpstr>Applying Properties: Solving</vt:lpstr>
      <vt:lpstr>Solving (Solution 1)</vt:lpstr>
      <vt:lpstr>Solving (Solution 1 continued…)</vt:lpstr>
      <vt:lpstr>Solving (Solution 2)</vt:lpstr>
      <vt:lpstr>Solving (Solution 2 continued…)</vt:lpstr>
      <vt:lpstr>Solving (Solution 3)</vt:lpstr>
      <vt:lpstr>Solving (Solution 3 continued…)</vt:lpstr>
      <vt:lpstr>Solving (Solution 4)</vt:lpstr>
      <vt:lpstr>Solving (Solution 4 continued…)</vt:lpstr>
      <vt:lpstr>Applying Properties: Evaluating</vt:lpstr>
      <vt:lpstr>Evaluating (Sample Responses 1)</vt:lpstr>
      <vt:lpstr>Evaluating (Sample Responses 2)</vt:lpstr>
      <vt:lpstr>Evaluating (Sample Responses 3)</vt:lpstr>
      <vt:lpstr>Justified True or False</vt:lpstr>
      <vt:lpstr>Justified True or False</vt:lpstr>
      <vt:lpstr>Justified True or False</vt:lpstr>
      <vt:lpstr>Justified True or False</vt:lpstr>
      <vt:lpstr>Justified True or False</vt:lpstr>
      <vt:lpstr>Justified True or False</vt:lpstr>
      <vt:lpstr>Justified True or False</vt:lpstr>
      <vt:lpstr>Justified True or False</vt:lpstr>
      <vt:lpstr>Justified True or False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All About That Base, Part 2</dc:title>
  <dc:subject/>
  <dc:creator>K20 Center</dc:creator>
  <cp:keywords/>
  <dc:description/>
  <cp:lastModifiedBy>Eike, Michell L.</cp:lastModifiedBy>
  <cp:revision>4</cp:revision>
  <dcterms:created xsi:type="dcterms:W3CDTF">2026-06-30T15:25:52Z</dcterms:created>
  <dcterms:modified xsi:type="dcterms:W3CDTF">2026-08-18T17:34:11Z</dcterms:modified>
  <cp:category/>
</cp:coreProperties>
</file>