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5"/>
  </p:notesMasterIdLst>
  <p:sldIdLst>
    <p:sldId id="256" r:id="rId3"/>
    <p:sldId id="270" r:id="rId4"/>
    <p:sldId id="261" r:id="rId5"/>
    <p:sldId id="262" r:id="rId6"/>
    <p:sldId id="263" r:id="rId7"/>
    <p:sldId id="260" r:id="rId8"/>
    <p:sldId id="272" r:id="rId9"/>
    <p:sldId id="265" r:id="rId10"/>
    <p:sldId id="273" r:id="rId11"/>
    <p:sldId id="274" r:id="rId12"/>
    <p:sldId id="275" r:id="rId13"/>
    <p:sldId id="271" r:id="rId14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178" autoAdjust="0"/>
    <p:restoredTop sz="94286"/>
  </p:normalViewPr>
  <p:slideViewPr>
    <p:cSldViewPr snapToGrid="0">
      <p:cViewPr varScale="1">
        <p:scale>
          <a:sx n="134" d="100"/>
          <a:sy n="134" d="100"/>
        </p:scale>
        <p:origin x="18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93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rtsandculture.google.com/exhibit/IQLS5svcf515Iw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93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DUqUpNWtl4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93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920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5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 Inside out.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https://learn.k20center.ou.edu/strategy/93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45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Google. (n.d.). Trenches of World War I: An Immersive Tour [Interactive activity]. Google Arts &amp; Culture. Retrieved December 17, 2021, from </a:t>
            </a:r>
            <a:r>
              <a:rPr lang="en-US" dirty="0">
                <a:hlinkClick r:id="rId3"/>
              </a:rPr>
              <a:t>https://artsandculture.google.com/exhibit/IQLS5svcf515Iw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725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 Inside out.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https://learn.k20center.ou.edu/strategy/93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943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The Infographics Show. (2020, April 12). Why Life of a WWI Soldier in the Trenches SUCKED [Video]. YouTube. </a:t>
            </a:r>
            <a:r>
              <a:rPr lang="en-US" dirty="0">
                <a:hlinkClick r:id="rId3"/>
              </a:rPr>
              <a:t>https://youtu.be/iDUqUpNWtl4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803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9E90D-6D21-6F79-6C25-CEF0BD9F4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95788B-53A4-AF27-647C-85793A6B18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BED4BA-0E3B-CC95-3AE9-2A87089395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0475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 Inside out.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https://learn.k20center.ou.edu/strategy/93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554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n.d.b.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). Tic tac tell.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https://learn.k20center.ou.edu/strategy/1920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4711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Bell ringers and exit tickets. Strategies. </a:t>
            </a:r>
            <a:r>
              <a:rPr lang="en-US" sz="1400" b="0" i="0" u="sng" strike="noStrik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https://learn.k20center.ou.edu/strategy/125</a:t>
            </a:r>
            <a:endParaRPr lang="en-US" sz="1400" b="0" i="0" u="none" strike="noStrike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625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rtsandculture.google.com/exhibit/IQLS5svcf515Iw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k20.ou.edu/o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iDUqUpNWtl4?feature=oembed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s://youtu.be/iDUqUpNWtl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E833B-889A-EE9D-B5C4-1BE613097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18103-97D3-67F4-58AE-BD5B052D0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Inside Out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FFC02002-A437-4C34-2B81-6DD2ABBA9AE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227013" lvl="0" indent="-227013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In the last circle, write down everything you learned about trench warfare from the video.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1DD6A9-E273-9C77-7559-BABA27083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2" y="1370013"/>
            <a:ext cx="32385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229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05593-3EA8-FF71-0D60-71D6C7B09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Tic Tac Tell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F82FFB6-FBD6-D70F-CA82-D0BF0AF2B3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250789"/>
              </p:ext>
            </p:extLst>
          </p:nvPr>
        </p:nvGraphicFramePr>
        <p:xfrm>
          <a:off x="628649" y="1454150"/>
          <a:ext cx="7036176" cy="2848908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2345392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2345392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  <a:gridCol w="2345392">
                  <a:extLst>
                    <a:ext uri="{9D8B030D-6E8A-4147-A177-3AD203B41FA5}">
                      <a16:colId xmlns:a16="http://schemas.microsoft.com/office/drawing/2014/main" val="3371661523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Trench Food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Mustard Gas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Machine Gun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 Man’s Land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Knife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Gas Mask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0495384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Trench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Soldier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Rifle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448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893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CCDD-D27E-689E-CC30-D88B6FD9F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13063-6748-06EE-3CCD-679C86E5F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Exit Ticket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E33CEA6A-95A7-EC82-025A-B088E531DAD6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en-US" dirty="0"/>
              <a:t>How did trench warfare affect soldiers in World War I?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D813E4-2064-4504-C613-AE39F4033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2714" y="2211930"/>
            <a:ext cx="4343400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45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Trenches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Trench Warfare in World War I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C29A3-7235-F5BF-4F84-F81F112E1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Inside Out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C34E89F6-1372-9578-38BE-2A6057865010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227013" lvl="0" indent="-227013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In the smallest circle, write down everything you can think of about trench warfare.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E35389-85D8-253B-B2F3-660D3AD83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2" y="1370013"/>
            <a:ext cx="32385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r>
              <a:rPr lang="en-US" altLang="en-US" dirty="0"/>
              <a:t>How was World War I fought?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Explain how trench warfare affected soldiers in World War I. </a:t>
            </a:r>
          </a:p>
          <a:p>
            <a:pPr marL="457200" indent="-457200" fontAlgn="auto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Virtual Exhibit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379277" cy="3262312"/>
          </a:xfrm>
        </p:spPr>
        <p:txBody>
          <a:bodyPr/>
          <a:lstStyle/>
          <a:p>
            <a:pPr marL="227013" lvl="0" indent="-227013"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SzPts val="2600"/>
              <a:buFont typeface="Arial"/>
              <a:buChar char="•"/>
            </a:pPr>
            <a:r>
              <a:rPr lang="en-US" dirty="0"/>
              <a:t>Visit the online exhibit presented by </a:t>
            </a:r>
            <a:r>
              <a:rPr lang="en-US" u="sng" dirty="0">
                <a:solidFill>
                  <a:srgbClr val="991B1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National WWI Museum and Memorial</a:t>
            </a:r>
            <a:r>
              <a:rPr lang="en-US" u="sng" dirty="0">
                <a:solidFill>
                  <a:srgbClr val="991B1D"/>
                </a:solidFill>
              </a:rPr>
              <a:t>: </a:t>
            </a:r>
            <a:r>
              <a:rPr lang="en-US" dirty="0">
                <a:hlinkClick r:id="rId4"/>
              </a:rPr>
              <a:t>https://k20.ou.edu/of</a:t>
            </a:r>
            <a:r>
              <a:rPr lang="en-US" dirty="0"/>
              <a:t> </a:t>
            </a:r>
          </a:p>
          <a:p>
            <a:pPr marL="227013" lvl="0" indent="-22701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Arial"/>
              <a:buChar char="•"/>
            </a:pPr>
            <a:r>
              <a:rPr lang="en-US" dirty="0"/>
              <a:t>Navigate through the exhibit and listen to the information provided.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B85EB-909C-B4E6-AA97-1E2364FDA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105FE-90AB-5975-7621-8FC272F75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Inside Out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3CA96BBE-F099-29FD-3A05-F61779D38A9B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227013" lvl="0" indent="-227013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In the middle circle, write down everything you learned about trench warfare from visiting the virtual exhibit.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8025B5-7D81-BA98-FA92-F66957608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2" y="1370013"/>
            <a:ext cx="32385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66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7305-E72B-0511-2B0D-1ADF58108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</p:spPr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dirty="0">
                <a:hlinkClick r:id="rId4"/>
              </a:rPr>
              <a:t>Why Life of a WWI Soldier in the Trenches SUCKED </a:t>
            </a:r>
            <a:endParaRPr lang="en-US" dirty="0"/>
          </a:p>
        </p:txBody>
      </p:sp>
      <p:pic>
        <p:nvPicPr>
          <p:cNvPr id="3" name="Online Media 2" descr="Why Life of a WW1 Soldier in the Trenches SUCKED">
            <a:hlinkClick r:id="" action="ppaction://media"/>
            <a:extLst>
              <a:ext uri="{FF2B5EF4-FFF2-40B4-BE49-F238E27FC236}">
                <a16:creationId xmlns:a16="http://schemas.microsoft.com/office/drawing/2014/main" id="{6AE1809E-BCB8-3A87-DA37-D537B2B45DF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661115" y="713764"/>
            <a:ext cx="5821770" cy="3289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ADD50-2BCF-4C1F-6EB4-822EC1A34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E2D94-F11E-CF79-885C-CF41CD87F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Life in the Trenches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759E422-1713-FE57-A8A9-3400A056029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379277" cy="3262312"/>
          </a:xfrm>
        </p:spPr>
        <p:txBody>
          <a:bodyPr/>
          <a:lstStyle/>
          <a:p>
            <a:pPr marL="227013" lvl="0" indent="-227013"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SzPts val="2600"/>
              <a:buFont typeface="Arial"/>
              <a:buChar char="•"/>
            </a:pPr>
            <a:r>
              <a:rPr lang="en-US" dirty="0"/>
              <a:t>How did trench warfare prolong World War I?</a:t>
            </a:r>
          </a:p>
          <a:p>
            <a:pPr marL="227013" lvl="0" indent="-227013"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SzPts val="2600"/>
              <a:buFont typeface="Arial"/>
              <a:buChar char="•"/>
            </a:pPr>
            <a:r>
              <a:rPr lang="en-US" dirty="0"/>
              <a:t>How would you describe life in the trenches?</a:t>
            </a:r>
          </a:p>
        </p:txBody>
      </p:sp>
    </p:spTree>
    <p:extLst>
      <p:ext uri="{BB962C8B-B14F-4D97-AF65-F5344CB8AC3E}">
        <p14:creationId xmlns:p14="http://schemas.microsoft.com/office/powerpoint/2010/main" val="42274157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52</TotalTime>
  <Words>398</Words>
  <Application>Microsoft Macintosh PowerPoint</Application>
  <PresentationFormat>On-screen Show (16:9)</PresentationFormat>
  <Paragraphs>38</Paragraphs>
  <Slides>12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In the Trenches</vt:lpstr>
      <vt:lpstr>Inside Out</vt:lpstr>
      <vt:lpstr>Essential Question</vt:lpstr>
      <vt:lpstr>Learning Objective</vt:lpstr>
      <vt:lpstr>Virtual Exhibit</vt:lpstr>
      <vt:lpstr>Inside Out</vt:lpstr>
      <vt:lpstr>Why Life of a WWI Soldier in the Trenches SUCKED </vt:lpstr>
      <vt:lpstr>Life in the Trenches</vt:lpstr>
      <vt:lpstr>Inside Out</vt:lpstr>
      <vt:lpstr>Tic Tac Tell</vt:lpstr>
      <vt:lpstr>Exit Ticket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the Trenches</dc:title>
  <dc:subject/>
  <dc:creator>Halstied, Laura E.</dc:creator>
  <cp:keywords/>
  <dc:description/>
  <cp:lastModifiedBy>Wilson, Izzy</cp:lastModifiedBy>
  <cp:revision>6</cp:revision>
  <dcterms:created xsi:type="dcterms:W3CDTF">2026-06-09T17:47:48Z</dcterms:created>
  <dcterms:modified xsi:type="dcterms:W3CDTF">2026-09-01T15:29:53Z</dcterms:modified>
  <cp:category/>
</cp:coreProperties>
</file>