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5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pgkkABefwh2ZfnflC9KCAaU6v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1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9980E-5526-47FF-8E9C-B32E498FEDDD}" v="3" dt="2022-08-04T18:45:08.737"/>
  </p1510:revLst>
</p1510:revInfo>
</file>

<file path=ppt/tableStyles.xml><?xml version="1.0" encoding="utf-8"?>
<a:tblStyleLst xmlns:a="http://schemas.openxmlformats.org/drawingml/2006/main" def="{F938EB57-39EB-45B2-9C93-73E594445253}">
  <a:tblStyle styleId="{F938EB57-39EB-45B2-9C93-73E59444525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>
        <p:scale>
          <a:sx n="180" d="100"/>
          <a:sy n="180" d="100"/>
        </p:scale>
        <p:origin x="4992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0C39980E-5526-47FF-8E9C-B32E498FEDDD}"/>
    <pc:docChg chg="undo redo custSel modSld">
      <pc:chgData name="Peters, Daniella M." userId="87fb469b-cd7a-4b12-a1ae-bba5f0610088" providerId="ADAL" clId="{0C39980E-5526-47FF-8E9C-B32E498FEDDD}" dt="2022-08-04T18:50:59.156" v="130"/>
      <pc:docMkLst>
        <pc:docMk/>
      </pc:docMkLst>
      <pc:sldChg chg="modSp mod">
        <pc:chgData name="Peters, Daniella M." userId="87fb469b-cd7a-4b12-a1ae-bba5f0610088" providerId="ADAL" clId="{0C39980E-5526-47FF-8E9C-B32E498FEDDD}" dt="2022-08-04T18:45:39.975" v="49" actId="1036"/>
        <pc:sldMkLst>
          <pc:docMk/>
          <pc:sldMk cId="0" sldId="257"/>
        </pc:sldMkLst>
        <pc:spChg chg="mod">
          <ac:chgData name="Peters, Daniella M." userId="87fb469b-cd7a-4b12-a1ae-bba5f0610088" providerId="ADAL" clId="{0C39980E-5526-47FF-8E9C-B32E498FEDDD}" dt="2022-08-04T18:45:39.975" v="49" actId="1036"/>
          <ac:spMkLst>
            <pc:docMk/>
            <pc:sldMk cId="0" sldId="257"/>
            <ac:spMk id="87" creationId="{00000000-0000-0000-0000-000000000000}"/>
          </ac:spMkLst>
        </pc:spChg>
        <pc:spChg chg="mod">
          <ac:chgData name="Peters, Daniella M." userId="87fb469b-cd7a-4b12-a1ae-bba5f0610088" providerId="ADAL" clId="{0C39980E-5526-47FF-8E9C-B32E498FEDDD}" dt="2022-08-04T18:45:35.702" v="47" actId="1036"/>
          <ac:spMkLst>
            <pc:docMk/>
            <pc:sldMk cId="0" sldId="257"/>
            <ac:spMk id="88" creationId="{00000000-0000-0000-0000-000000000000}"/>
          </ac:spMkLst>
        </pc:spChg>
      </pc:sldChg>
      <pc:sldChg chg="modNotesTx">
        <pc:chgData name="Peters, Daniella M." userId="87fb469b-cd7a-4b12-a1ae-bba5f0610088" providerId="ADAL" clId="{0C39980E-5526-47FF-8E9C-B32E498FEDDD}" dt="2022-08-04T18:47:15.796" v="104" actId="20577"/>
        <pc:sldMkLst>
          <pc:docMk/>
          <pc:sldMk cId="0" sldId="258"/>
        </pc:sldMkLst>
      </pc:sldChg>
      <pc:sldChg chg="modSp mod">
        <pc:chgData name="Peters, Daniella M." userId="87fb469b-cd7a-4b12-a1ae-bba5f0610088" providerId="ADAL" clId="{0C39980E-5526-47FF-8E9C-B32E498FEDDD}" dt="2022-08-04T18:45:55.251" v="50" actId="255"/>
        <pc:sldMkLst>
          <pc:docMk/>
          <pc:sldMk cId="0" sldId="259"/>
        </pc:sldMkLst>
        <pc:spChg chg="mod">
          <ac:chgData name="Peters, Daniella M." userId="87fb469b-cd7a-4b12-a1ae-bba5f0610088" providerId="ADAL" clId="{0C39980E-5526-47FF-8E9C-B32E498FEDDD}" dt="2022-08-04T18:45:55.251" v="50" actId="255"/>
          <ac:spMkLst>
            <pc:docMk/>
            <pc:sldMk cId="0" sldId="259"/>
            <ac:spMk id="101" creationId="{00000000-0000-0000-0000-000000000000}"/>
          </ac:spMkLst>
        </pc:spChg>
      </pc:sldChg>
      <pc:sldChg chg="modSp mod">
        <pc:chgData name="Peters, Daniella M." userId="87fb469b-cd7a-4b12-a1ae-bba5f0610088" providerId="ADAL" clId="{0C39980E-5526-47FF-8E9C-B32E498FEDDD}" dt="2022-08-04T18:46:14.184" v="52" actId="14100"/>
        <pc:sldMkLst>
          <pc:docMk/>
          <pc:sldMk cId="0" sldId="260"/>
        </pc:sldMkLst>
        <pc:spChg chg="mod">
          <ac:chgData name="Peters, Daniella M." userId="87fb469b-cd7a-4b12-a1ae-bba5f0610088" providerId="ADAL" clId="{0C39980E-5526-47FF-8E9C-B32E498FEDDD}" dt="2022-08-04T18:46:14.184" v="52" actId="14100"/>
          <ac:spMkLst>
            <pc:docMk/>
            <pc:sldMk cId="0" sldId="260"/>
            <ac:spMk id="107" creationId="{00000000-0000-0000-0000-000000000000}"/>
          </ac:spMkLst>
        </pc:spChg>
      </pc:sldChg>
      <pc:sldChg chg="modSp mod modNotesTx">
        <pc:chgData name="Peters, Daniella M." userId="87fb469b-cd7a-4b12-a1ae-bba5f0610088" providerId="ADAL" clId="{0C39980E-5526-47FF-8E9C-B32E498FEDDD}" dt="2022-08-04T18:47:44.343" v="106"/>
        <pc:sldMkLst>
          <pc:docMk/>
          <pc:sldMk cId="0" sldId="261"/>
        </pc:sldMkLst>
        <pc:spChg chg="mod">
          <ac:chgData name="Peters, Daniella M." userId="87fb469b-cd7a-4b12-a1ae-bba5f0610088" providerId="ADAL" clId="{0C39980E-5526-47FF-8E9C-B32E498FEDDD}" dt="2022-08-04T18:46:52.689" v="58" actId="948"/>
          <ac:spMkLst>
            <pc:docMk/>
            <pc:sldMk cId="0" sldId="261"/>
            <ac:spMk id="112" creationId="{00000000-0000-0000-0000-000000000000}"/>
          </ac:spMkLst>
        </pc:spChg>
      </pc:sldChg>
      <pc:sldChg chg="modNotesTx">
        <pc:chgData name="Peters, Daniella M." userId="87fb469b-cd7a-4b12-a1ae-bba5f0610088" providerId="ADAL" clId="{0C39980E-5526-47FF-8E9C-B32E498FEDDD}" dt="2022-08-04T18:47:23.514" v="105"/>
        <pc:sldMkLst>
          <pc:docMk/>
          <pc:sldMk cId="0" sldId="262"/>
        </pc:sldMkLst>
      </pc:sldChg>
      <pc:sldChg chg="modNotesTx">
        <pc:chgData name="Peters, Daniella M." userId="87fb469b-cd7a-4b12-a1ae-bba5f0610088" providerId="ADAL" clId="{0C39980E-5526-47FF-8E9C-B32E498FEDDD}" dt="2022-08-04T18:48:04.723" v="107"/>
        <pc:sldMkLst>
          <pc:docMk/>
          <pc:sldMk cId="0" sldId="263"/>
        </pc:sldMkLst>
      </pc:sldChg>
      <pc:sldChg chg="modSp mod">
        <pc:chgData name="Peters, Daniella M." userId="87fb469b-cd7a-4b12-a1ae-bba5f0610088" providerId="ADAL" clId="{0C39980E-5526-47FF-8E9C-B32E498FEDDD}" dt="2022-08-04T18:48:28.552" v="110" actId="948"/>
        <pc:sldMkLst>
          <pc:docMk/>
          <pc:sldMk cId="0" sldId="264"/>
        </pc:sldMkLst>
        <pc:spChg chg="mod">
          <ac:chgData name="Peters, Daniella M." userId="87fb469b-cd7a-4b12-a1ae-bba5f0610088" providerId="ADAL" clId="{0C39980E-5526-47FF-8E9C-B32E498FEDDD}" dt="2022-08-04T18:48:28.552" v="110" actId="948"/>
          <ac:spMkLst>
            <pc:docMk/>
            <pc:sldMk cId="0" sldId="264"/>
            <ac:spMk id="132" creationId="{00000000-0000-0000-0000-000000000000}"/>
          </ac:spMkLst>
        </pc:spChg>
      </pc:sldChg>
      <pc:sldChg chg="modNotesTx">
        <pc:chgData name="Peters, Daniella M." userId="87fb469b-cd7a-4b12-a1ae-bba5f0610088" providerId="ADAL" clId="{0C39980E-5526-47FF-8E9C-B32E498FEDDD}" dt="2022-08-04T18:48:42.848" v="111"/>
        <pc:sldMkLst>
          <pc:docMk/>
          <pc:sldMk cId="0" sldId="265"/>
        </pc:sldMkLst>
      </pc:sldChg>
      <pc:sldChg chg="modNotesTx">
        <pc:chgData name="Peters, Daniella M." userId="87fb469b-cd7a-4b12-a1ae-bba5f0610088" providerId="ADAL" clId="{0C39980E-5526-47FF-8E9C-B32E498FEDDD}" dt="2022-08-04T18:50:59.156" v="130"/>
        <pc:sldMkLst>
          <pc:docMk/>
          <pc:sldMk cId="0" sldId="266"/>
        </pc:sldMkLst>
      </pc:sldChg>
      <pc:sldChg chg="modSp mod modNotesTx">
        <pc:chgData name="Peters, Daniella M." userId="87fb469b-cd7a-4b12-a1ae-bba5f0610088" providerId="ADAL" clId="{0C39980E-5526-47FF-8E9C-B32E498FEDDD}" dt="2022-08-04T18:50:45.318" v="129"/>
        <pc:sldMkLst>
          <pc:docMk/>
          <pc:sldMk cId="0" sldId="267"/>
        </pc:sldMkLst>
        <pc:spChg chg="mod">
          <ac:chgData name="Peters, Daniella M." userId="87fb469b-cd7a-4b12-a1ae-bba5f0610088" providerId="ADAL" clId="{0C39980E-5526-47FF-8E9C-B32E498FEDDD}" dt="2022-08-04T18:50:25.507" v="128" actId="14100"/>
          <ac:spMkLst>
            <pc:docMk/>
            <pc:sldMk cId="0" sldId="267"/>
            <ac:spMk id="15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920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rtsandculture.google.com/exhibit/IQLS5svcf515Iw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DUqUpNWtl4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Inside Out. Strategies. https://learn.k20center.ou.edu/strategy/93</a:t>
            </a:r>
          </a:p>
        </p:txBody>
      </p:sp>
      <p:sp>
        <p:nvSpPr>
          <p:cNvPr id="136" name="Google Shape;13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Tic tac tell. Strategies. </a:t>
            </a:r>
            <a:r>
              <a:rPr lang="en-US">
                <a:hlinkClick r:id="rId3"/>
              </a:rPr>
              <a:t>https://learn.k20center.ou.edu/strategy/1920</a:t>
            </a:r>
            <a:endParaRPr lang="en-US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K20 Center. (n.d.). Bell ringers and exit tickets. Strategies. </a:t>
            </a:r>
            <a:r>
              <a:rPr lang="en-US" dirty="0">
                <a:hlinkClick r:id="rId3"/>
              </a:rPr>
              <a:t>https://learn.k20center.ou.edu/strategy/125</a:t>
            </a:r>
            <a:endParaRPr lang="en-US" dirty="0"/>
          </a:p>
        </p:txBody>
      </p:sp>
      <p:sp>
        <p:nvSpPr>
          <p:cNvPr id="149" name="Google Shape;14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Inside Out. Strategies. https://learn.k20center.ou.edu/strategy/93</a:t>
            </a:r>
            <a:endParaRPr dirty="0"/>
          </a:p>
        </p:txBody>
      </p:sp>
      <p:sp>
        <p:nvSpPr>
          <p:cNvPr id="91" name="Google Shape;9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Google. (n.d.). Trenches of World War I: An Immersive Tour [Interactive activity]. Google Arts &amp; Culture. Retrieved December 17, 2021, from </a:t>
            </a:r>
            <a:r>
              <a:rPr lang="en-US" dirty="0">
                <a:hlinkClick r:id="rId3"/>
              </a:rPr>
              <a:t>https://artsandculture.google.com/exhibit/IQLS5svcf515Iw</a:t>
            </a:r>
            <a:endParaRPr lang="en-US" dirty="0"/>
          </a:p>
        </p:txBody>
      </p:sp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Inside Out. Strategies. https://learn.k20center.ou.edu/strategy/93</a:t>
            </a:r>
          </a:p>
        </p:txBody>
      </p:sp>
      <p:sp>
        <p:nvSpPr>
          <p:cNvPr id="117" name="Google Shape;11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The Infographics Show. (2020, April 12). Why Life of a WWI Soldier in the Trenches SUCKED [Video]. YouTube. </a:t>
            </a:r>
            <a:r>
              <a:rPr lang="en-US" dirty="0">
                <a:hlinkClick r:id="rId3"/>
              </a:rPr>
              <a:t>https://youtu.be/iDUqUpNWtl4</a:t>
            </a:r>
            <a:endParaRPr lang="en-US" dirty="0"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1" name="Google Shape;5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4" name="Google Shape;7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8" name="Google Shape;7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4" name="Google Shape;14;p2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6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7" name="Google Shape;2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rtsandculture.google.com/exhibit/IQLS5svcf515Iw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iDUqUpNWtl4?feature=oembed" TargetMode="Externa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</a:t>
            </a:r>
            <a:endParaRPr dirty="0"/>
          </a:p>
        </p:txBody>
      </p:sp>
      <p:sp>
        <p:nvSpPr>
          <p:cNvPr id="139" name="Google Shape;139;p3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the last circle, write down everything you learned about trench warfare from the video.</a:t>
            </a:r>
            <a:endParaRPr dirty="0"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40" name="Google Shape;140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30594">
            <a:off x="5898356" y="992458"/>
            <a:ext cx="2056003" cy="3158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Tic Tac Tell</a:t>
            </a:r>
            <a:endParaRPr dirty="0"/>
          </a:p>
        </p:txBody>
      </p:sp>
      <p:graphicFrame>
        <p:nvGraphicFramePr>
          <p:cNvPr id="146" name="Google Shape;146;p13"/>
          <p:cNvGraphicFramePr/>
          <p:nvPr>
            <p:extLst>
              <p:ext uri="{D42A27DB-BD31-4B8C-83A1-F6EECF244321}">
                <p14:modId xmlns:p14="http://schemas.microsoft.com/office/powerpoint/2010/main" val="2702266618"/>
              </p:ext>
            </p:extLst>
          </p:nvPr>
        </p:nvGraphicFramePr>
        <p:xfrm>
          <a:off x="457200" y="1417264"/>
          <a:ext cx="8138175" cy="3096258"/>
        </p:xfrm>
        <a:graphic>
          <a:graphicData uri="http://schemas.openxmlformats.org/drawingml/2006/table">
            <a:tbl>
              <a:tblPr>
                <a:noFill/>
                <a:tableStyleId>{F938EB57-39EB-45B2-9C93-73E594445253}</a:tableStyleId>
              </a:tblPr>
              <a:tblGrid>
                <a:gridCol w="271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20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Trench Foot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Mustard Gas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Machine Gun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20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Man’s Land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Knife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 Mask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0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Trench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Soldier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Rifle</a:t>
                      </a:r>
                      <a:endParaRPr sz="1800" u="none" strike="noStrike" cap="none" dirty="0"/>
                    </a:p>
                  </a:txBody>
                  <a:tcPr marL="72225" marR="72225" marT="72225" marB="72225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Exit Ticket</a:t>
            </a:r>
            <a:endParaRPr dirty="0"/>
          </a:p>
        </p:txBody>
      </p:sp>
      <p:sp>
        <p:nvSpPr>
          <p:cNvPr id="152" name="Google Shape;152;p1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4221126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did trench warfare affect soldiers in World War I?</a:t>
            </a:r>
            <a:endParaRPr dirty="0"/>
          </a:p>
        </p:txBody>
      </p:sp>
      <p:pic>
        <p:nvPicPr>
          <p:cNvPr id="153" name="Google Shape;153;p15" descr="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962260">
            <a:off x="5295047" y="1132114"/>
            <a:ext cx="2381335" cy="30824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"/>
          <p:cNvSpPr txBox="1">
            <a:spLocks noGrp="1"/>
          </p:cNvSpPr>
          <p:nvPr>
            <p:ph type="ctrTitle"/>
          </p:nvPr>
        </p:nvSpPr>
        <p:spPr>
          <a:xfrm>
            <a:off x="647700" y="762734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In the Trenches</a:t>
            </a:r>
            <a:endParaRPr dirty="0"/>
          </a:p>
        </p:txBody>
      </p:sp>
      <p:sp>
        <p:nvSpPr>
          <p:cNvPr id="88" name="Google Shape;88;p2"/>
          <p:cNvSpPr txBox="1">
            <a:spLocks noGrp="1"/>
          </p:cNvSpPr>
          <p:nvPr>
            <p:ph type="subTitle" idx="1"/>
          </p:nvPr>
        </p:nvSpPr>
        <p:spPr>
          <a:xfrm>
            <a:off x="644652" y="2180163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 dirty="0"/>
              <a:t>Trench Warfare in World War I</a:t>
            </a:r>
            <a:endParaRPr sz="3600" dirty="0"/>
          </a:p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</a:t>
            </a:r>
            <a:endParaRPr dirty="0"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the smallest circle, write down everything you can think of about trench warfare.</a:t>
            </a:r>
            <a:endParaRPr dirty="0"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95" name="Google Shape;9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30594">
            <a:off x="5898356" y="992458"/>
            <a:ext cx="2056003" cy="3158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How was World War I fought? 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279262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Explain how trench warfare affected soldiers in World War I.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39243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Visit the online exhibit presented by </a:t>
            </a:r>
            <a:r>
              <a:rPr lang="en-US" u="sng" dirty="0">
                <a:solidFill>
                  <a:srgbClr val="991B1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National WWI Museum and Memorial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dirty="0">
              <a:solidFill>
                <a:schemeClr val="tx1"/>
              </a:solidFill>
            </a:endParaRPr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Navigate through the exhibit and listen to the information provided.</a:t>
            </a:r>
            <a:endParaRPr dirty="0"/>
          </a:p>
          <a:p>
            <a:pPr marL="227013" lvl="0" indent="-619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3" name="Google Shape;113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Virtual Exhibit</a:t>
            </a:r>
            <a:endParaRPr dirty="0"/>
          </a:p>
        </p:txBody>
      </p:sp>
      <p:pic>
        <p:nvPicPr>
          <p:cNvPr id="114" name="Google Shape;114;p6" descr="Qr cod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62502" y="1363953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</a:t>
            </a:r>
            <a:endParaRPr dirty="0"/>
          </a:p>
        </p:txBody>
      </p:sp>
      <p:sp>
        <p:nvSpPr>
          <p:cNvPr id="120" name="Google Shape;120;p3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the middle circle, write down everything you learned about trench warfare from visiting the virtual exhibit.</a:t>
            </a:r>
            <a:endParaRPr dirty="0"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21" name="Google Shape;121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30594">
            <a:off x="5898356" y="992458"/>
            <a:ext cx="2056003" cy="3158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Life in the Trenches</a:t>
            </a:r>
            <a:endParaRPr dirty="0"/>
          </a:p>
        </p:txBody>
      </p:sp>
      <p:pic>
        <p:nvPicPr>
          <p:cNvPr id="2" name="Online Media 1" title="Why Life of a WW1 Soldier in the Trenches SUCKED">
            <a:hlinkClick r:id="" action="ppaction://media"/>
            <a:extLst>
              <a:ext uri="{FF2B5EF4-FFF2-40B4-BE49-F238E27FC236}">
                <a16:creationId xmlns:a16="http://schemas.microsoft.com/office/drawing/2014/main" id="{FAA3D9DF-7854-4014-946A-26ED9C8A9AB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61988" y="1426598"/>
            <a:ext cx="4820024" cy="27233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How did trench warfare prolong World War I? </a:t>
            </a:r>
            <a:endParaRPr dirty="0"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How would you describe life in the trenches?</a:t>
            </a: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33" name="Google Shape;133;p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Life in the Trenches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381</Words>
  <Application>Microsoft Office PowerPoint</Application>
  <PresentationFormat>On-screen Show (16:9)</PresentationFormat>
  <Paragraphs>38</Paragraphs>
  <Slides>12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LEARN theme</vt:lpstr>
      <vt:lpstr>LEARN theme</vt:lpstr>
      <vt:lpstr>PowerPoint Presentation</vt:lpstr>
      <vt:lpstr>In the Trenches</vt:lpstr>
      <vt:lpstr>Inside Out</vt:lpstr>
      <vt:lpstr>Essential Question</vt:lpstr>
      <vt:lpstr>Lesson Objective</vt:lpstr>
      <vt:lpstr>Virtual Exhibit</vt:lpstr>
      <vt:lpstr>Inside Out</vt:lpstr>
      <vt:lpstr>Life in the Trenches</vt:lpstr>
      <vt:lpstr>Life in the Trenches</vt:lpstr>
      <vt:lpstr>Inside Out</vt:lpstr>
      <vt:lpstr>Tic Tac Tell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Trenches</dc:title>
  <dc:creator>K20 Center</dc:creator>
  <cp:lastModifiedBy>Daniella Peters</cp:lastModifiedBy>
  <cp:revision>2</cp:revision>
  <dcterms:created xsi:type="dcterms:W3CDTF">2021-08-30T12:17:31Z</dcterms:created>
  <dcterms:modified xsi:type="dcterms:W3CDTF">2022-08-04T18:51:02Z</dcterms:modified>
</cp:coreProperties>
</file>