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VNjlwwf2K9g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Lyndon_B._Johns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CD864-E562-4443-9D66-7E60CCD44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87" y="115324"/>
            <a:ext cx="6888671" cy="49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LBJ Voting Rights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US History or US Government class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Milton Bowens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past, how have voting rights been threatened?</a:t>
            </a:r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lang="en-US" sz="2800" i="1" dirty="0"/>
          </a:p>
          <a:p>
            <a:pPr marL="205730" marR="0" lvl="0" indent="-406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voting rights threatened today?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EFFE-129D-40C7-A6F8-631CE6A5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58D76-AEC4-4BDC-A77A-D2F4E6E6C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>
                <a:solidFill>
                  <a:schemeClr val="accent6"/>
                </a:solidFill>
              </a:rPr>
              <a:t>Think about this question during the video:</a:t>
            </a:r>
          </a:p>
          <a:p>
            <a:pPr marL="63500" indent="0">
              <a:buNone/>
            </a:pPr>
            <a:r>
              <a:rPr lang="en-US" i="1" dirty="0"/>
              <a:t>What illegal barriers to voting was </a:t>
            </a:r>
          </a:p>
          <a:p>
            <a:pPr marL="63500" indent="0">
              <a:buNone/>
            </a:pPr>
            <a:r>
              <a:rPr lang="en-US" i="1" dirty="0"/>
              <a:t>President Johnson referring to in his speech?</a:t>
            </a:r>
          </a:p>
          <a:p>
            <a:pPr marL="63500" indent="0">
              <a:buNone/>
            </a:pPr>
            <a:endParaRPr lang="en-US" i="1" dirty="0"/>
          </a:p>
          <a:p>
            <a:pPr marL="63500" indent="0">
              <a:buNone/>
            </a:pPr>
            <a:r>
              <a:rPr lang="en-US" dirty="0">
                <a:hlinkClick r:id="rId2"/>
              </a:rPr>
              <a:t>The American Promise speech of 1965 </a:t>
            </a:r>
            <a:r>
              <a:rPr lang="en-US" dirty="0"/>
              <a:t>by Pres. Lyndon Johnson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60D73-4A41-4BE5-AAA5-8DA29B377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38906" y="497230"/>
            <a:ext cx="1216819" cy="1607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443C8-81C6-4DE5-BA49-DC96DBEC6F9A}"/>
              </a:ext>
            </a:extLst>
          </p:cNvPr>
          <p:cNvSpPr txBox="1"/>
          <p:nvPr/>
        </p:nvSpPr>
        <p:spPr>
          <a:xfrm>
            <a:off x="7038906" y="2390898"/>
            <a:ext cx="115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Lyndon_B._Johns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19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4CDC-28D2-46C1-A49B-6321FDC7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5D18D-65C1-4876-B55F-1953C8EA4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dirty="0"/>
              <a:t>What illegal barriers to voting was President Johnson referring to in his speech?</a:t>
            </a:r>
          </a:p>
          <a:p>
            <a:pPr marL="63500" indent="0">
              <a:buNone/>
            </a:pPr>
            <a:endParaRPr lang="en-US" i="1" dirty="0"/>
          </a:p>
          <a:p>
            <a:pPr marL="6350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Write down your answer. Share your </a:t>
            </a:r>
          </a:p>
          <a:p>
            <a:pPr marL="6350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answer with a partner.  Discuss with your partner</a:t>
            </a:r>
          </a:p>
          <a:p>
            <a:pPr marL="63500" indent="0">
              <a:buNone/>
            </a:pPr>
            <a:r>
              <a:rPr lang="en-US" sz="1800" dirty="0">
                <a:solidFill>
                  <a:schemeClr val="accent6"/>
                </a:solidFill>
              </a:rPr>
              <a:t>what President Johnson believes about voting rights.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E6076-FD30-4786-B3A8-11DDB68E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039" y="2072203"/>
            <a:ext cx="1906118" cy="24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C3C6-A6A5-4824-8D37-42CE6501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Reading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C63BB-41D8-4452-B663-0E006D586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i="1" dirty="0">
                <a:solidFill>
                  <a:schemeClr val="accent6"/>
                </a:solidFill>
              </a:rPr>
              <a:t>Find class members who were assigned a different number and form a group with a one, two, and three.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Number ones- read only first page of speech</a:t>
            </a:r>
          </a:p>
          <a:p>
            <a:pPr marL="63500" indent="0">
              <a:buNone/>
            </a:pPr>
            <a:r>
              <a:rPr lang="en-US" dirty="0"/>
              <a:t>Number twos- read second page</a:t>
            </a:r>
          </a:p>
          <a:p>
            <a:pPr marL="63500" indent="0">
              <a:buNone/>
            </a:pPr>
            <a:r>
              <a:rPr lang="en-US" dirty="0"/>
              <a:t>Number threes- read third page</a:t>
            </a:r>
          </a:p>
        </p:txBody>
      </p:sp>
    </p:spTree>
    <p:extLst>
      <p:ext uri="{BB962C8B-B14F-4D97-AF65-F5344CB8AC3E}">
        <p14:creationId xmlns:p14="http://schemas.microsoft.com/office/powerpoint/2010/main" val="34433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EF8B-4823-4C2B-85ED-F890B3DA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557"/>
            <a:ext cx="8229600" cy="857250"/>
          </a:xfrm>
        </p:spPr>
        <p:txBody>
          <a:bodyPr/>
          <a:lstStyle/>
          <a:p>
            <a:r>
              <a:rPr lang="en-US" dirty="0"/>
              <a:t>CUS and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1AD4B-9969-4DF8-AD7B-8E96EFF2F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994" y="1306885"/>
            <a:ext cx="8229600" cy="329184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Star         </a:t>
            </a:r>
            <a:r>
              <a:rPr lang="en-US" dirty="0">
                <a:solidFill>
                  <a:schemeClr val="tx1"/>
                </a:solidFill>
              </a:rPr>
              <a:t>the main ideas.</a:t>
            </a:r>
          </a:p>
          <a:p>
            <a:pPr marL="635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accent6"/>
                </a:solidFill>
              </a:rPr>
              <a:t>Underline</a:t>
            </a:r>
            <a:r>
              <a:rPr lang="en-US" dirty="0">
                <a:solidFill>
                  <a:schemeClr val="tx1"/>
                </a:solidFill>
              </a:rPr>
              <a:t> supporting details.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Once everyone has read, the group is to look through the document and find any words or phrases they do not understand.  They should make a list of these.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C964A80-4D7F-44AC-86A6-5FFAFF35622A}"/>
              </a:ext>
            </a:extLst>
          </p:cNvPr>
          <p:cNvSpPr/>
          <p:nvPr/>
        </p:nvSpPr>
        <p:spPr>
          <a:xfrm>
            <a:off x="1480143" y="1380850"/>
            <a:ext cx="651263" cy="7503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093E-90DB-4E84-B9C1-4CBE5ABE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375D0-AE7F-4DD6-8FFA-9E525F864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On your notebook paper, write:</a:t>
            </a:r>
          </a:p>
          <a:p>
            <a:pPr marL="63500" indent="0">
              <a:buNone/>
            </a:pPr>
            <a:r>
              <a:rPr lang="en-US" sz="3200" dirty="0"/>
              <a:t>3</a:t>
            </a:r>
            <a:r>
              <a:rPr lang="en-US" dirty="0"/>
              <a:t> things I learned from the speech that I did not know</a:t>
            </a:r>
          </a:p>
          <a:p>
            <a:pPr marL="63500" indent="0">
              <a:buNone/>
            </a:pPr>
            <a:r>
              <a:rPr lang="en-US" sz="3200" dirty="0"/>
              <a:t>2 </a:t>
            </a:r>
            <a:r>
              <a:rPr lang="en-US" dirty="0"/>
              <a:t>questions regarding Johnson’s speech</a:t>
            </a:r>
          </a:p>
          <a:p>
            <a:pPr marL="63500" indent="0">
              <a:buNone/>
            </a:pPr>
            <a:r>
              <a:rPr lang="en-US" sz="3200" dirty="0"/>
              <a:t>1</a:t>
            </a:r>
            <a:r>
              <a:rPr lang="en-US" dirty="0"/>
              <a:t> belief about the right to vote</a:t>
            </a:r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1387-A943-4B6B-A1AD-2314170F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now?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63EB8-7091-4CB0-A6A8-F5992A9DBD24}"/>
              </a:ext>
            </a:extLst>
          </p:cNvPr>
          <p:cNvSpPr txBox="1"/>
          <p:nvPr/>
        </p:nvSpPr>
        <p:spPr>
          <a:xfrm>
            <a:off x="447332" y="1716967"/>
            <a:ext cx="74796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Are we still limiting the right to vote for certain individuals?  </a:t>
            </a:r>
          </a:p>
          <a:p>
            <a:endParaRPr lang="en-US" sz="2400" i="1" dirty="0"/>
          </a:p>
          <a:p>
            <a:r>
              <a:rPr lang="en-US" sz="2400" i="1" dirty="0"/>
              <a:t>Are voting rights threatened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7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247</Words>
  <Application>Microsoft Office PowerPoint</Application>
  <PresentationFormat>On-screen Show (16:9)</PresentationFormat>
  <Paragraphs>40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Calibri</vt:lpstr>
      <vt:lpstr>Georgia</vt:lpstr>
      <vt:lpstr>Noto Sans Symbols</vt:lpstr>
      <vt:lpstr>LEARN theme</vt:lpstr>
      <vt:lpstr>LEARN theme</vt:lpstr>
      <vt:lpstr>PowerPoint Presentation</vt:lpstr>
      <vt:lpstr>LBJ Voting Rights</vt:lpstr>
      <vt:lpstr>Essential Question</vt:lpstr>
      <vt:lpstr>Video </vt:lpstr>
      <vt:lpstr>PowerPoint Presentation</vt:lpstr>
      <vt:lpstr>Jigsaw Reading</vt:lpstr>
      <vt:lpstr>CUS and Discuss</vt:lpstr>
      <vt:lpstr>3-2-1 Activity</vt:lpstr>
      <vt:lpstr>What about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McHale, Susan</cp:lastModifiedBy>
  <cp:revision>9</cp:revision>
  <dcterms:modified xsi:type="dcterms:W3CDTF">2018-09-05T20:23:19Z</dcterms:modified>
</cp:coreProperties>
</file>