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61" r:id="rId1"/>
    <p:sldMasterId id="2147483681" r:id="rId2"/>
  </p:sldMasterIdLst>
  <p:notesMasterIdLst>
    <p:notesMasterId r:id="rId14"/>
  </p:notesMasterIdLst>
  <p:sldIdLst>
    <p:sldId id="256" r:id="rId3"/>
    <p:sldId id="270" r:id="rId4"/>
    <p:sldId id="262" r:id="rId5"/>
    <p:sldId id="263" r:id="rId6"/>
    <p:sldId id="264" r:id="rId7"/>
    <p:sldId id="272" r:id="rId8"/>
    <p:sldId id="260" r:id="rId9"/>
    <p:sldId id="275" r:id="rId10"/>
    <p:sldId id="273" r:id="rId11"/>
    <p:sldId id="276" r:id="rId12"/>
    <p:sldId id="274" r:id="rId13"/>
  </p:sldIdLst>
  <p:sldSz cx="9144000" cy="5143500" type="screen16x9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1400" kern="1200">
        <a:solidFill>
          <a:srgbClr val="000000"/>
        </a:solidFill>
        <a:latin typeface="Arial" panose="020B0604020202020204" pitchFamily="34" charset="0"/>
        <a:ea typeface="+mn-ea"/>
        <a:cs typeface="Arial" panose="020B0604020202020204" pitchFamily="34" charset="0"/>
        <a:sym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sz="1400" kern="1200">
        <a:solidFill>
          <a:srgbClr val="000000"/>
        </a:solidFill>
        <a:latin typeface="Arial" panose="020B0604020202020204" pitchFamily="34" charset="0"/>
        <a:ea typeface="+mn-ea"/>
        <a:cs typeface="Arial" panose="020B0604020202020204" pitchFamily="34" charset="0"/>
        <a:sym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sz="1400" kern="1200">
        <a:solidFill>
          <a:srgbClr val="000000"/>
        </a:solidFill>
        <a:latin typeface="Arial" panose="020B0604020202020204" pitchFamily="34" charset="0"/>
        <a:ea typeface="+mn-ea"/>
        <a:cs typeface="Arial" panose="020B0604020202020204" pitchFamily="34" charset="0"/>
        <a:sym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sz="1400" kern="1200">
        <a:solidFill>
          <a:srgbClr val="000000"/>
        </a:solidFill>
        <a:latin typeface="Arial" panose="020B0604020202020204" pitchFamily="34" charset="0"/>
        <a:ea typeface="+mn-ea"/>
        <a:cs typeface="Arial" panose="020B0604020202020204" pitchFamily="34" charset="0"/>
        <a:sym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sz="1400" kern="1200">
        <a:solidFill>
          <a:srgbClr val="000000"/>
        </a:solidFill>
        <a:latin typeface="Arial" panose="020B0604020202020204" pitchFamily="34" charset="0"/>
        <a:ea typeface="+mn-ea"/>
        <a:cs typeface="Arial" panose="020B0604020202020204" pitchFamily="34" charset="0"/>
        <a:sym typeface="Arial" panose="020B0604020202020204" pitchFamily="34" charset="0"/>
      </a:defRPr>
    </a:lvl5pPr>
    <a:lvl6pPr marL="2286000" algn="l" defTabSz="914400" rtl="0" eaLnBrk="1" latinLnBrk="0" hangingPunct="1">
      <a:defRPr sz="1400" kern="1200">
        <a:solidFill>
          <a:srgbClr val="000000"/>
        </a:solidFill>
        <a:latin typeface="Arial" panose="020B0604020202020204" pitchFamily="34" charset="0"/>
        <a:ea typeface="+mn-ea"/>
        <a:cs typeface="Arial" panose="020B0604020202020204" pitchFamily="34" charset="0"/>
        <a:sym typeface="Arial" panose="020B0604020202020204" pitchFamily="34" charset="0"/>
      </a:defRPr>
    </a:lvl6pPr>
    <a:lvl7pPr marL="2743200" algn="l" defTabSz="914400" rtl="0" eaLnBrk="1" latinLnBrk="0" hangingPunct="1">
      <a:defRPr sz="1400" kern="1200">
        <a:solidFill>
          <a:srgbClr val="000000"/>
        </a:solidFill>
        <a:latin typeface="Arial" panose="020B0604020202020204" pitchFamily="34" charset="0"/>
        <a:ea typeface="+mn-ea"/>
        <a:cs typeface="Arial" panose="020B0604020202020204" pitchFamily="34" charset="0"/>
        <a:sym typeface="Arial" panose="020B0604020202020204" pitchFamily="34" charset="0"/>
      </a:defRPr>
    </a:lvl7pPr>
    <a:lvl8pPr marL="3200400" algn="l" defTabSz="914400" rtl="0" eaLnBrk="1" latinLnBrk="0" hangingPunct="1">
      <a:defRPr sz="1400" kern="1200">
        <a:solidFill>
          <a:srgbClr val="000000"/>
        </a:solidFill>
        <a:latin typeface="Arial" panose="020B0604020202020204" pitchFamily="34" charset="0"/>
        <a:ea typeface="+mn-ea"/>
        <a:cs typeface="Arial" panose="020B0604020202020204" pitchFamily="34" charset="0"/>
        <a:sym typeface="Arial" panose="020B0604020202020204" pitchFamily="34" charset="0"/>
      </a:defRPr>
    </a:lvl8pPr>
    <a:lvl9pPr marL="3657600" algn="l" defTabSz="914400" rtl="0" eaLnBrk="1" latinLnBrk="0" hangingPunct="1">
      <a:defRPr sz="1400" kern="1200">
        <a:solidFill>
          <a:srgbClr val="000000"/>
        </a:solidFill>
        <a:latin typeface="Arial" panose="020B0604020202020204" pitchFamily="34" charset="0"/>
        <a:ea typeface="+mn-ea"/>
        <a:cs typeface="Arial" panose="020B0604020202020204" pitchFamily="34" charset="0"/>
        <a:sym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BEDF182F-1DE7-4F13-8AA3-002D9E3B458A}">
  <a:tblStyle styleId="{BEDF182F-1DE7-4F13-8AA3-002D9E3B458A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3178" autoAdjust="0"/>
    <p:restoredTop sz="82366"/>
  </p:normalViewPr>
  <p:slideViewPr>
    <p:cSldViewPr snapToGrid="0">
      <p:cViewPr varScale="1">
        <p:scale>
          <a:sx n="123" d="100"/>
          <a:sy n="123" d="100"/>
        </p:scale>
        <p:origin x="504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6" d="100"/>
          <a:sy n="66" d="100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Google Shape;3;n">
            <a:extLst>
              <a:ext uri="{FF2B5EF4-FFF2-40B4-BE49-F238E27FC236}">
                <a16:creationId xmlns:a16="http://schemas.microsoft.com/office/drawing/2014/main" id="{8624FC82-B5A2-5FA3-CBF3-BCBFA34F9D96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 bwMode="auto">
          <a:xfrm>
            <a:off x="381000" y="685800"/>
            <a:ext cx="6096000" cy="3429000"/>
          </a:xfrm>
          <a:custGeom>
            <a:avLst/>
            <a:gdLst>
              <a:gd name="T0" fmla="*/ 0 w 120000"/>
              <a:gd name="T1" fmla="*/ 0 h 120000"/>
              <a:gd name="T2" fmla="*/ 120000 w 120000"/>
              <a:gd name="T3" fmla="*/ 0 h 120000"/>
              <a:gd name="T4" fmla="*/ 120000 w 120000"/>
              <a:gd name="T5" fmla="*/ 120000 h 120000"/>
              <a:gd name="T6" fmla="*/ 0 w 120000"/>
              <a:gd name="T7" fmla="*/ 120000 h 120000"/>
              <a:gd name="T8" fmla="*/ 0 w 120000"/>
              <a:gd name="T9" fmla="*/ 0 h 1200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lnTo>
                  <a:pt x="0" y="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459" name="Google Shape;4;n">
            <a:extLst>
              <a:ext uri="{FF2B5EF4-FFF2-40B4-BE49-F238E27FC236}">
                <a16:creationId xmlns:a16="http://schemas.microsoft.com/office/drawing/2014/main" id="{8976970C-9707-70A8-F003-735290520F14}"/>
              </a:ext>
            </a:extLst>
          </p:cNvPr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5" tIns="91425" rIns="91425" bIns="91425" numCol="1" anchor="t" anchorCtr="0" compatLnSpc="1">
            <a:prstTxWarp prst="textNoShape">
              <a:avLst/>
            </a:prstTxWarp>
          </a:bodyPr>
          <a:lstStyle/>
          <a:p>
            <a:pPr lvl="0"/>
            <a:endParaRPr lang="en-US" altLang="en-US">
              <a:sym typeface="Arial" panose="020B0604020202020204" pitchFamily="34" charset="0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L="457200" indent="-298450" algn="l" rtl="0" eaLnBrk="0" fontAlgn="base" hangingPunct="0">
      <a:spcBef>
        <a:spcPct val="0"/>
      </a:spcBef>
      <a:spcAft>
        <a:spcPct val="0"/>
      </a:spcAft>
      <a:buClr>
        <a:srgbClr val="000000"/>
      </a:buClr>
      <a:buFont typeface="Arial" panose="020B0604020202020204" pitchFamily="34" charset="0"/>
      <a:defRPr sz="1400">
        <a:solidFill>
          <a:srgbClr val="000000"/>
        </a:solidFill>
        <a:latin typeface="Arial"/>
        <a:ea typeface="Arial"/>
        <a:cs typeface="Arial"/>
        <a:sym typeface="Arial" panose="020B0604020202020204" pitchFamily="34" charset="0"/>
      </a:defRPr>
    </a:lvl1pPr>
    <a:lvl2pPr marL="914400" lvl="1" indent="-298450" algn="l" rtl="0" eaLnBrk="0" fontAlgn="base" hangingPunct="0">
      <a:spcBef>
        <a:spcPct val="0"/>
      </a:spcBef>
      <a:spcAft>
        <a:spcPct val="0"/>
      </a:spcAft>
      <a:buClr>
        <a:srgbClr val="000000"/>
      </a:buClr>
      <a:buFont typeface="Arial" panose="020B0604020202020204" pitchFamily="34" charset="0"/>
      <a:defRPr sz="1400">
        <a:solidFill>
          <a:srgbClr val="000000"/>
        </a:solidFill>
        <a:latin typeface="Arial"/>
        <a:ea typeface="Arial"/>
        <a:cs typeface="Arial"/>
        <a:sym typeface="Arial" panose="020B0604020202020204" pitchFamily="34" charset="0"/>
      </a:defRPr>
    </a:lvl2pPr>
    <a:lvl3pPr marL="1371600" lvl="2" indent="-298450" algn="l" rtl="0" eaLnBrk="0" fontAlgn="base" hangingPunct="0">
      <a:spcBef>
        <a:spcPct val="0"/>
      </a:spcBef>
      <a:spcAft>
        <a:spcPct val="0"/>
      </a:spcAft>
      <a:buClr>
        <a:srgbClr val="000000"/>
      </a:buClr>
      <a:buFont typeface="Arial" panose="020B0604020202020204" pitchFamily="34" charset="0"/>
      <a:defRPr sz="1400">
        <a:solidFill>
          <a:srgbClr val="000000"/>
        </a:solidFill>
        <a:latin typeface="Arial"/>
        <a:ea typeface="Arial"/>
        <a:cs typeface="Arial"/>
        <a:sym typeface="Arial" panose="020B0604020202020204" pitchFamily="34" charset="0"/>
      </a:defRPr>
    </a:lvl3pPr>
    <a:lvl4pPr marL="1828800" lvl="3" indent="-298450" algn="l" rtl="0" eaLnBrk="0" fontAlgn="base" hangingPunct="0">
      <a:spcBef>
        <a:spcPct val="0"/>
      </a:spcBef>
      <a:spcAft>
        <a:spcPct val="0"/>
      </a:spcAft>
      <a:buClr>
        <a:srgbClr val="000000"/>
      </a:buClr>
      <a:buFont typeface="Arial" panose="020B0604020202020204" pitchFamily="34" charset="0"/>
      <a:defRPr sz="1400">
        <a:solidFill>
          <a:srgbClr val="000000"/>
        </a:solidFill>
        <a:latin typeface="Arial"/>
        <a:ea typeface="Arial"/>
        <a:cs typeface="Arial"/>
        <a:sym typeface="Arial" panose="020B0604020202020204" pitchFamily="34" charset="0"/>
      </a:defRPr>
    </a:lvl4pPr>
    <a:lvl5pPr marL="2286000" lvl="4" indent="-298450" algn="l" rtl="0" eaLnBrk="0" fontAlgn="base" hangingPunct="0">
      <a:spcBef>
        <a:spcPct val="0"/>
      </a:spcBef>
      <a:spcAft>
        <a:spcPct val="0"/>
      </a:spcAft>
      <a:buClr>
        <a:srgbClr val="000000"/>
      </a:buClr>
      <a:buFont typeface="Arial" panose="020B0604020202020204" pitchFamily="34" charset="0"/>
      <a:defRPr sz="1400">
        <a:solidFill>
          <a:srgbClr val="000000"/>
        </a:solidFill>
        <a:latin typeface="Arial"/>
        <a:ea typeface="Arial"/>
        <a:cs typeface="Arial"/>
        <a:sym typeface="Arial" panose="020B0604020202020204" pitchFamily="34" charset="0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learn.k20center.ou.edu/strategy/137" TargetMode="External"/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learn.k20center.ou.edu/strategy/926" TargetMode="External"/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learn.k20center.ou.edu/strategy/179" TargetMode="External"/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learn.k20center.ou.edu/strategy/179" TargetMode="External"/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learn.k20center.ou.edu/strategy/137" TargetMode="External"/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Google Shape;38;p:notes">
            <a:extLst>
              <a:ext uri="{FF2B5EF4-FFF2-40B4-BE49-F238E27FC236}">
                <a16:creationId xmlns:a16="http://schemas.microsoft.com/office/drawing/2014/main" id="{9366B4A2-DBA3-CFE8-53CE-BFEE9562E40A}"/>
              </a:ext>
            </a:extLst>
          </p:cNvPr>
          <p:cNvSpPr>
            <a:spLocks noGrp="1" noRot="1" noChangeAspect="1" noTextEdit="1"/>
          </p:cNvSpPr>
          <p:nvPr>
            <p:ph type="sldImg" idx="2"/>
          </p:nvPr>
        </p:nvSpPr>
        <p:spPr>
          <a:noFill/>
          <a:ln>
            <a:headEnd/>
            <a:tailEnd/>
          </a:ln>
        </p:spPr>
      </p:sp>
      <p:sp>
        <p:nvSpPr>
          <p:cNvPr id="21506" name="Google Shape;39;p:notes">
            <a:extLst>
              <a:ext uri="{FF2B5EF4-FFF2-40B4-BE49-F238E27FC236}">
                <a16:creationId xmlns:a16="http://schemas.microsoft.com/office/drawing/2014/main" id="{3F2534ED-FEAD-412D-0543-27B7B303B0D9}"/>
              </a:ext>
            </a:extLst>
          </p:cNvPr>
          <p:cNvSpPr txBox="1"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buSzPts val="1100"/>
            </a:pPr>
            <a:endParaRPr lang="en-US" altLang="en-US" sz="11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457200" marR="0" lvl="0" indent="-298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dirty="0"/>
              <a:t>K20 Center. (2020, September 16). </a:t>
            </a:r>
            <a:r>
              <a:rPr lang="en-US" i="1" dirty="0"/>
              <a:t>I used to think… But now I know. </a:t>
            </a:r>
            <a:r>
              <a:rPr lang="en-US" dirty="0"/>
              <a:t>Strategies. </a:t>
            </a:r>
            <a:r>
              <a:rPr lang="en-US" u="sng" dirty="0">
                <a:solidFill>
                  <a:schemeClr val="hlink"/>
                </a:solidFill>
                <a:hlinkClick r:id="rId3"/>
              </a:rPr>
              <a:t>https://learn.k20center.ou.edu/strategy/137</a:t>
            </a:r>
            <a:r>
              <a:rPr lang="en-US" dirty="0"/>
              <a:t>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506006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457200" marR="0" lvl="0" indent="-298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dirty="0">
                <a:solidFill>
                  <a:schemeClr val="dk1"/>
                </a:solidFill>
              </a:rPr>
              <a:t>K20 Center. (2021, February 12). </a:t>
            </a:r>
            <a:r>
              <a:rPr lang="en-US" i="1" dirty="0">
                <a:solidFill>
                  <a:schemeClr val="dk1"/>
                </a:solidFill>
              </a:rPr>
              <a:t>S-I-T (Surprising, Interesting, Troubling). </a:t>
            </a:r>
            <a:r>
              <a:rPr lang="en-US" dirty="0">
                <a:solidFill>
                  <a:schemeClr val="dk1"/>
                </a:solidFill>
              </a:rPr>
              <a:t>Strategies. </a:t>
            </a:r>
            <a:r>
              <a:rPr lang="en-US" u="sng" dirty="0">
                <a:solidFill>
                  <a:schemeClr val="hlink"/>
                </a:solidFill>
                <a:hlinkClick r:id="rId3"/>
              </a:rPr>
              <a:t>https://learn.k20center.ou.edu/strategy/926</a:t>
            </a:r>
            <a:r>
              <a:rPr lang="en-US" dirty="0">
                <a:solidFill>
                  <a:schemeClr val="dk1"/>
                </a:solidFill>
              </a:rPr>
              <a:t> 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5388156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457200" marR="0" lvl="0" indent="-298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dirty="0">
                <a:solidFill>
                  <a:schemeClr val="dk1"/>
                </a:solidFill>
              </a:rPr>
              <a:t>WTIU. (2019, July 5). </a:t>
            </a:r>
            <a:r>
              <a:rPr lang="en-US" i="1" dirty="0">
                <a:solidFill>
                  <a:schemeClr val="dk1"/>
                </a:solidFill>
              </a:rPr>
              <a:t>Some Hoosiers carry permanent reminder of ‘Operation Tat-Type’ </a:t>
            </a:r>
            <a:r>
              <a:rPr lang="en-US" dirty="0">
                <a:solidFill>
                  <a:schemeClr val="dk1"/>
                </a:solidFill>
              </a:rPr>
              <a:t>[Video].</a:t>
            </a:r>
            <a:r>
              <a:rPr lang="en-US" i="1" dirty="0">
                <a:solidFill>
                  <a:schemeClr val="dk1"/>
                </a:solidFill>
              </a:rPr>
              <a:t> </a:t>
            </a:r>
            <a:r>
              <a:rPr lang="en-US" dirty="0">
                <a:solidFill>
                  <a:schemeClr val="dk1"/>
                </a:solidFill>
              </a:rPr>
              <a:t>YouTube. </a:t>
            </a:r>
            <a:r>
              <a:rPr lang="en-US" u="sng" dirty="0">
                <a:solidFill>
                  <a:schemeClr val="hlink"/>
                </a:solidFill>
              </a:rPr>
              <a:t>https://</a:t>
            </a:r>
            <a:r>
              <a:rPr lang="en-US" u="sng" dirty="0" err="1">
                <a:solidFill>
                  <a:schemeClr val="hlink"/>
                </a:solidFill>
              </a:rPr>
              <a:t>www.youtube.com</a:t>
            </a:r>
            <a:r>
              <a:rPr lang="en-US" u="sng" dirty="0">
                <a:solidFill>
                  <a:schemeClr val="hlink"/>
                </a:solidFill>
              </a:rPr>
              <a:t>/</a:t>
            </a:r>
            <a:r>
              <a:rPr lang="en-US" u="sng" dirty="0" err="1">
                <a:solidFill>
                  <a:schemeClr val="hlink"/>
                </a:solidFill>
              </a:rPr>
              <a:t>watch?v</a:t>
            </a:r>
            <a:r>
              <a:rPr lang="en-US" u="sng" dirty="0">
                <a:solidFill>
                  <a:schemeClr val="hlink"/>
                </a:solidFill>
              </a:rPr>
              <a:t>=DjitM34Fr1w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4165361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457200" marR="0" lvl="0" indent="-298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dirty="0">
                <a:solidFill>
                  <a:schemeClr val="dk1"/>
                </a:solidFill>
              </a:rPr>
              <a:t>K20 Center. (2020, September 16). </a:t>
            </a:r>
            <a:r>
              <a:rPr lang="en-US" i="1" dirty="0">
                <a:solidFill>
                  <a:schemeClr val="dk1"/>
                </a:solidFill>
              </a:rPr>
              <a:t>Jigsaw. </a:t>
            </a:r>
            <a:r>
              <a:rPr lang="en-US" dirty="0">
                <a:solidFill>
                  <a:schemeClr val="dk1"/>
                </a:solidFill>
              </a:rPr>
              <a:t>Strategies. </a:t>
            </a:r>
            <a:r>
              <a:rPr lang="en-US" u="sng" dirty="0">
                <a:solidFill>
                  <a:schemeClr val="hlink"/>
                </a:solidFill>
                <a:hlinkClick r:id="rId3"/>
              </a:rPr>
              <a:t>https://learn.k20center.ou.edu/strategy/179</a:t>
            </a:r>
            <a:r>
              <a:rPr lang="en-US" dirty="0">
                <a:solidFill>
                  <a:schemeClr val="dk1"/>
                </a:solidFill>
              </a:rPr>
              <a:t>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3682931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45D27FF-A853-B6F9-1A3C-88BA451F86C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D84FBAA-2486-D155-0AC7-D5BB7885E14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2CCBD42-E6E6-0F45-9776-46E84252A16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457200" marR="0" lvl="0" indent="-298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dirty="0">
                <a:solidFill>
                  <a:schemeClr val="dk1"/>
                </a:solidFill>
              </a:rPr>
              <a:t>K20 Center. (2020, September 16). </a:t>
            </a:r>
            <a:r>
              <a:rPr lang="en-US" i="1" dirty="0">
                <a:solidFill>
                  <a:schemeClr val="dk1"/>
                </a:solidFill>
              </a:rPr>
              <a:t>Jigsaw. </a:t>
            </a:r>
            <a:r>
              <a:rPr lang="en-US" dirty="0">
                <a:solidFill>
                  <a:schemeClr val="dk1"/>
                </a:solidFill>
              </a:rPr>
              <a:t>Strategies. </a:t>
            </a:r>
            <a:r>
              <a:rPr lang="en-US" u="sng" dirty="0">
                <a:solidFill>
                  <a:schemeClr val="hlink"/>
                </a:solidFill>
                <a:hlinkClick r:id="rId3"/>
              </a:rPr>
              <a:t>https://learn.k20center.ou.edu/strategy/179</a:t>
            </a:r>
            <a:r>
              <a:rPr lang="en-US" dirty="0">
                <a:solidFill>
                  <a:schemeClr val="dk1"/>
                </a:solidFill>
              </a:rPr>
              <a:t>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5798425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4032EEC-C52A-6025-2CDB-5EC063CB361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F939FA7-897A-33C9-5658-5AFE79D6ACA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CE4DECF-9604-B33D-4DFC-E19B034E7F0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457200" marR="0" lvl="0" indent="-298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dirty="0"/>
              <a:t>K20 Center. (2020, September 16). </a:t>
            </a:r>
            <a:r>
              <a:rPr lang="en-US" i="1" dirty="0"/>
              <a:t>I used to think… But now I know. </a:t>
            </a:r>
            <a:r>
              <a:rPr lang="en-US" dirty="0"/>
              <a:t>Strategies. </a:t>
            </a:r>
            <a:r>
              <a:rPr lang="en-US" u="sng" dirty="0">
                <a:solidFill>
                  <a:schemeClr val="hlink"/>
                </a:solidFill>
                <a:hlinkClick r:id="rId3"/>
              </a:rPr>
              <a:t>https://learn.k20center.ou.edu/strategy/137</a:t>
            </a:r>
            <a:r>
              <a:rPr lang="en-US" dirty="0"/>
              <a:t>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073085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87103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oogle Shape;13;p3" title="k20center-logo-variations_K20 Bug - White.png">
            <a:extLst>
              <a:ext uri="{FF2B5EF4-FFF2-40B4-BE49-F238E27FC236}">
                <a16:creationId xmlns:a16="http://schemas.microsoft.com/office/drawing/2014/main" id="{07A283A7-4BAE-5607-F552-FF9DE8E501F0}"/>
              </a:ext>
            </a:extLst>
          </p:cNvPr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428038" y="4451350"/>
            <a:ext cx="511175" cy="509588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559689"/>
            <a:ext cx="7886700" cy="2139950"/>
          </a:xfrm>
        </p:spPr>
        <p:txBody>
          <a:bodyPr anchor="b">
            <a:normAutofit/>
          </a:bodyPr>
          <a:lstStyle>
            <a:lvl1pPr>
              <a:defRPr sz="50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0"/>
          </p:nvPr>
        </p:nvSpPr>
        <p:spPr>
          <a:xfrm>
            <a:off x="623888" y="2807732"/>
            <a:ext cx="7885113" cy="1397000"/>
          </a:xfrm>
          <a:prstGeom prst="rect">
            <a:avLst/>
          </a:prstGeom>
        </p:spPr>
        <p:txBody>
          <a:bodyPr/>
          <a:lstStyle>
            <a:lvl1pPr marL="0" indent="0">
              <a:buClr>
                <a:schemeClr val="bg1"/>
              </a:buClr>
              <a:buNone/>
              <a:defRPr>
                <a:solidFill>
                  <a:schemeClr val="bg1"/>
                </a:solidFill>
              </a:defRPr>
            </a:lvl1pPr>
            <a:lvl2pPr marL="365760" indent="0">
              <a:buClr>
                <a:schemeClr val="bg1"/>
              </a:buClr>
              <a:buNone/>
              <a:defRPr>
                <a:solidFill>
                  <a:schemeClr val="bg1"/>
                </a:solidFill>
              </a:defRPr>
            </a:lvl2pPr>
            <a:lvl3pPr marL="822960" indent="0">
              <a:buClr>
                <a:schemeClr val="bg1"/>
              </a:buClr>
              <a:buNone/>
              <a:defRPr>
                <a:solidFill>
                  <a:schemeClr val="bg1"/>
                </a:solidFill>
              </a:defRPr>
            </a:lvl3pPr>
            <a:lvl4pPr marL="1371600" indent="0">
              <a:buClr>
                <a:schemeClr val="bg1"/>
              </a:buClr>
              <a:buNone/>
              <a:defRPr>
                <a:solidFill>
                  <a:schemeClr val="bg1"/>
                </a:solidFill>
              </a:defRPr>
            </a:lvl4pPr>
            <a:lvl5pPr marL="1828800" indent="0">
              <a:buClr>
                <a:schemeClr val="bg1"/>
              </a:buClr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4324593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- With Cover Imag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oogle Shape;13;p3" title="k20center-logo-variations_K20 Bug - White.png">
            <a:extLst>
              <a:ext uri="{FF2B5EF4-FFF2-40B4-BE49-F238E27FC236}">
                <a16:creationId xmlns:a16="http://schemas.microsoft.com/office/drawing/2014/main" id="{07A283A7-4BAE-5607-F552-FF9DE8E501F0}"/>
              </a:ext>
            </a:extLst>
          </p:cNvPr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428038" y="4451350"/>
            <a:ext cx="511175" cy="509588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69666" y="559689"/>
            <a:ext cx="4940921" cy="2139950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50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0"/>
          </p:nvPr>
        </p:nvSpPr>
        <p:spPr>
          <a:xfrm>
            <a:off x="3569073" y="2807732"/>
            <a:ext cx="4939927" cy="1397000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buClr>
                <a:schemeClr val="bg1"/>
              </a:buClr>
              <a:buNone/>
              <a:defRPr>
                <a:solidFill>
                  <a:schemeClr val="bg1"/>
                </a:solidFill>
              </a:defRPr>
            </a:lvl1pPr>
            <a:lvl2pPr marL="365760" indent="0">
              <a:buClr>
                <a:schemeClr val="bg1"/>
              </a:buClr>
              <a:buNone/>
              <a:defRPr>
                <a:solidFill>
                  <a:schemeClr val="bg1"/>
                </a:solidFill>
              </a:defRPr>
            </a:lvl2pPr>
            <a:lvl3pPr marL="822960" indent="0">
              <a:buClr>
                <a:schemeClr val="bg1"/>
              </a:buClr>
              <a:buNone/>
              <a:defRPr>
                <a:solidFill>
                  <a:schemeClr val="bg1"/>
                </a:solidFill>
              </a:defRPr>
            </a:lvl3pPr>
            <a:lvl4pPr marL="1371600" indent="0">
              <a:buClr>
                <a:schemeClr val="bg1"/>
              </a:buClr>
              <a:buNone/>
              <a:defRPr>
                <a:solidFill>
                  <a:schemeClr val="bg1"/>
                </a:solidFill>
              </a:defRPr>
            </a:lvl4pPr>
            <a:lvl5pPr marL="1828800" indent="0">
              <a:buClr>
                <a:schemeClr val="bg1"/>
              </a:buClr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004468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ssential Question(s)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oogle Shape;13;p3" title="k20center-logo-variations_K20 Bug - White.png">
            <a:extLst>
              <a:ext uri="{FF2B5EF4-FFF2-40B4-BE49-F238E27FC236}">
                <a16:creationId xmlns:a16="http://schemas.microsoft.com/office/drawing/2014/main" id="{5D844917-401A-C607-900F-8340B4453A33}"/>
              </a:ext>
            </a:extLst>
          </p:cNvPr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428038" y="4451350"/>
            <a:ext cx="511175" cy="509588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623888" y="559689"/>
            <a:ext cx="7886700" cy="2139950"/>
          </a:xfrm>
        </p:spPr>
        <p:txBody>
          <a:bodyPr anchor="b">
            <a:normAutofit/>
          </a:bodyPr>
          <a:lstStyle>
            <a:lvl1pPr>
              <a:defRPr sz="50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5" name="Text Placeholder 8"/>
          <p:cNvSpPr>
            <a:spLocks noGrp="1"/>
          </p:cNvSpPr>
          <p:nvPr>
            <p:ph type="body" sz="quarter" idx="10"/>
          </p:nvPr>
        </p:nvSpPr>
        <p:spPr>
          <a:xfrm>
            <a:off x="623888" y="2807732"/>
            <a:ext cx="7885113" cy="1397000"/>
          </a:xfrm>
          <a:prstGeom prst="rect">
            <a:avLst/>
          </a:prstGeom>
        </p:spPr>
        <p:txBody>
          <a:bodyPr/>
          <a:lstStyle>
            <a:lvl1pPr>
              <a:buClr>
                <a:schemeClr val="bg1"/>
              </a:buClr>
              <a:defRPr>
                <a:solidFill>
                  <a:schemeClr val="bg1"/>
                </a:solidFill>
              </a:defRPr>
            </a:lvl1pPr>
            <a:lvl2pPr>
              <a:buClr>
                <a:schemeClr val="bg1"/>
              </a:buClr>
              <a:defRPr>
                <a:solidFill>
                  <a:schemeClr val="bg1"/>
                </a:solidFill>
              </a:defRPr>
            </a:lvl2pPr>
            <a:lvl3pPr>
              <a:buClr>
                <a:schemeClr val="bg1"/>
              </a:buClr>
              <a:defRPr>
                <a:solidFill>
                  <a:schemeClr val="bg1"/>
                </a:solidFill>
              </a:defRPr>
            </a:lvl3pPr>
            <a:lvl4pPr>
              <a:buClr>
                <a:schemeClr val="bg1"/>
              </a:buClr>
              <a:defRPr>
                <a:solidFill>
                  <a:schemeClr val="bg1"/>
                </a:solidFill>
              </a:defRPr>
            </a:lvl4pPr>
            <a:lvl5pPr>
              <a:buClr>
                <a:schemeClr val="bg1"/>
              </a:buCl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617575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jective(s)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oogle Shape;13;p3" title="k20center-logo-variations_K20 Bug - White.png">
            <a:extLst>
              <a:ext uri="{FF2B5EF4-FFF2-40B4-BE49-F238E27FC236}">
                <a16:creationId xmlns:a16="http://schemas.microsoft.com/office/drawing/2014/main" id="{2190A501-5ACD-F178-69EF-6D3C6116E867}"/>
              </a:ext>
            </a:extLst>
          </p:cNvPr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428038" y="4451350"/>
            <a:ext cx="511175" cy="509588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623888" y="559689"/>
            <a:ext cx="7886700" cy="2139950"/>
          </a:xfrm>
        </p:spPr>
        <p:txBody>
          <a:bodyPr anchor="b">
            <a:normAutofit/>
          </a:bodyPr>
          <a:lstStyle>
            <a:lvl1pPr>
              <a:defRPr sz="50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5" name="Text Placeholder 8"/>
          <p:cNvSpPr>
            <a:spLocks noGrp="1"/>
          </p:cNvSpPr>
          <p:nvPr>
            <p:ph type="body" sz="quarter" idx="10"/>
          </p:nvPr>
        </p:nvSpPr>
        <p:spPr>
          <a:xfrm>
            <a:off x="623888" y="2807732"/>
            <a:ext cx="7885113" cy="1397000"/>
          </a:xfrm>
          <a:prstGeom prst="rect">
            <a:avLst/>
          </a:prstGeom>
        </p:spPr>
        <p:txBody>
          <a:bodyPr/>
          <a:lstStyle>
            <a:lvl1pPr>
              <a:buClr>
                <a:schemeClr val="bg1"/>
              </a:buClr>
              <a:defRPr>
                <a:solidFill>
                  <a:schemeClr val="bg1"/>
                </a:solidFill>
              </a:defRPr>
            </a:lvl1pPr>
            <a:lvl2pPr>
              <a:buClr>
                <a:schemeClr val="bg1"/>
              </a:buClr>
              <a:defRPr>
                <a:solidFill>
                  <a:schemeClr val="bg1"/>
                </a:solidFill>
              </a:defRPr>
            </a:lvl2pPr>
            <a:lvl3pPr>
              <a:buClr>
                <a:schemeClr val="bg1"/>
              </a:buClr>
              <a:defRPr>
                <a:solidFill>
                  <a:schemeClr val="bg1"/>
                </a:solidFill>
              </a:defRPr>
            </a:lvl3pPr>
            <a:lvl4pPr>
              <a:buClr>
                <a:schemeClr val="bg1"/>
              </a:buClr>
              <a:defRPr>
                <a:solidFill>
                  <a:schemeClr val="bg1"/>
                </a:solidFill>
              </a:defRPr>
            </a:lvl4pPr>
            <a:lvl5pPr>
              <a:buClr>
                <a:schemeClr val="bg1"/>
              </a:buCl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39314200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- 1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oogle Shape;29;p7" title="k20center-logo-variations_K20 - Bug Color.png">
            <a:extLst>
              <a:ext uri="{FF2B5EF4-FFF2-40B4-BE49-F238E27FC236}">
                <a16:creationId xmlns:a16="http://schemas.microsoft.com/office/drawing/2014/main" id="{7A36BC56-4BFB-F2FB-2704-1CEB5D4A557E}"/>
              </a:ext>
            </a:extLst>
          </p:cNvPr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8428038" y="4451350"/>
            <a:ext cx="511175" cy="509588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b"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8649" y="1370013"/>
            <a:ext cx="7886699" cy="3262312"/>
          </a:xfrm>
          <a:prstGeom prst="rect">
            <a:avLst/>
          </a:prstGeom>
        </p:spPr>
        <p:txBody>
          <a:bodyPr/>
          <a:lstStyle>
            <a:lvl1pPr marL="228600" indent="-228600">
              <a:buFont typeface="+mj-lt"/>
              <a:buAutoNum type="arabicPeriod"/>
              <a:defRPr/>
            </a:lvl1pPr>
            <a:lvl2pPr marL="685800" indent="-320040">
              <a:buFont typeface="+mj-lt"/>
              <a:buAutoNum type="alphaLcPeriod"/>
              <a:defRPr/>
            </a:lvl2pPr>
            <a:lvl3pPr marL="1143000" indent="-320040">
              <a:buFont typeface="+mj-lt"/>
              <a:buAutoNum type="romanLcPeriod"/>
              <a:defRPr/>
            </a:lvl3pPr>
            <a:lvl4pPr marL="1600200" indent="-228600">
              <a:lnSpc>
                <a:spcPct val="100000"/>
              </a:lnSpc>
              <a:buSzPct val="120000"/>
              <a:buFont typeface="Arial" panose="020B0604020202020204" pitchFamily="34" charset="0"/>
              <a:buChar char="•"/>
              <a:defRPr/>
            </a:lvl4pPr>
            <a:lvl5pPr marL="2057400" indent="-228600">
              <a:lnSpc>
                <a:spcPct val="100000"/>
              </a:lnSpc>
              <a:buFont typeface="Courier New" panose="02070309020205020404" pitchFamily="49" charset="0"/>
              <a:buChar char="o"/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556484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Content - 1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oogle Shape;29;p7" title="k20center-logo-variations_K20 - Bug Color.png">
            <a:extLst>
              <a:ext uri="{FF2B5EF4-FFF2-40B4-BE49-F238E27FC236}">
                <a16:creationId xmlns:a16="http://schemas.microsoft.com/office/drawing/2014/main" id="{D51A9934-4731-CF7D-01F8-8F8BC4047EED}"/>
              </a:ext>
            </a:extLst>
          </p:cNvPr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8428038" y="4451350"/>
            <a:ext cx="511175" cy="509588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b"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370013"/>
            <a:ext cx="7886700" cy="326231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531308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nt - 2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oogle Shape;29;p7" title="k20center-logo-variations_K20 - Bug Color.png">
            <a:extLst>
              <a:ext uri="{FF2B5EF4-FFF2-40B4-BE49-F238E27FC236}">
                <a16:creationId xmlns:a16="http://schemas.microsoft.com/office/drawing/2014/main" id="{CC1A804E-1971-8E34-9464-0A90A0072EB2}"/>
              </a:ext>
            </a:extLst>
          </p:cNvPr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8428038" y="4451350"/>
            <a:ext cx="511175" cy="509588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b"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70013"/>
            <a:ext cx="3867150" cy="326231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370013"/>
            <a:ext cx="3867150" cy="3262312"/>
          </a:xfrm>
          <a:prstGeom prst="rect">
            <a:avLst/>
          </a:prstGeom>
        </p:spPr>
        <p:txBody>
          <a:bodyPr/>
          <a:lstStyle>
            <a:lvl1pPr marL="228600" indent="-320040">
              <a:buFont typeface="+mj-lt"/>
              <a:buAutoNum type="arabicPeriod"/>
              <a:defRPr/>
            </a:lvl1pPr>
            <a:lvl2pPr marL="685800" indent="-320040">
              <a:buFont typeface="+mj-lt"/>
              <a:buAutoNum type="alphaLcPeriod"/>
              <a:defRPr/>
            </a:lvl2pPr>
            <a:lvl3pPr marL="1143000" indent="-320040">
              <a:buFont typeface="+mj-lt"/>
              <a:buAutoNum type="romanLcPeriod"/>
              <a:defRPr/>
            </a:lvl3pPr>
            <a:lvl4pPr marL="1600200" indent="-320040">
              <a:lnSpc>
                <a:spcPct val="100000"/>
              </a:lnSpc>
              <a:buSzPct val="120000"/>
              <a:buFont typeface="Arial" panose="020B0604020202020204" pitchFamily="34" charset="0"/>
              <a:buChar char="•"/>
              <a:defRPr/>
            </a:lvl4pPr>
            <a:lvl5pPr marL="2057400" indent="-320040">
              <a:lnSpc>
                <a:spcPct val="100000"/>
              </a:lnSpc>
              <a:buFont typeface="Courier New" panose="02070309020205020404" pitchFamily="49" charset="0"/>
              <a:buChar char="o"/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80601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structional Strateg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oogle Shape;29;p7" title="k20center-logo-variations_K20 - Bug Color.png">
            <a:extLst>
              <a:ext uri="{FF2B5EF4-FFF2-40B4-BE49-F238E27FC236}">
                <a16:creationId xmlns:a16="http://schemas.microsoft.com/office/drawing/2014/main" id="{5D168AF4-32E4-74C0-4A18-039BCF6D6B8B}"/>
              </a:ext>
            </a:extLst>
          </p:cNvPr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8428038" y="4451350"/>
            <a:ext cx="511175" cy="509588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b"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70013"/>
            <a:ext cx="3867150" cy="326231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008504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oogle Shape;29;p7" title="k20center-logo-variations_K20 - Bug Color.png">
            <a:extLst>
              <a:ext uri="{FF2B5EF4-FFF2-40B4-BE49-F238E27FC236}">
                <a16:creationId xmlns:a16="http://schemas.microsoft.com/office/drawing/2014/main" id="{4B20552E-7342-E84A-F371-1971A3F6C441}"/>
              </a:ext>
            </a:extLst>
          </p:cNvPr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8428038" y="4451350"/>
            <a:ext cx="511175" cy="509588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Google Shape;32;p8"/>
          <p:cNvSpPr txBox="1">
            <a:spLocks noGrp="1"/>
          </p:cNvSpPr>
          <p:nvPr>
            <p:ph type="title"/>
          </p:nvPr>
        </p:nvSpPr>
        <p:spPr>
          <a:xfrm>
            <a:off x="754050" y="4329575"/>
            <a:ext cx="7635900" cy="572700"/>
          </a:xfrm>
          <a:prstGeom prst="rect">
            <a:avLst/>
          </a:prstGeom>
          <a:noFill/>
          <a:ln>
            <a:noFill/>
          </a:ln>
        </p:spPr>
        <p:txBody>
          <a:bodyPr spcFirstLastPara="1" lIns="91425" tIns="91425" rIns="91425" bIns="91425" anchor="t">
            <a:normAutofit/>
          </a:bodyPr>
          <a:lstStyle>
            <a:lvl1pPr lv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275781"/>
              </a:buClr>
              <a:buSzPts val="1800"/>
              <a:buFont typeface="Calibri"/>
              <a:buNone/>
              <a:defRPr sz="1800">
                <a:solidFill>
                  <a:srgbClr val="27578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Font typeface="Calibri"/>
              <a:buNone/>
              <a:defRPr>
                <a:latin typeface="Calibri"/>
                <a:ea typeface="Calibri"/>
                <a:cs typeface="Calibri"/>
                <a:sym typeface="Calibri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Font typeface="Calibri"/>
              <a:buNone/>
              <a:defRPr>
                <a:latin typeface="Calibri"/>
                <a:ea typeface="Calibri"/>
                <a:cs typeface="Calibri"/>
                <a:sym typeface="Calibri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Font typeface="Calibri"/>
              <a:buNone/>
              <a:defRPr>
                <a:latin typeface="Calibri"/>
                <a:ea typeface="Calibri"/>
                <a:cs typeface="Calibri"/>
                <a:sym typeface="Calibri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Font typeface="Calibri"/>
              <a:buNone/>
              <a:defRPr>
                <a:latin typeface="Calibri"/>
                <a:ea typeface="Calibri"/>
                <a:cs typeface="Calibri"/>
                <a:sym typeface="Calibri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Font typeface="Calibri"/>
              <a:buNone/>
              <a:defRPr>
                <a:latin typeface="Calibri"/>
                <a:ea typeface="Calibri"/>
                <a:cs typeface="Calibri"/>
                <a:sym typeface="Calibri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Font typeface="Calibri"/>
              <a:buNone/>
              <a:defRPr>
                <a:latin typeface="Calibri"/>
                <a:ea typeface="Calibri"/>
                <a:cs typeface="Calibri"/>
                <a:sym typeface="Calibri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Font typeface="Calibri"/>
              <a:buNone/>
              <a:defRPr>
                <a:latin typeface="Calibri"/>
                <a:ea typeface="Calibri"/>
                <a:cs typeface="Calibri"/>
                <a:sym typeface="Calibri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Font typeface="Calibri"/>
              <a:buNone/>
              <a:defRPr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r>
              <a:rPr lang="en-US"/>
              <a:t>Click to edit Master title style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9690484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oogle Shape;29;p7" title="k20center-logo-variations_K20 - Bug Color.png">
            <a:extLst>
              <a:ext uri="{FF2B5EF4-FFF2-40B4-BE49-F238E27FC236}">
                <a16:creationId xmlns:a16="http://schemas.microsoft.com/office/drawing/2014/main" id="{AD6EEF45-89C6-035A-7767-7ED289963CD9}"/>
              </a:ext>
            </a:extLst>
          </p:cNvPr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8428038" y="4451350"/>
            <a:ext cx="511175" cy="509588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274638"/>
            <a:ext cx="7886700" cy="993775"/>
          </a:xfrm>
        </p:spPr>
        <p:txBody>
          <a:bodyPr anchor="b"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260475"/>
            <a:ext cx="3868737" cy="619125"/>
          </a:xfrm>
          <a:prstGeom prst="rect">
            <a:avLst/>
          </a:prstGeom>
        </p:spPr>
        <p:txBody>
          <a:bodyPr anchor="b">
            <a:normAutofit/>
          </a:bodyPr>
          <a:lstStyle>
            <a:lvl1pPr marL="0" indent="0">
              <a:buNone/>
              <a:defRPr sz="26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1879600"/>
            <a:ext cx="3868737" cy="276225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475"/>
            <a:ext cx="3887788" cy="619125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6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9600"/>
            <a:ext cx="3887788" cy="276225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1739379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oogle Shape;29;p7" title="k20center-logo-variations_K20 - Bug Color.png">
            <a:extLst>
              <a:ext uri="{FF2B5EF4-FFF2-40B4-BE49-F238E27FC236}">
                <a16:creationId xmlns:a16="http://schemas.microsoft.com/office/drawing/2014/main" id="{C972B790-E0EA-1D94-2E39-E91EBF32EFA9}"/>
              </a:ext>
            </a:extLst>
          </p:cNvPr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8428038" y="4451350"/>
            <a:ext cx="511175" cy="509588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b"/>
          <a:lstStyle>
            <a:lvl1pPr>
              <a:defRPr>
                <a:solidFill>
                  <a:schemeClr val="accent3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3282454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Quot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oogle Shape;13;p3" title="k20center-logo-variations_K20 Bug - White.png">
            <a:extLst>
              <a:ext uri="{FF2B5EF4-FFF2-40B4-BE49-F238E27FC236}">
                <a16:creationId xmlns:a16="http://schemas.microsoft.com/office/drawing/2014/main" id="{A98AC9D7-ABC9-ABD1-C36A-7174189F79D4}"/>
              </a:ext>
            </a:extLst>
          </p:cNvPr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428038" y="4451350"/>
            <a:ext cx="511175" cy="509588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559689"/>
            <a:ext cx="7886700" cy="2139950"/>
          </a:xfrm>
        </p:spPr>
        <p:txBody>
          <a:bodyPr anchor="b">
            <a:normAutofit/>
          </a:bodyPr>
          <a:lstStyle>
            <a:lvl1pPr>
              <a:defRPr sz="36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2718689"/>
            <a:ext cx="7886700" cy="1125538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26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00295867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- Blue Backgrou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oogle Shape;29;p7" title="k20center-logo-variations_K20 - Bug Color.png">
            <a:extLst>
              <a:ext uri="{FF2B5EF4-FFF2-40B4-BE49-F238E27FC236}">
                <a16:creationId xmlns:a16="http://schemas.microsoft.com/office/drawing/2014/main" id="{120B5383-12EC-4263-1497-9698C0CF58F1}"/>
              </a:ext>
            </a:extLst>
          </p:cNvPr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8428038" y="4451350"/>
            <a:ext cx="511175" cy="509588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895F1D04-4812-04B5-3299-BCB12F584B19}"/>
              </a:ext>
            </a:extLst>
          </p:cNvPr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pPr>
            <a:endParaRPr lang="en-US" kern="0">
              <a:sym typeface="Arial"/>
            </a:endParaRPr>
          </a:p>
        </p:txBody>
      </p:sp>
      <p:pic>
        <p:nvPicPr>
          <p:cNvPr id="5" name="Google Shape;13;p3" title="k20center-logo-variations_K20 Bug - White.png">
            <a:extLst>
              <a:ext uri="{FF2B5EF4-FFF2-40B4-BE49-F238E27FC236}">
                <a16:creationId xmlns:a16="http://schemas.microsoft.com/office/drawing/2014/main" id="{0201FEDF-1B17-4939-DD49-DF358C79259B}"/>
              </a:ext>
            </a:extLst>
          </p:cNvPr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428038" y="4451350"/>
            <a:ext cx="511175" cy="509588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51496" y="521401"/>
            <a:ext cx="3867150" cy="410069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2721103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- Red Backgrou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oogle Shape;29;p7" title="k20center-logo-variations_K20 - Bug Color.png">
            <a:extLst>
              <a:ext uri="{FF2B5EF4-FFF2-40B4-BE49-F238E27FC236}">
                <a16:creationId xmlns:a16="http://schemas.microsoft.com/office/drawing/2014/main" id="{86F1E247-B682-7CCA-0967-E63908DD64C2}"/>
              </a:ext>
            </a:extLst>
          </p:cNvPr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8428038" y="4451350"/>
            <a:ext cx="511175" cy="509588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D492F45D-B2D5-2BE4-2F75-6C684136B567}"/>
              </a:ext>
            </a:extLst>
          </p:cNvPr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pPr>
            <a:endParaRPr lang="en-US" kern="0">
              <a:sym typeface="Arial"/>
            </a:endParaRPr>
          </a:p>
        </p:txBody>
      </p:sp>
      <p:pic>
        <p:nvPicPr>
          <p:cNvPr id="5" name="Google Shape;13;p3" title="k20center-logo-variations_K20 Bug - White.png">
            <a:extLst>
              <a:ext uri="{FF2B5EF4-FFF2-40B4-BE49-F238E27FC236}">
                <a16:creationId xmlns:a16="http://schemas.microsoft.com/office/drawing/2014/main" id="{80D6DD3C-71EE-3C73-DDA5-5CEF6C3263A1}"/>
              </a:ext>
            </a:extLst>
          </p:cNvPr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428038" y="4451350"/>
            <a:ext cx="511175" cy="509588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51496" y="521401"/>
            <a:ext cx="3867150" cy="410069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9330651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oogle Shape;29;p7" title="k20center-logo-variations_K20 - Bug Color.png">
            <a:extLst>
              <a:ext uri="{FF2B5EF4-FFF2-40B4-BE49-F238E27FC236}">
                <a16:creationId xmlns:a16="http://schemas.microsoft.com/office/drawing/2014/main" id="{AF74F841-FC3F-3B0B-3269-2B1C811007C1}"/>
              </a:ext>
            </a:extLst>
          </p:cNvPr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8428038" y="4451350"/>
            <a:ext cx="511175" cy="50958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2158656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ver" type="title">
  <p:cSld name="Cover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633792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092A09B7-DA10-1158-CAB4-8798C3E2F87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28650" y="274638"/>
            <a:ext cx="7886700" cy="993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C7CF834B-CD39-B870-A33D-BB16E7C46C6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28650" y="1370013"/>
            <a:ext cx="7886700" cy="3262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dirty="0"/>
              <a:t>Click to edit Master text styles </a:t>
            </a:r>
          </a:p>
          <a:p>
            <a:pPr lvl="1"/>
            <a:r>
              <a:rPr lang="en-US" altLang="en-US" dirty="0"/>
              <a:t>Second</a:t>
            </a:r>
          </a:p>
          <a:p>
            <a:pPr lvl="2"/>
            <a:r>
              <a:rPr lang="en-US" altLang="en-US" dirty="0"/>
              <a:t>Third level</a:t>
            </a:r>
          </a:p>
          <a:p>
            <a:pPr lvl="3"/>
            <a:r>
              <a:rPr lang="en-US" altLang="en-US" dirty="0"/>
              <a:t>Fourth level</a:t>
            </a:r>
          </a:p>
          <a:p>
            <a:pPr lvl="4"/>
            <a:r>
              <a:rPr lang="en-US" altLang="en-US" dirty="0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9" r:id="rId1"/>
    <p:sldLayoutId id="2147483700" r:id="rId2"/>
    <p:sldLayoutId id="2147483715" r:id="rId3"/>
    <p:sldLayoutId id="2147483701" r:id="rId4"/>
    <p:sldLayoutId id="2147483702" r:id="rId5"/>
    <p:sldLayoutId id="2147483703" r:id="rId6"/>
    <p:sldLayoutId id="2147483704" r:id="rId7"/>
    <p:sldLayoutId id="2147483705" r:id="rId8"/>
    <p:sldLayoutId id="2147483706" r:id="rId9"/>
    <p:sldLayoutId id="2147483707" r:id="rId10"/>
    <p:sldLayoutId id="2147483708" r:id="rId11"/>
    <p:sldLayoutId id="2147483709" r:id="rId12"/>
    <p:sldLayoutId id="2147483710" r:id="rId13"/>
    <p:sldLayoutId id="2147483711" r:id="rId14"/>
    <p:sldLayoutId id="2147483712" r:id="rId15"/>
    <p:sldLayoutId id="2147483713" r:id="rId16"/>
    <p:sldLayoutId id="2147483714" r:id="rId17"/>
  </p:sldLayoutIdLst>
  <p:txStyles>
    <p:titleStyle>
      <a:lvl1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600" kern="1200">
          <a:solidFill>
            <a:schemeClr val="tx1"/>
          </a:solidFill>
          <a:latin typeface="Calibri" panose="020F0502020204030204" pitchFamily="34" charset="0"/>
          <a:ea typeface="+mj-ea"/>
          <a:cs typeface="Calibri" panose="020F0502020204030204" pitchFamily="34" charset="0"/>
        </a:defRPr>
      </a:lvl1pPr>
      <a:lvl2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alibri" panose="020F0502020204030204" pitchFamily="34" charset="0"/>
          <a:cs typeface="Calibri" panose="020F0502020204030204" pitchFamily="34" charset="0"/>
        </a:defRPr>
      </a:lvl2pPr>
      <a:lvl3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alibri" panose="020F0502020204030204" pitchFamily="34" charset="0"/>
          <a:cs typeface="Calibri" panose="020F0502020204030204" pitchFamily="34" charset="0"/>
        </a:defRPr>
      </a:lvl3pPr>
      <a:lvl4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alibri" panose="020F0502020204030204" pitchFamily="34" charset="0"/>
          <a:cs typeface="Calibri" panose="020F0502020204030204" pitchFamily="34" charset="0"/>
        </a:defRPr>
      </a:lvl4pPr>
      <a:lvl5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alibri" panose="020F0502020204030204" pitchFamily="34" charset="0"/>
          <a:cs typeface="Calibri" panose="020F0502020204030204" pitchFamily="34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alibri" panose="020F0502020204030204" pitchFamily="34" charset="0"/>
          <a:cs typeface="Calibri" panose="020F0502020204030204" pitchFamily="34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alibri" panose="020F0502020204030204" pitchFamily="34" charset="0"/>
          <a:cs typeface="Calibri" panose="020F0502020204030204" pitchFamily="34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alibri" panose="020F0502020204030204" pitchFamily="34" charset="0"/>
          <a:cs typeface="Calibri" panose="020F0502020204030204" pitchFamily="34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alibri" panose="020F0502020204030204" pitchFamily="34" charset="0"/>
          <a:cs typeface="Calibri" panose="020F0502020204030204" pitchFamily="34" charset="0"/>
        </a:defRPr>
      </a:lvl9pPr>
    </p:titleStyle>
    <p:bodyStyle>
      <a:lvl1pPr marL="457200" indent="-393192" algn="l" rtl="0" eaLnBrk="1" fontAlgn="base" hangingPunct="1">
        <a:spcBef>
          <a:spcPts val="520"/>
        </a:spcBef>
        <a:spcAft>
          <a:spcPct val="0"/>
        </a:spcAft>
        <a:buClr>
          <a:srgbClr val="971D20"/>
        </a:buClr>
        <a:buSzPct val="100000"/>
        <a:buFont typeface="System Font Regular"/>
        <a:buChar char="●"/>
        <a:defRPr sz="2600" kern="120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1pPr>
      <a:lvl2pPr marL="914400" indent="-356616" algn="l" rtl="0" eaLnBrk="1" fontAlgn="base" hangingPunct="1">
        <a:spcBef>
          <a:spcPts val="400"/>
        </a:spcBef>
        <a:spcAft>
          <a:spcPct val="0"/>
        </a:spcAft>
        <a:buClr>
          <a:schemeClr val="accent1"/>
        </a:buClr>
        <a:buFont typeface="Courier New" panose="02070309020205020404" pitchFamily="49" charset="0"/>
        <a:buChar char="o"/>
        <a:defRPr sz="2600" kern="120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2pPr>
      <a:lvl3pPr marL="1371600" indent="-338328" algn="l" rtl="0" eaLnBrk="1" fontAlgn="base" hangingPunct="1">
        <a:spcBef>
          <a:spcPts val="340"/>
        </a:spcBef>
        <a:spcAft>
          <a:spcPct val="0"/>
        </a:spcAft>
        <a:buClr>
          <a:srgbClr val="E8BF3C"/>
        </a:buClr>
        <a:buFont typeface="Wingdings" pitchFamily="2" charset="2"/>
        <a:buChar char="§"/>
        <a:defRPr sz="2600" kern="120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3pPr>
      <a:lvl4pPr marL="1828800" indent="-320040" algn="l" rtl="0" eaLnBrk="1" fontAlgn="base" hangingPunct="1">
        <a:lnSpc>
          <a:spcPct val="90000"/>
        </a:lnSpc>
        <a:spcBef>
          <a:spcPts val="300"/>
        </a:spcBef>
        <a:spcAft>
          <a:spcPct val="0"/>
        </a:spcAft>
        <a:buClr>
          <a:srgbClr val="971D20"/>
        </a:buClr>
        <a:buFont typeface="Arial" panose="020B0604020202020204" pitchFamily="34" charset="0"/>
        <a:buChar char="•"/>
        <a:defRPr sz="2600" kern="120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4pPr>
      <a:lvl5pPr marL="2286000" indent="-310896" algn="l" rtl="0" eaLnBrk="1" fontAlgn="base" hangingPunct="1">
        <a:lnSpc>
          <a:spcPct val="90000"/>
        </a:lnSpc>
        <a:spcBef>
          <a:spcPts val="270"/>
        </a:spcBef>
        <a:spcAft>
          <a:spcPct val="0"/>
        </a:spcAft>
        <a:buClr>
          <a:schemeClr val="accent1"/>
        </a:buClr>
        <a:buSzPct val="80000"/>
        <a:buFont typeface="Courier New" panose="02070309020205020404" pitchFamily="49" charset="0"/>
        <a:buChar char="o"/>
        <a:defRPr sz="2600" kern="120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Placeholder 1">
            <a:extLst>
              <a:ext uri="{FF2B5EF4-FFF2-40B4-BE49-F238E27FC236}">
                <a16:creationId xmlns:a16="http://schemas.microsoft.com/office/drawing/2014/main" id="{DBC93EE6-7CCD-518F-84C9-A4397115C5F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28650" y="274638"/>
            <a:ext cx="7886700" cy="993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2051" name="Text Placeholder 2">
            <a:extLst>
              <a:ext uri="{FF2B5EF4-FFF2-40B4-BE49-F238E27FC236}">
                <a16:creationId xmlns:a16="http://schemas.microsoft.com/office/drawing/2014/main" id="{4DDC3D1B-4E0E-1D9F-CB2D-3C12C36432E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28650" y="1370013"/>
            <a:ext cx="7886700" cy="3262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dirty="0"/>
              <a:t>Click to edit Master text styles</a:t>
            </a:r>
          </a:p>
          <a:p>
            <a:pPr lvl="1"/>
            <a:r>
              <a:rPr lang="en-US" altLang="en-US" dirty="0"/>
              <a:t>Second level</a:t>
            </a:r>
          </a:p>
          <a:p>
            <a:pPr lvl="2"/>
            <a:r>
              <a:rPr lang="en-US" altLang="en-US" dirty="0"/>
              <a:t>Third level</a:t>
            </a:r>
          </a:p>
          <a:p>
            <a:pPr lvl="3"/>
            <a:r>
              <a:rPr lang="en-US" altLang="en-US" dirty="0"/>
              <a:t>Fourth level</a:t>
            </a:r>
          </a:p>
          <a:p>
            <a:pPr lvl="4"/>
            <a:r>
              <a:rPr lang="en-US" altLang="en-US" dirty="0"/>
              <a:t>Fifth level</a:t>
            </a:r>
          </a:p>
        </p:txBody>
      </p:sp>
      <p:pic>
        <p:nvPicPr>
          <p:cNvPr id="7" name="Google Shape;29;p7" title="k20center-logo-variations_K20 - Bug Color.png">
            <a:extLst>
              <a:ext uri="{FF2B5EF4-FFF2-40B4-BE49-F238E27FC236}">
                <a16:creationId xmlns:a16="http://schemas.microsoft.com/office/drawing/2014/main" id="{A6C23A54-FCC8-0F9D-1665-130E35DC754A}"/>
              </a:ext>
            </a:extLst>
          </p:cNvPr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8428038" y="4451350"/>
            <a:ext cx="511175" cy="509588"/>
          </a:xfrm>
          <a:prstGeom prst="rect">
            <a:avLst/>
          </a:prstGeom>
          <a:noFill/>
          <a:ln>
            <a:noFill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3600" kern="1200">
          <a:solidFill>
            <a:schemeClr val="tx1"/>
          </a:solidFill>
          <a:latin typeface="Calibri" panose="020F0502020204030204" pitchFamily="34" charset="0"/>
          <a:ea typeface="+mj-ea"/>
          <a:cs typeface="Calibri" panose="020F0502020204030204" pitchFamily="34" charset="0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alibri" panose="020F0502020204030204" pitchFamily="34" charset="0"/>
          <a:cs typeface="Calibri" panose="020F0502020204030204" pitchFamily="34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alibri" panose="020F0502020204030204" pitchFamily="34" charset="0"/>
          <a:cs typeface="Calibri" panose="020F0502020204030204" pitchFamily="34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alibri" panose="020F0502020204030204" pitchFamily="34" charset="0"/>
          <a:cs typeface="Calibri" panose="020F0502020204030204" pitchFamily="34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alibri" panose="020F0502020204030204" pitchFamily="34" charset="0"/>
          <a:cs typeface="Calibri" panose="020F05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alibri" panose="020F0502020204030204" pitchFamily="34" charset="0"/>
          <a:cs typeface="Calibri" panose="020F05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alibri" panose="020F0502020204030204" pitchFamily="34" charset="0"/>
          <a:cs typeface="Calibri" panose="020F05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alibri" panose="020F0502020204030204" pitchFamily="34" charset="0"/>
          <a:cs typeface="Calibri" panose="020F05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alibri" panose="020F0502020204030204" pitchFamily="34" charset="0"/>
          <a:cs typeface="Calibri" panose="020F0502020204030204" pitchFamily="34" charset="0"/>
        </a:defRPr>
      </a:lvl9pPr>
    </p:titleStyle>
    <p:bodyStyle>
      <a:lvl1pPr marL="228600" indent="-393192" algn="l" rtl="0" fontAlgn="base">
        <a:spcBef>
          <a:spcPts val="520"/>
        </a:spcBef>
        <a:spcAft>
          <a:spcPct val="0"/>
        </a:spcAft>
        <a:buClr>
          <a:srgbClr val="971D20"/>
        </a:buClr>
        <a:buFont typeface="Aptos Display" panose="020B0004020202020204" pitchFamily="34" charset="0"/>
        <a:buAutoNum type="arabicPeriod"/>
        <a:defRPr sz="2600" kern="120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1pPr>
      <a:lvl2pPr marL="914400" indent="-356616" algn="l" rtl="0" fontAlgn="base">
        <a:spcBef>
          <a:spcPts val="400"/>
        </a:spcBef>
        <a:spcAft>
          <a:spcPct val="0"/>
        </a:spcAft>
        <a:buClr>
          <a:schemeClr val="accent1"/>
        </a:buClr>
        <a:buFont typeface="Aptos Display" panose="020B0004020202020204" pitchFamily="34" charset="0"/>
        <a:buAutoNum type="alphaLcPeriod"/>
        <a:defRPr sz="2600" kern="120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2pPr>
      <a:lvl3pPr marL="1371600" indent="-338328" algn="l" rtl="0" fontAlgn="base">
        <a:spcBef>
          <a:spcPts val="340"/>
        </a:spcBef>
        <a:spcAft>
          <a:spcPct val="0"/>
        </a:spcAft>
        <a:buClr>
          <a:srgbClr val="E8BF3C"/>
        </a:buClr>
        <a:buFont typeface="Aptos Display" panose="020B0004020202020204" pitchFamily="34" charset="0"/>
        <a:buAutoNum type="romanLcPeriod"/>
        <a:defRPr sz="2600" kern="120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3pPr>
      <a:lvl4pPr marL="1828800" indent="-319088" algn="l" rtl="0" fontAlgn="base">
        <a:spcBef>
          <a:spcPts val="300"/>
        </a:spcBef>
        <a:spcAft>
          <a:spcPct val="0"/>
        </a:spcAft>
        <a:buClr>
          <a:srgbClr val="971D20"/>
        </a:buClr>
        <a:buFont typeface="Arial" panose="020B0604020202020204" pitchFamily="34" charset="0"/>
        <a:buChar char="•"/>
        <a:defRPr sz="2600" kern="120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4pPr>
      <a:lvl5pPr marL="2286000" indent="-310896" algn="l" rtl="0" fontAlgn="base">
        <a:spcBef>
          <a:spcPts val="270"/>
        </a:spcBef>
        <a:spcAft>
          <a:spcPct val="0"/>
        </a:spcAft>
        <a:buClr>
          <a:schemeClr val="accent1"/>
        </a:buClr>
        <a:buSzPct val="75000"/>
        <a:buFont typeface="Courier New" panose="02070309020205020404" pitchFamily="49" charset="0"/>
        <a:buChar char="o"/>
        <a:defRPr sz="2600" kern="120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10.xml"/><Relationship Id="rId1" Type="http://schemas.openxmlformats.org/officeDocument/2006/relationships/video" Target="https://www.youtube.com/embed/DjitM34Fr1w?feature=oembed" TargetMode="External"/><Relationship Id="rId5" Type="http://schemas.openxmlformats.org/officeDocument/2006/relationships/image" Target="../media/image11.jpeg"/><Relationship Id="rId4" Type="http://schemas.openxmlformats.org/officeDocument/2006/relationships/hyperlink" Target="https://youtu.be/DjitM34Fr1w?si=nqW4HekCEmH4absD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3497E2-88CE-452F-3FF8-96EE085AE4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On Pins and Needles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EFF57AB-21DC-21E2-F0B4-543CF54F3EC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Effects of the Cold War</a:t>
            </a:r>
          </a:p>
        </p:txBody>
      </p:sp>
      <p:sp>
        <p:nvSpPr>
          <p:cNvPr id="5" name="Hexagon 4">
            <a:extLst>
              <a:ext uri="{FF2B5EF4-FFF2-40B4-BE49-F238E27FC236}">
                <a16:creationId xmlns:a16="http://schemas.microsoft.com/office/drawing/2014/main" id="{A9CE501F-ECB1-9E90-9382-8F0363093F5F}"/>
              </a:ext>
            </a:extLst>
          </p:cNvPr>
          <p:cNvSpPr/>
          <p:nvPr/>
        </p:nvSpPr>
        <p:spPr>
          <a:xfrm>
            <a:off x="647355" y="1312133"/>
            <a:ext cx="2922311" cy="2519234"/>
          </a:xfrm>
          <a:prstGeom prst="hexagon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966135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Title 3">
            <a:extLst>
              <a:ext uri="{FF2B5EF4-FFF2-40B4-BE49-F238E27FC236}">
                <a16:creationId xmlns:a16="http://schemas.microsoft.com/office/drawing/2014/main" id="{1C1DB67A-4418-8D73-6089-D989CE677E9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23888" y="560388"/>
            <a:ext cx="7886700" cy="2139950"/>
          </a:xfrm>
        </p:spPr>
        <p:txBody>
          <a:bodyPr/>
          <a:lstStyle/>
          <a:p>
            <a:r>
              <a:rPr lang="en-US" altLang="en-US" dirty="0"/>
              <a:t>Essential Question</a:t>
            </a:r>
          </a:p>
        </p:txBody>
      </p:sp>
      <p:sp>
        <p:nvSpPr>
          <p:cNvPr id="23554" name="Text Placeholder 4">
            <a:extLst>
              <a:ext uri="{FF2B5EF4-FFF2-40B4-BE49-F238E27FC236}">
                <a16:creationId xmlns:a16="http://schemas.microsoft.com/office/drawing/2014/main" id="{F01DC99E-0FC2-0634-50E3-612982742493}"/>
              </a:ext>
            </a:extLst>
          </p:cNvPr>
          <p:cNvSpPr>
            <a:spLocks noGrp="1" noChangeArrowheads="1"/>
          </p:cNvSpPr>
          <p:nvPr>
            <p:ph type="body" sz="quarter" idx="10"/>
          </p:nvPr>
        </p:nvSpPr>
        <p:spPr>
          <a:xfrm>
            <a:off x="623888" y="2808288"/>
            <a:ext cx="7885112" cy="1397000"/>
          </a:xfrm>
        </p:spPr>
        <p:txBody>
          <a:bodyPr/>
          <a:lstStyle/>
          <a:p>
            <a:pPr marL="64008" indent="0">
              <a:buNone/>
            </a:pPr>
            <a:r>
              <a:rPr lang="en-US" altLang="en-US" dirty="0"/>
              <a:t>How did the Cold War affect citizens of the United States?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Title 3">
            <a:extLst>
              <a:ext uri="{FF2B5EF4-FFF2-40B4-BE49-F238E27FC236}">
                <a16:creationId xmlns:a16="http://schemas.microsoft.com/office/drawing/2014/main" id="{7A133F9F-8BD4-BFCE-947E-74745460EF1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23888" y="560388"/>
            <a:ext cx="7886700" cy="2139950"/>
          </a:xfrm>
        </p:spPr>
        <p:txBody>
          <a:bodyPr/>
          <a:lstStyle/>
          <a:p>
            <a:r>
              <a:rPr lang="en-US" altLang="en-US" dirty="0"/>
              <a:t>Learning Objective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928C0DD-EBA7-945F-414B-0577DA3BB32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23888" y="2808288"/>
            <a:ext cx="7885112" cy="1397000"/>
          </a:xfrm>
        </p:spPr>
        <p:txBody>
          <a:bodyPr rtlCol="0">
            <a:normAutofit/>
          </a:bodyPr>
          <a:lstStyle/>
          <a:p>
            <a:pPr marL="64008" indent="0" fontAlgn="auto">
              <a:spcAft>
                <a:spcPts val="0"/>
              </a:spcAft>
              <a:buNone/>
              <a:defRPr/>
            </a:pPr>
            <a:r>
              <a:rPr lang="en-US" dirty="0"/>
              <a:t>Students will evaluate the effects of the Cold War on citizens in the United States. </a:t>
            </a:r>
          </a:p>
          <a:p>
            <a:pPr marL="457200" indent="-457200" fontAlgn="auto">
              <a:spcAft>
                <a:spcPts val="0"/>
              </a:spcAft>
              <a:defRPr/>
            </a:pPr>
            <a:endParaRPr 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45D84C-B1B9-7487-2919-4DBFDC69B1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dirty="0"/>
              <a:t>I Used to Think…</a:t>
            </a:r>
          </a:p>
        </p:txBody>
      </p:sp>
      <p:sp>
        <p:nvSpPr>
          <p:cNvPr id="28675" name="Content Placeholder 7">
            <a:extLst>
              <a:ext uri="{FF2B5EF4-FFF2-40B4-BE49-F238E27FC236}">
                <a16:creationId xmlns:a16="http://schemas.microsoft.com/office/drawing/2014/main" id="{001687CA-0FFD-B396-81EB-DB04465691AC}"/>
              </a:ext>
            </a:extLst>
          </p:cNvPr>
          <p:cNvSpPr>
            <a:spLocks noGrp="1" noChangeArrowheads="1"/>
          </p:cNvSpPr>
          <p:nvPr>
            <p:ph idx="4294967295"/>
          </p:nvPr>
        </p:nvSpPr>
        <p:spPr/>
        <p:txBody>
          <a:bodyPr/>
          <a:lstStyle/>
          <a:p>
            <a:pPr indent="-381000">
              <a:spcAft>
                <a:spcPts val="0"/>
              </a:spcAft>
              <a:buSzPts val="2400"/>
              <a:buFont typeface="System Font Regular"/>
              <a:buChar char="•"/>
            </a:pPr>
            <a:r>
              <a:rPr lang="en-US" sz="2800" dirty="0"/>
              <a:t>In the left-hand column of your handout </a:t>
            </a:r>
            <a:r>
              <a:rPr lang="en-US" sz="2800" i="1" dirty="0"/>
              <a:t>“I Used to Think,” </a:t>
            </a:r>
            <a:r>
              <a:rPr lang="en-US" sz="2800" dirty="0"/>
              <a:t>write down what you know about how the Cold War affected people in the United States. </a:t>
            </a:r>
          </a:p>
          <a:p>
            <a:pPr lvl="0" indent="-381000">
              <a:spcBef>
                <a:spcPts val="0"/>
              </a:spcBef>
              <a:spcAft>
                <a:spcPts val="0"/>
              </a:spcAft>
              <a:buSzPts val="2400"/>
              <a:buChar char="•"/>
            </a:pPr>
            <a:r>
              <a:rPr lang="en-US" sz="2800" dirty="0"/>
              <a:t>You will fill in the right-hand column of your handout later.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3C8A788-4E84-669E-8389-A95E364E708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62801" y="0"/>
            <a:ext cx="1761066" cy="1761066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96493DF-977A-52E3-3FA1-2C95E53A13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A225F5-CB5D-E9F3-820B-C6BF82DC4C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274638"/>
            <a:ext cx="6314017" cy="993775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dirty="0"/>
              <a:t>Surprising, Interesting, Troubling</a:t>
            </a:r>
          </a:p>
        </p:txBody>
      </p:sp>
      <p:sp>
        <p:nvSpPr>
          <p:cNvPr id="28675" name="Content Placeholder 7">
            <a:extLst>
              <a:ext uri="{FF2B5EF4-FFF2-40B4-BE49-F238E27FC236}">
                <a16:creationId xmlns:a16="http://schemas.microsoft.com/office/drawing/2014/main" id="{080276C7-D676-E9A4-E874-3F8230801F45}"/>
              </a:ext>
            </a:extLst>
          </p:cNvPr>
          <p:cNvSpPr>
            <a:spLocks noGrp="1" noChangeArrowheads="1"/>
          </p:cNvSpPr>
          <p:nvPr>
            <p:ph idx="4294967295"/>
          </p:nvPr>
        </p:nvSpPr>
        <p:spPr/>
        <p:txBody>
          <a:bodyPr/>
          <a:lstStyle/>
          <a:p>
            <a:pPr marL="430530" indent="-342900">
              <a:spcAft>
                <a:spcPts val="0"/>
              </a:spcAft>
            </a:pPr>
            <a:r>
              <a:rPr lang="en-US" sz="2400" dirty="0"/>
              <a:t>As you read, look for the following:</a:t>
            </a:r>
          </a:p>
          <a:p>
            <a:pPr marL="887730" lvl="1" indent="-342900">
              <a:spcAft>
                <a:spcPts val="0"/>
              </a:spcAft>
            </a:pPr>
            <a:r>
              <a:rPr lang="en-US" dirty="0">
                <a:ea typeface="Arial"/>
                <a:sym typeface="Arial"/>
              </a:rPr>
              <a:t>One </a:t>
            </a:r>
            <a:r>
              <a:rPr lang="en-US" i="1" dirty="0">
                <a:ea typeface="Arial"/>
                <a:sym typeface="Arial"/>
              </a:rPr>
              <a:t>Surprising</a:t>
            </a:r>
            <a:r>
              <a:rPr lang="en-US" dirty="0">
                <a:ea typeface="Arial"/>
                <a:sym typeface="Arial"/>
              </a:rPr>
              <a:t> fact or idea.</a:t>
            </a:r>
          </a:p>
          <a:p>
            <a:pPr marL="887730" lvl="1" indent="-342900">
              <a:spcAft>
                <a:spcPts val="0"/>
              </a:spcAft>
            </a:pPr>
            <a:r>
              <a:rPr lang="en-US" dirty="0">
                <a:ea typeface="Arial"/>
                <a:sym typeface="Arial"/>
              </a:rPr>
              <a:t>One </a:t>
            </a:r>
            <a:r>
              <a:rPr lang="en-US" i="1" dirty="0">
                <a:ea typeface="Arial"/>
                <a:sym typeface="Arial"/>
              </a:rPr>
              <a:t>Interesting</a:t>
            </a:r>
            <a:r>
              <a:rPr lang="en-US" dirty="0">
                <a:ea typeface="Arial"/>
                <a:sym typeface="Arial"/>
              </a:rPr>
              <a:t> fact or idea. </a:t>
            </a:r>
          </a:p>
          <a:p>
            <a:pPr marL="887730" lvl="1" indent="-342900">
              <a:spcAft>
                <a:spcPts val="0"/>
              </a:spcAft>
            </a:pPr>
            <a:r>
              <a:rPr lang="en-US" dirty="0">
                <a:ea typeface="Arial"/>
                <a:sym typeface="Arial"/>
              </a:rPr>
              <a:t>One </a:t>
            </a:r>
            <a:r>
              <a:rPr lang="en-US" i="1" dirty="0">
                <a:ea typeface="Arial"/>
                <a:sym typeface="Arial"/>
              </a:rPr>
              <a:t>Troubling</a:t>
            </a:r>
            <a:r>
              <a:rPr lang="en-US" dirty="0">
                <a:ea typeface="Arial"/>
                <a:sym typeface="Arial"/>
              </a:rPr>
              <a:t> fact or idea.</a:t>
            </a:r>
          </a:p>
          <a:p>
            <a:pPr indent="-359584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ct val="123888"/>
              <a:buFont typeface="Arial"/>
              <a:buChar char="●"/>
            </a:pPr>
            <a:r>
              <a:rPr lang="en-US" sz="2400" dirty="0"/>
              <a:t>Once you have completed your S-I-T handout, discuss with an elbow partner what you have discovered.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653AF7E-A97C-B3B1-E36B-877C7AFC616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71317" y="274638"/>
            <a:ext cx="1572683" cy="17221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37595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411CD8-D9BB-BC4B-FD94-B6149C8A5A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dirty="0"/>
              <a:t>Video Notes</a:t>
            </a:r>
          </a:p>
        </p:txBody>
      </p:sp>
      <p:sp>
        <p:nvSpPr>
          <p:cNvPr id="25602" name="Content Placeholder 2">
            <a:extLst>
              <a:ext uri="{FF2B5EF4-FFF2-40B4-BE49-F238E27FC236}">
                <a16:creationId xmlns:a16="http://schemas.microsoft.com/office/drawing/2014/main" id="{67D3FB85-4C05-9AF8-0E54-BE7EB078D8F0}"/>
              </a:ext>
            </a:extLst>
          </p:cNvPr>
          <p:cNvSpPr>
            <a:spLocks noGrp="1" noChangeArrowheads="1"/>
          </p:cNvSpPr>
          <p:nvPr>
            <p:ph idx="4294967295"/>
          </p:nvPr>
        </p:nvSpPr>
        <p:spPr/>
        <p:txBody>
          <a:bodyPr/>
          <a:lstStyle/>
          <a:p>
            <a:pPr marL="558800" indent="-457200">
              <a:spcAft>
                <a:spcPts val="0"/>
              </a:spcAft>
              <a:buSzPts val="2000"/>
            </a:pPr>
            <a:r>
              <a:rPr lang="en-US" sz="2200" dirty="0"/>
              <a:t>On the top of your pyramid, include the </a:t>
            </a:r>
            <a:r>
              <a:rPr lang="en-US" sz="2200" i="1" dirty="0"/>
              <a:t>most important information. </a:t>
            </a:r>
            <a:r>
              <a:rPr lang="en-US" sz="2200" dirty="0"/>
              <a:t>In 25–45 words, address the </a:t>
            </a:r>
            <a:r>
              <a:rPr lang="en-US" sz="2200" i="1" dirty="0"/>
              <a:t>5 </a:t>
            </a:r>
            <a:r>
              <a:rPr lang="en-US" sz="2200" i="1" dirty="0" err="1"/>
              <a:t>Ws</a:t>
            </a:r>
            <a:r>
              <a:rPr lang="en-US" sz="2200" i="1" dirty="0"/>
              <a:t> </a:t>
            </a:r>
            <a:r>
              <a:rPr lang="en-US" sz="2200" dirty="0"/>
              <a:t>and make a bold statement based on your opinion.</a:t>
            </a:r>
          </a:p>
          <a:p>
            <a:pPr marL="546100" indent="-457200">
              <a:spcBef>
                <a:spcPts val="0"/>
              </a:spcBef>
              <a:spcAft>
                <a:spcPts val="0"/>
              </a:spcAft>
              <a:buSzPts val="2200"/>
            </a:pPr>
            <a:r>
              <a:rPr lang="en-US" sz="2200" dirty="0"/>
              <a:t>In the middle of your pyramid, add the </a:t>
            </a:r>
            <a:r>
              <a:rPr lang="en-US" sz="2200" i="1" dirty="0"/>
              <a:t>essential information </a:t>
            </a:r>
            <a:r>
              <a:rPr lang="en-US" sz="2200" dirty="0"/>
              <a:t>(i.e., story details, background info, evidence supporting your statement).</a:t>
            </a:r>
          </a:p>
          <a:p>
            <a:pPr marL="546100" indent="-457200">
              <a:spcBef>
                <a:spcPts val="0"/>
              </a:spcBef>
              <a:spcAft>
                <a:spcPts val="0"/>
              </a:spcAft>
              <a:buSzPts val="2200"/>
            </a:pPr>
            <a:r>
              <a:rPr lang="en-US" sz="2200" dirty="0"/>
              <a:t>At the bottom of your pyramid, list the </a:t>
            </a:r>
            <a:r>
              <a:rPr lang="en-US" sz="2200" i="1" dirty="0"/>
              <a:t>extras</a:t>
            </a:r>
            <a:r>
              <a:rPr lang="en-US" sz="2200" dirty="0"/>
              <a:t> (i.e., interesting facts, ways in which the event in the video relates to the article or events in your life, a concluding statement).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9539ABC-C263-1971-580D-513F481F4DB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5AB127-1D3B-D0B7-8980-18071F209E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4063" y="4329113"/>
            <a:ext cx="7635875" cy="573087"/>
          </a:xfrm>
        </p:spPr>
        <p:txBody>
          <a:bodyPr rtlCol="0">
            <a:normAutofit/>
          </a:bodyPr>
          <a:lstStyle/>
          <a:p>
            <a:pPr lvl="0">
              <a:lnSpc>
                <a:spcPct val="100000"/>
              </a:lnSpc>
              <a:spcBef>
                <a:spcPts val="520"/>
              </a:spcBef>
              <a:buSzPts val="2600"/>
            </a:pPr>
            <a:r>
              <a:rPr lang="en-US" u="sng" dirty="0">
                <a:solidFill>
                  <a:schemeClr val="hlink"/>
                </a:solidFill>
                <a:hlinkClick r:id="rId4"/>
              </a:rPr>
              <a:t>Some Hoosiers Carry Permanent Reminder Of 'Operation Tat-Type’</a:t>
            </a:r>
            <a:endParaRPr lang="en-US" u="sng" dirty="0"/>
          </a:p>
        </p:txBody>
      </p:sp>
      <p:pic>
        <p:nvPicPr>
          <p:cNvPr id="3" name="Online Media 2" descr="Some Hoosiers Carry Permanent Reminder Of 'Operation Tat-Type'">
            <a:hlinkClick r:id="" action="ppaction://media"/>
            <a:extLst>
              <a:ext uri="{FF2B5EF4-FFF2-40B4-BE49-F238E27FC236}">
                <a16:creationId xmlns:a16="http://schemas.microsoft.com/office/drawing/2014/main" id="{05723D24-915E-7799-94C4-F4570BF86466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5"/>
          <a:stretch>
            <a:fillRect/>
          </a:stretch>
        </p:blipFill>
        <p:spPr>
          <a:xfrm>
            <a:off x="1395126" y="541866"/>
            <a:ext cx="6353747" cy="35898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37983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9AD570C-EF52-633B-4E62-84F23EE77E9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E4DA21-CF53-7A9C-11C7-1667C7C2EF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dirty="0"/>
              <a:t>Jigsaw</a:t>
            </a:r>
          </a:p>
        </p:txBody>
      </p:sp>
      <p:sp>
        <p:nvSpPr>
          <p:cNvPr id="28675" name="Content Placeholder 7">
            <a:extLst>
              <a:ext uri="{FF2B5EF4-FFF2-40B4-BE49-F238E27FC236}">
                <a16:creationId xmlns:a16="http://schemas.microsoft.com/office/drawing/2014/main" id="{82A37A15-9A94-5CD9-6242-26070BDB49BB}"/>
              </a:ext>
            </a:extLst>
          </p:cNvPr>
          <p:cNvSpPr>
            <a:spLocks noGrp="1" noChangeArrowheads="1"/>
          </p:cNvSpPr>
          <p:nvPr>
            <p:ph idx="4294967295"/>
          </p:nvPr>
        </p:nvSpPr>
        <p:spPr/>
        <p:txBody>
          <a:bodyPr/>
          <a:lstStyle/>
          <a:p>
            <a:pPr marL="545465" indent="-457200">
              <a:spcBef>
                <a:spcPts val="0"/>
              </a:spcBef>
              <a:spcAft>
                <a:spcPts val="0"/>
              </a:spcAft>
            </a:pPr>
            <a:r>
              <a:rPr lang="en-US" dirty="0"/>
              <a:t>In your group of four, divide the four sections:</a:t>
            </a:r>
          </a:p>
          <a:p>
            <a:pPr marL="545465" indent="-457200">
              <a:spcBef>
                <a:spcPts val="0"/>
              </a:spcBef>
              <a:spcAft>
                <a:spcPts val="0"/>
              </a:spcAft>
            </a:pPr>
            <a:r>
              <a:rPr lang="en-US" dirty="0"/>
              <a:t>Summarize in the left-hand column the events that happened in your assigned location.</a:t>
            </a:r>
          </a:p>
          <a:p>
            <a:pPr marL="545465" indent="-457200">
              <a:spcBef>
                <a:spcPts val="0"/>
              </a:spcBef>
              <a:spcAft>
                <a:spcPts val="0"/>
              </a:spcAft>
            </a:pPr>
            <a:r>
              <a:rPr lang="en-US" dirty="0"/>
              <a:t>In the right-hand column, summarize how the event is similar to or different from what happened in the Cold War.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3A9A96A-585B-D93D-69B6-4195B05C663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14977" y="35483"/>
            <a:ext cx="1763183" cy="17631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105297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6474B01-02FC-8A3C-B7CF-F8F31916AA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233E6C-E4DC-AC33-EE69-111ED5BD69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dirty="0"/>
              <a:t>Jigsaw</a:t>
            </a:r>
          </a:p>
        </p:txBody>
      </p:sp>
      <p:sp>
        <p:nvSpPr>
          <p:cNvPr id="28675" name="Content Placeholder 7">
            <a:extLst>
              <a:ext uri="{FF2B5EF4-FFF2-40B4-BE49-F238E27FC236}">
                <a16:creationId xmlns:a16="http://schemas.microsoft.com/office/drawing/2014/main" id="{81425CF8-76BC-F0A0-E62C-5BC8BC55C11D}"/>
              </a:ext>
            </a:extLst>
          </p:cNvPr>
          <p:cNvSpPr>
            <a:spLocks noGrp="1" noChangeArrowheads="1"/>
          </p:cNvSpPr>
          <p:nvPr>
            <p:ph idx="4294967295"/>
          </p:nvPr>
        </p:nvSpPr>
        <p:spPr/>
        <p:txBody>
          <a:bodyPr/>
          <a:lstStyle/>
          <a:p>
            <a:pPr indent="-457200">
              <a:spcBef>
                <a:spcPts val="0"/>
              </a:spcBef>
            </a:pPr>
            <a:r>
              <a:rPr lang="en-US" dirty="0"/>
              <a:t>As you connect with your group, discuss and complete your Jigsaw handout.</a:t>
            </a:r>
          </a:p>
          <a:p>
            <a:pPr indent="-457200">
              <a:spcBef>
                <a:spcPts val="0"/>
              </a:spcBef>
            </a:pPr>
            <a:r>
              <a:rPr lang="en-US" dirty="0"/>
              <a:t> Items to discuss:</a:t>
            </a:r>
          </a:p>
          <a:p>
            <a:pPr marL="977900" lvl="1" indent="-457200">
              <a:spcBef>
                <a:spcPts val="0"/>
              </a:spcBef>
              <a:buSzPts val="2600"/>
            </a:pPr>
            <a:r>
              <a:rPr lang="en-US" dirty="0"/>
              <a:t>Takeaways from the article </a:t>
            </a:r>
          </a:p>
          <a:p>
            <a:pPr marL="977900" lvl="1" indent="-457200">
              <a:spcBef>
                <a:spcPts val="0"/>
              </a:spcBef>
              <a:buSzPts val="2600"/>
            </a:pPr>
            <a:r>
              <a:rPr lang="en-US" dirty="0"/>
              <a:t>Questions you still have</a:t>
            </a:r>
          </a:p>
          <a:p>
            <a:pPr marL="977900" lvl="1" indent="-457200">
              <a:spcBef>
                <a:spcPts val="0"/>
              </a:spcBef>
              <a:buSzPts val="2600"/>
            </a:pPr>
            <a:r>
              <a:rPr lang="en-US" dirty="0"/>
              <a:t>Things you wondered about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9A80152-773B-F770-18E2-C3B1E891B3D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39691" y="0"/>
            <a:ext cx="1763183" cy="17631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256844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04223BC-D8D5-34D9-D76F-DC7DCBC3F90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AD3BDF-64EE-3077-15CE-856D0FA1F4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dirty="0"/>
              <a:t>But Now I Know</a:t>
            </a:r>
          </a:p>
        </p:txBody>
      </p:sp>
      <p:sp>
        <p:nvSpPr>
          <p:cNvPr id="28675" name="Content Placeholder 7">
            <a:extLst>
              <a:ext uri="{FF2B5EF4-FFF2-40B4-BE49-F238E27FC236}">
                <a16:creationId xmlns:a16="http://schemas.microsoft.com/office/drawing/2014/main" id="{44BC06F1-7F9E-E919-5AC2-F3B13EBACF57}"/>
              </a:ext>
            </a:extLst>
          </p:cNvPr>
          <p:cNvSpPr>
            <a:spLocks noGrp="1" noChangeArrowheads="1"/>
          </p:cNvSpPr>
          <p:nvPr>
            <p:ph idx="4294967295"/>
          </p:nvPr>
        </p:nvSpPr>
        <p:spPr/>
        <p:txBody>
          <a:bodyPr/>
          <a:lstStyle/>
          <a:p>
            <a:pPr marL="520700" indent="-457200">
              <a:spcAft>
                <a:spcPts val="0"/>
              </a:spcAft>
              <a:buSzPts val="2600"/>
            </a:pPr>
            <a:r>
              <a:rPr lang="en-US" sz="2800" dirty="0"/>
              <a:t>In the right-hand column of your handout “</a:t>
            </a:r>
            <a:r>
              <a:rPr lang="en-US" sz="2800" i="1" dirty="0"/>
              <a:t>But Now I Know,” </a:t>
            </a:r>
            <a:r>
              <a:rPr lang="en-US" sz="2800" dirty="0"/>
              <a:t>write down what you now know about how the Cold War affected citizens in the United States.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539336E-FC01-8F24-1D06-132225EAB76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62801" y="0"/>
            <a:ext cx="1761066" cy="176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5714391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LEARN 2025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285782"/>
      </a:accent1>
      <a:accent2>
        <a:srgbClr val="008CC9"/>
      </a:accent2>
      <a:accent3>
        <a:srgbClr val="971D20"/>
      </a:accent3>
      <a:accent4>
        <a:srgbClr val="E8BF3C"/>
      </a:accent4>
      <a:accent5>
        <a:srgbClr val="D30F7F"/>
      </a:accent5>
      <a:accent6>
        <a:srgbClr val="FFFFFF"/>
      </a:accent6>
      <a:hlink>
        <a:srgbClr val="288AC3"/>
      </a:hlink>
      <a:folHlink>
        <a:srgbClr val="288AC3"/>
      </a:folHlink>
    </a:clrScheme>
    <a:fontScheme name="Office 2007 - 201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Presentation1" id="{D99821D3-5AB0-46A2-A88B-DF1F5B2F96C5}" vid="{BF5A499D-F8D2-49C6-962D-9AF7F62A082E}"/>
    </a:ext>
  </a:extLst>
</a:theme>
</file>

<file path=ppt/theme/theme2.xml><?xml version="1.0" encoding="utf-8"?>
<a:theme xmlns:a="http://schemas.openxmlformats.org/drawingml/2006/main" name="1_Custom Design">
  <a:themeElements>
    <a:clrScheme name="LEARN 2025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285782"/>
      </a:accent1>
      <a:accent2>
        <a:srgbClr val="008CC9"/>
      </a:accent2>
      <a:accent3>
        <a:srgbClr val="971D20"/>
      </a:accent3>
      <a:accent4>
        <a:srgbClr val="E8BF3C"/>
      </a:accent4>
      <a:accent5>
        <a:srgbClr val="D30F7F"/>
      </a:accent5>
      <a:accent6>
        <a:srgbClr val="FFFFFF"/>
      </a:accent6>
      <a:hlink>
        <a:srgbClr val="288AC3"/>
      </a:hlink>
      <a:folHlink>
        <a:srgbClr val="288AC3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Presentation1" id="{D99821D3-5AB0-46A2-A88B-DF1F5B2F96C5}" vid="{6DD89F41-01E6-4C88-840F-270122FD5FDE}"/>
    </a:ext>
  </a:extLst>
</a:theme>
</file>

<file path=ppt/theme/theme3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Custom Design</Template>
  <TotalTime>161</TotalTime>
  <Words>550</Words>
  <Application>Microsoft Macintosh PowerPoint</Application>
  <PresentationFormat>On-screen Show (16:9)</PresentationFormat>
  <Paragraphs>38</Paragraphs>
  <Slides>11</Slides>
  <Notes>7</Notes>
  <HiddenSlides>0</HiddenSlides>
  <MMClips>1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11</vt:i4>
      </vt:variant>
    </vt:vector>
  </HeadingPairs>
  <TitlesOfParts>
    <vt:vector size="19" baseType="lpstr">
      <vt:lpstr>Aptos Display</vt:lpstr>
      <vt:lpstr>Arial</vt:lpstr>
      <vt:lpstr>Calibri</vt:lpstr>
      <vt:lpstr>Courier New</vt:lpstr>
      <vt:lpstr>System Font Regular</vt:lpstr>
      <vt:lpstr>Wingdings</vt:lpstr>
      <vt:lpstr>Custom Design</vt:lpstr>
      <vt:lpstr>1_Custom Design</vt:lpstr>
      <vt:lpstr>PowerPoint Presentation</vt:lpstr>
      <vt:lpstr>On Pins and Needles</vt:lpstr>
      <vt:lpstr>Essential Question</vt:lpstr>
      <vt:lpstr>Learning Objective</vt:lpstr>
      <vt:lpstr>I Used to Think…</vt:lpstr>
      <vt:lpstr>Surprising, Interesting, Troubling</vt:lpstr>
      <vt:lpstr>Video Notes</vt:lpstr>
      <vt:lpstr>Some Hoosiers Carry Permanent Reminder Of 'Operation Tat-Type’</vt:lpstr>
      <vt:lpstr>Jigsaw</vt:lpstr>
      <vt:lpstr>Jigsaw</vt:lpstr>
      <vt:lpstr>But Now I Know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>Halstied, Laura E.</dc:creator>
  <cp:keywords/>
  <dc:description/>
  <cp:lastModifiedBy>Franklin, Sherry</cp:lastModifiedBy>
  <cp:revision>6</cp:revision>
  <dcterms:created xsi:type="dcterms:W3CDTF">2026-06-09T17:47:48Z</dcterms:created>
  <dcterms:modified xsi:type="dcterms:W3CDTF">2026-09-08T21:04:32Z</dcterms:modified>
  <cp:category/>
</cp:coreProperties>
</file>