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Lst>
  <p:notesMasterIdLst>
    <p:notesMasterId r:id="rId12"/>
  </p:notesMasterIdLst>
  <p:sldIdLst>
    <p:sldId id="276" r:id="rId3"/>
    <p:sldId id="273" r:id="rId4"/>
    <p:sldId id="274" r:id="rId5"/>
    <p:sldId id="277" r:id="rId6"/>
    <p:sldId id="278" r:id="rId7"/>
    <p:sldId id="279" r:id="rId8"/>
    <p:sldId id="280" r:id="rId9"/>
    <p:sldId id="258"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713359-87AE-49FF-8E2A-C338BA710C2F}" v="3" dt="2023-08-03T16:59:38.41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85029" autoAdjust="0"/>
  </p:normalViewPr>
  <p:slideViewPr>
    <p:cSldViewPr>
      <p:cViewPr varScale="1">
        <p:scale>
          <a:sx n="73" d="100"/>
          <a:sy n="73" d="100"/>
        </p:scale>
        <p:origin x="84" y="9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Thurston" userId="10285e41d43c4120" providerId="LiveId" clId="{02384500-CB5F-4FF3-86C0-7DDC616998F5}"/>
    <pc:docChg chg="undo custSel addSld delSld modSld delMainMaster modMainMaster modNotesMaster">
      <pc:chgData name="Taylor Thurston" userId="10285e41d43c4120" providerId="LiveId" clId="{02384500-CB5F-4FF3-86C0-7DDC616998F5}" dt="2020-09-02T16:04:56.547" v="779" actId="20577"/>
      <pc:docMkLst>
        <pc:docMk/>
      </pc:docMkLst>
      <pc:sldChg chg="modSp del">
        <pc:chgData name="Taylor Thurston" userId="10285e41d43c4120" providerId="LiveId" clId="{02384500-CB5F-4FF3-86C0-7DDC616998F5}" dt="2020-09-01T15:19:21.713" v="78" actId="47"/>
        <pc:sldMkLst>
          <pc:docMk/>
          <pc:sldMk cId="0" sldId="256"/>
        </pc:sldMkLst>
        <pc:spChg chg="mod">
          <ac:chgData name="Taylor Thurston" userId="10285e41d43c4120" providerId="LiveId" clId="{02384500-CB5F-4FF3-86C0-7DDC616998F5}" dt="2020-09-01T15:15:19.873" v="1"/>
          <ac:spMkLst>
            <pc:docMk/>
            <pc:sldMk cId="0" sldId="256"/>
            <ac:spMk id="2" creationId="{00000000-0000-0000-0000-000000000000}"/>
          </ac:spMkLst>
        </pc:spChg>
        <pc:spChg chg="mod">
          <ac:chgData name="Taylor Thurston" userId="10285e41d43c4120" providerId="LiveId" clId="{02384500-CB5F-4FF3-86C0-7DDC616998F5}" dt="2020-09-01T15:15:19.873" v="1"/>
          <ac:spMkLst>
            <pc:docMk/>
            <pc:sldMk cId="0" sldId="256"/>
            <ac:spMk id="3" creationId="{00000000-0000-0000-0000-000000000000}"/>
          </ac:spMkLst>
        </pc:spChg>
      </pc:sldChg>
      <pc:sldChg chg="modSp mod">
        <pc:chgData name="Taylor Thurston" userId="10285e41d43c4120" providerId="LiveId" clId="{02384500-CB5F-4FF3-86C0-7DDC616998F5}" dt="2020-09-02T16:01:33.515" v="755" actId="20577"/>
        <pc:sldMkLst>
          <pc:docMk/>
          <pc:sldMk cId="0" sldId="258"/>
        </pc:sldMkLst>
        <pc:spChg chg="mod">
          <ac:chgData name="Taylor Thurston" userId="10285e41d43c4120" providerId="LiveId" clId="{02384500-CB5F-4FF3-86C0-7DDC616998F5}" dt="2020-09-02T16:01:33.515" v="755" actId="20577"/>
          <ac:spMkLst>
            <pc:docMk/>
            <pc:sldMk cId="0" sldId="258"/>
            <ac:spMk id="2" creationId="{00000000-0000-0000-0000-000000000000}"/>
          </ac:spMkLst>
        </pc:spChg>
        <pc:spChg chg="mod">
          <ac:chgData name="Taylor Thurston" userId="10285e41d43c4120" providerId="LiveId" clId="{02384500-CB5F-4FF3-86C0-7DDC616998F5}" dt="2020-09-02T16:01:27.148" v="754" actId="20577"/>
          <ac:spMkLst>
            <pc:docMk/>
            <pc:sldMk cId="0" sldId="258"/>
            <ac:spMk id="3" creationId="{00000000-0000-0000-0000-000000000000}"/>
          </ac:spMkLst>
        </pc:spChg>
      </pc:sldChg>
      <pc:sldChg chg="del">
        <pc:chgData name="Taylor Thurston" userId="10285e41d43c4120" providerId="LiveId" clId="{02384500-CB5F-4FF3-86C0-7DDC616998F5}" dt="2020-09-01T15:16:42.351" v="2" actId="47"/>
        <pc:sldMkLst>
          <pc:docMk/>
          <pc:sldMk cId="556463899" sldId="267"/>
        </pc:sldMkLst>
      </pc:sldChg>
      <pc:sldChg chg="modSp del mod modNotes">
        <pc:chgData name="Taylor Thurston" userId="10285e41d43c4120" providerId="LiveId" clId="{02384500-CB5F-4FF3-86C0-7DDC616998F5}" dt="2020-09-02T15:08:14.745" v="747" actId="2696"/>
        <pc:sldMkLst>
          <pc:docMk/>
          <pc:sldMk cId="848694866" sldId="269"/>
        </pc:sldMkLst>
        <pc:spChg chg="mod">
          <ac:chgData name="Taylor Thurston" userId="10285e41d43c4120" providerId="LiveId" clId="{02384500-CB5F-4FF3-86C0-7DDC616998F5}" dt="2020-09-02T14:54:07.872" v="525" actId="20577"/>
          <ac:spMkLst>
            <pc:docMk/>
            <pc:sldMk cId="848694866" sldId="269"/>
            <ac:spMk id="3" creationId="{00000000-0000-0000-0000-000000000000}"/>
          </ac:spMkLst>
        </pc:spChg>
      </pc:sldChg>
      <pc:sldChg chg="del">
        <pc:chgData name="Taylor Thurston" userId="10285e41d43c4120" providerId="LiveId" clId="{02384500-CB5F-4FF3-86C0-7DDC616998F5}" dt="2020-09-02T15:09:29.952" v="748" actId="2696"/>
        <pc:sldMkLst>
          <pc:docMk/>
          <pc:sldMk cId="2551654006" sldId="270"/>
        </pc:sldMkLst>
      </pc:sldChg>
      <pc:sldChg chg="addSp delSp modSp del mod modClrScheme chgLayout modNotes">
        <pc:chgData name="Taylor Thurston" userId="10285e41d43c4120" providerId="LiveId" clId="{02384500-CB5F-4FF3-86C0-7DDC616998F5}" dt="2020-09-01T15:52:32.013" v="475" actId="47"/>
        <pc:sldMkLst>
          <pc:docMk/>
          <pc:sldMk cId="2389442873" sldId="271"/>
        </pc:sldMkLst>
        <pc:spChg chg="mod ord">
          <ac:chgData name="Taylor Thurston" userId="10285e41d43c4120" providerId="LiveId" clId="{02384500-CB5F-4FF3-86C0-7DDC616998F5}" dt="2020-09-01T15:43:05.103" v="218" actId="700"/>
          <ac:spMkLst>
            <pc:docMk/>
            <pc:sldMk cId="2389442873" sldId="271"/>
            <ac:spMk id="2" creationId="{00000000-0000-0000-0000-000000000000}"/>
          </ac:spMkLst>
        </pc:spChg>
        <pc:spChg chg="mod ord">
          <ac:chgData name="Taylor Thurston" userId="10285e41d43c4120" providerId="LiveId" clId="{02384500-CB5F-4FF3-86C0-7DDC616998F5}" dt="2020-09-01T15:43:05.103" v="218" actId="700"/>
          <ac:spMkLst>
            <pc:docMk/>
            <pc:sldMk cId="2389442873" sldId="271"/>
            <ac:spMk id="3" creationId="{00000000-0000-0000-0000-000000000000}"/>
          </ac:spMkLst>
        </pc:spChg>
        <pc:picChg chg="del mod">
          <ac:chgData name="Taylor Thurston" userId="10285e41d43c4120" providerId="LiveId" clId="{02384500-CB5F-4FF3-86C0-7DDC616998F5}" dt="2020-09-01T15:41:56.186" v="155" actId="478"/>
          <ac:picMkLst>
            <pc:docMk/>
            <pc:sldMk cId="2389442873" sldId="271"/>
            <ac:picMk id="4" creationId="{00000000-0000-0000-0000-000000000000}"/>
          </ac:picMkLst>
        </pc:picChg>
        <pc:picChg chg="add mod">
          <ac:chgData name="Taylor Thurston" userId="10285e41d43c4120" providerId="LiveId" clId="{02384500-CB5F-4FF3-86C0-7DDC616998F5}" dt="2020-09-01T15:42:48.002" v="217" actId="1076"/>
          <ac:picMkLst>
            <pc:docMk/>
            <pc:sldMk cId="2389442873" sldId="271"/>
            <ac:picMk id="5" creationId="{A164AF29-7775-4056-A105-FB157D4D682C}"/>
          </ac:picMkLst>
        </pc:picChg>
      </pc:sldChg>
      <pc:sldChg chg="modSp del">
        <pc:chgData name="Taylor Thurston" userId="10285e41d43c4120" providerId="LiveId" clId="{02384500-CB5F-4FF3-86C0-7DDC616998F5}" dt="2020-09-01T15:55:12.361" v="479" actId="47"/>
        <pc:sldMkLst>
          <pc:docMk/>
          <pc:sldMk cId="3143908899" sldId="272"/>
        </pc:sldMkLst>
        <pc:spChg chg="mod">
          <ac:chgData name="Taylor Thurston" userId="10285e41d43c4120" providerId="LiveId" clId="{02384500-CB5F-4FF3-86C0-7DDC616998F5}" dt="2020-09-01T15:15:19.873" v="1"/>
          <ac:spMkLst>
            <pc:docMk/>
            <pc:sldMk cId="3143908899" sldId="272"/>
            <ac:spMk id="3" creationId="{88BD71E7-99AB-402F-988C-3BC910C88058}"/>
          </ac:spMkLst>
        </pc:spChg>
      </pc:sldChg>
      <pc:sldChg chg="modSp del mod">
        <pc:chgData name="Taylor Thurston" userId="10285e41d43c4120" providerId="LiveId" clId="{02384500-CB5F-4FF3-86C0-7DDC616998F5}" dt="2020-09-01T15:18:14.183" v="77" actId="20577"/>
        <pc:sldMkLst>
          <pc:docMk/>
          <pc:sldMk cId="0" sldId="273"/>
        </pc:sldMkLst>
        <pc:spChg chg="mod">
          <ac:chgData name="Taylor Thurston" userId="10285e41d43c4120" providerId="LiveId" clId="{02384500-CB5F-4FF3-86C0-7DDC616998F5}" dt="2020-09-01T15:18:14.183" v="77" actId="20577"/>
          <ac:spMkLst>
            <pc:docMk/>
            <pc:sldMk cId="0" sldId="273"/>
            <ac:spMk id="2" creationId="{00000000-0000-0000-0000-000000000000}"/>
          </ac:spMkLst>
        </pc:spChg>
        <pc:spChg chg="mod">
          <ac:chgData name="Taylor Thurston" userId="10285e41d43c4120" providerId="LiveId" clId="{02384500-CB5F-4FF3-86C0-7DDC616998F5}" dt="2020-09-01T15:17:06.662" v="17" actId="20577"/>
          <ac:spMkLst>
            <pc:docMk/>
            <pc:sldMk cId="0" sldId="273"/>
            <ac:spMk id="3" creationId="{00000000-0000-0000-0000-000000000000}"/>
          </ac:spMkLst>
        </pc:spChg>
      </pc:sldChg>
      <pc:sldChg chg="modSp mod">
        <pc:chgData name="Taylor Thurston" userId="10285e41d43c4120" providerId="LiveId" clId="{02384500-CB5F-4FF3-86C0-7DDC616998F5}" dt="2020-09-01T15:40:36.498" v="150" actId="20577"/>
        <pc:sldMkLst>
          <pc:docMk/>
          <pc:sldMk cId="0" sldId="274"/>
        </pc:sldMkLst>
        <pc:spChg chg="mod">
          <ac:chgData name="Taylor Thurston" userId="10285e41d43c4120" providerId="LiveId" clId="{02384500-CB5F-4FF3-86C0-7DDC616998F5}" dt="2020-09-01T15:40:36.498" v="150" actId="20577"/>
          <ac:spMkLst>
            <pc:docMk/>
            <pc:sldMk cId="0" sldId="274"/>
            <ac:spMk id="86" creationId="{00000000-0000-0000-0000-000000000000}"/>
          </ac:spMkLst>
        </pc:spChg>
      </pc:sldChg>
      <pc:sldChg chg="addSp modSp mod">
        <pc:chgData name="Taylor Thurston" userId="10285e41d43c4120" providerId="LiveId" clId="{02384500-CB5F-4FF3-86C0-7DDC616998F5}" dt="2020-09-02T16:04:56.547" v="779" actId="20577"/>
        <pc:sldMkLst>
          <pc:docMk/>
          <pc:sldMk cId="0" sldId="275"/>
        </pc:sldMkLst>
        <pc:spChg chg="mod">
          <ac:chgData name="Taylor Thurston" userId="10285e41d43c4120" providerId="LiveId" clId="{02384500-CB5F-4FF3-86C0-7DDC616998F5}" dt="2020-09-01T15:21:02.062" v="128" actId="20577"/>
          <ac:spMkLst>
            <pc:docMk/>
            <pc:sldMk cId="0" sldId="275"/>
            <ac:spMk id="85" creationId="{00000000-0000-0000-0000-000000000000}"/>
          </ac:spMkLst>
        </pc:spChg>
        <pc:spChg chg="mod">
          <ac:chgData name="Taylor Thurston" userId="10285e41d43c4120" providerId="LiveId" clId="{02384500-CB5F-4FF3-86C0-7DDC616998F5}" dt="2020-09-02T16:04:56.547" v="779" actId="20577"/>
          <ac:spMkLst>
            <pc:docMk/>
            <pc:sldMk cId="0" sldId="275"/>
            <ac:spMk id="86" creationId="{00000000-0000-0000-0000-000000000000}"/>
          </ac:spMkLst>
        </pc:spChg>
        <pc:picChg chg="add mod">
          <ac:chgData name="Taylor Thurston" userId="10285e41d43c4120" providerId="LiveId" clId="{02384500-CB5F-4FF3-86C0-7DDC616998F5}" dt="2020-09-01T15:55:49.208" v="489" actId="1076"/>
          <ac:picMkLst>
            <pc:docMk/>
            <pc:sldMk cId="0" sldId="275"/>
            <ac:picMk id="4" creationId="{2417A92A-4546-4950-8917-4804BDCBEF6C}"/>
          </ac:picMkLst>
        </pc:picChg>
      </pc:sldChg>
      <pc:sldChg chg="addSp delSp modSp new mod modClrScheme chgLayout">
        <pc:chgData name="Taylor Thurston" userId="10285e41d43c4120" providerId="LiveId" clId="{02384500-CB5F-4FF3-86C0-7DDC616998F5}" dt="2020-09-01T20:25:00.290" v="512" actId="20577"/>
        <pc:sldMkLst>
          <pc:docMk/>
          <pc:sldMk cId="2137362034" sldId="277"/>
        </pc:sldMkLst>
        <pc:spChg chg="del mod ord">
          <ac:chgData name="Taylor Thurston" userId="10285e41d43c4120" providerId="LiveId" clId="{02384500-CB5F-4FF3-86C0-7DDC616998F5}" dt="2020-09-01T15:43:17.803" v="220" actId="700"/>
          <ac:spMkLst>
            <pc:docMk/>
            <pc:sldMk cId="2137362034" sldId="277"/>
            <ac:spMk id="2" creationId="{3FA630B2-8242-48A1-BE87-99DA22EF2490}"/>
          </ac:spMkLst>
        </pc:spChg>
        <pc:spChg chg="del mod ord">
          <ac:chgData name="Taylor Thurston" userId="10285e41d43c4120" providerId="LiveId" clId="{02384500-CB5F-4FF3-86C0-7DDC616998F5}" dt="2020-09-01T15:43:17.803" v="220" actId="700"/>
          <ac:spMkLst>
            <pc:docMk/>
            <pc:sldMk cId="2137362034" sldId="277"/>
            <ac:spMk id="3" creationId="{4D380BCB-C000-4E5D-AF43-D91A1538976A}"/>
          </ac:spMkLst>
        </pc:spChg>
        <pc:spChg chg="add mod ord">
          <ac:chgData name="Taylor Thurston" userId="10285e41d43c4120" providerId="LiveId" clId="{02384500-CB5F-4FF3-86C0-7DDC616998F5}" dt="2020-09-01T20:19:03.182" v="509" actId="255"/>
          <ac:spMkLst>
            <pc:docMk/>
            <pc:sldMk cId="2137362034" sldId="277"/>
            <ac:spMk id="4" creationId="{8F972469-A92F-4643-BEE5-3D5647FA418D}"/>
          </ac:spMkLst>
        </pc:spChg>
        <pc:spChg chg="add mod ord">
          <ac:chgData name="Taylor Thurston" userId="10285e41d43c4120" providerId="LiveId" clId="{02384500-CB5F-4FF3-86C0-7DDC616998F5}" dt="2020-09-01T20:25:00.290" v="512" actId="20577"/>
          <ac:spMkLst>
            <pc:docMk/>
            <pc:sldMk cId="2137362034" sldId="277"/>
            <ac:spMk id="5" creationId="{FAD9F96E-845A-48D8-BD6F-C1F1554A83D6}"/>
          </ac:spMkLst>
        </pc:spChg>
        <pc:picChg chg="add mod">
          <ac:chgData name="Taylor Thurston" userId="10285e41d43c4120" providerId="LiveId" clId="{02384500-CB5F-4FF3-86C0-7DDC616998F5}" dt="2020-09-01T15:52:27.327" v="474" actId="1076"/>
          <ac:picMkLst>
            <pc:docMk/>
            <pc:sldMk cId="2137362034" sldId="277"/>
            <ac:picMk id="7" creationId="{9605492F-E954-45B8-A91C-FE5320A2F7FA}"/>
          </ac:picMkLst>
        </pc:picChg>
      </pc:sldChg>
      <pc:sldChg chg="addSp delSp modSp new mod modNotesTx">
        <pc:chgData name="Taylor Thurston" userId="10285e41d43c4120" providerId="LiveId" clId="{02384500-CB5F-4FF3-86C0-7DDC616998F5}" dt="2020-09-02T15:08:10.486" v="746"/>
        <pc:sldMkLst>
          <pc:docMk/>
          <pc:sldMk cId="331121300" sldId="278"/>
        </pc:sldMkLst>
        <pc:spChg chg="mod">
          <ac:chgData name="Taylor Thurston" userId="10285e41d43c4120" providerId="LiveId" clId="{02384500-CB5F-4FF3-86C0-7DDC616998F5}" dt="2020-09-02T14:54:18.905" v="554" actId="20577"/>
          <ac:spMkLst>
            <pc:docMk/>
            <pc:sldMk cId="331121300" sldId="278"/>
            <ac:spMk id="2" creationId="{F5871FBC-0D0D-4B15-977C-D6F3AABA90AA}"/>
          </ac:spMkLst>
        </pc:spChg>
        <pc:spChg chg="mod">
          <ac:chgData name="Taylor Thurston" userId="10285e41d43c4120" providerId="LiveId" clId="{02384500-CB5F-4FF3-86C0-7DDC616998F5}" dt="2020-09-02T15:04:56.673" v="716" actId="20577"/>
          <ac:spMkLst>
            <pc:docMk/>
            <pc:sldMk cId="331121300" sldId="278"/>
            <ac:spMk id="3" creationId="{E48DC2AD-7E01-41BE-8356-A1D4B002D914}"/>
          </ac:spMkLst>
        </pc:spChg>
        <pc:spChg chg="add del">
          <ac:chgData name="Taylor Thurston" userId="10285e41d43c4120" providerId="LiveId" clId="{02384500-CB5F-4FF3-86C0-7DDC616998F5}" dt="2020-09-02T14:57:55.685" v="610"/>
          <ac:spMkLst>
            <pc:docMk/>
            <pc:sldMk cId="331121300" sldId="278"/>
            <ac:spMk id="4" creationId="{E142A2EC-03BA-4570-A04D-A731F55629B6}"/>
          </ac:spMkLst>
        </pc:spChg>
        <pc:spChg chg="add del">
          <ac:chgData name="Taylor Thurston" userId="10285e41d43c4120" providerId="LiveId" clId="{02384500-CB5F-4FF3-86C0-7DDC616998F5}" dt="2020-09-02T14:57:55.685" v="610"/>
          <ac:spMkLst>
            <pc:docMk/>
            <pc:sldMk cId="331121300" sldId="278"/>
            <ac:spMk id="5" creationId="{16E76FC3-EA8C-48B7-9702-09D118EC4953}"/>
          </ac:spMkLst>
        </pc:spChg>
        <pc:spChg chg="add del">
          <ac:chgData name="Taylor Thurston" userId="10285e41d43c4120" providerId="LiveId" clId="{02384500-CB5F-4FF3-86C0-7DDC616998F5}" dt="2020-09-02T14:57:55.685" v="610"/>
          <ac:spMkLst>
            <pc:docMk/>
            <pc:sldMk cId="331121300" sldId="278"/>
            <ac:spMk id="6" creationId="{1F00780B-43A7-4CD9-B666-C7CA37EA924D}"/>
          </ac:spMkLst>
        </pc:spChg>
      </pc:sldChg>
      <pc:sldChg chg="addSp delSp modSp add mod">
        <pc:chgData name="Taylor Thurston" userId="10285e41d43c4120" providerId="LiveId" clId="{02384500-CB5F-4FF3-86C0-7DDC616998F5}" dt="2020-09-02T15:04:48.299" v="715" actId="20577"/>
        <pc:sldMkLst>
          <pc:docMk/>
          <pc:sldMk cId="243662359" sldId="279"/>
        </pc:sldMkLst>
        <pc:spChg chg="mod">
          <ac:chgData name="Taylor Thurston" userId="10285e41d43c4120" providerId="LiveId" clId="{02384500-CB5F-4FF3-86C0-7DDC616998F5}" dt="2020-09-02T15:04:48.299" v="715" actId="20577"/>
          <ac:spMkLst>
            <pc:docMk/>
            <pc:sldMk cId="243662359" sldId="279"/>
            <ac:spMk id="3" creationId="{E48DC2AD-7E01-41BE-8356-A1D4B002D914}"/>
          </ac:spMkLst>
        </pc:spChg>
        <pc:spChg chg="add del">
          <ac:chgData name="Taylor Thurston" userId="10285e41d43c4120" providerId="LiveId" clId="{02384500-CB5F-4FF3-86C0-7DDC616998F5}" dt="2020-09-02T15:03:45.146" v="686"/>
          <ac:spMkLst>
            <pc:docMk/>
            <pc:sldMk cId="243662359" sldId="279"/>
            <ac:spMk id="4" creationId="{3EA7D5F0-8B51-47BA-96FD-3157CC88BD84}"/>
          </ac:spMkLst>
        </pc:spChg>
        <pc:spChg chg="add del">
          <ac:chgData name="Taylor Thurston" userId="10285e41d43c4120" providerId="LiveId" clId="{02384500-CB5F-4FF3-86C0-7DDC616998F5}" dt="2020-09-02T15:03:45.146" v="686"/>
          <ac:spMkLst>
            <pc:docMk/>
            <pc:sldMk cId="243662359" sldId="279"/>
            <ac:spMk id="5" creationId="{FCE75154-E35E-42E5-9032-070532B22967}"/>
          </ac:spMkLst>
        </pc:spChg>
        <pc:spChg chg="add del">
          <ac:chgData name="Taylor Thurston" userId="10285e41d43c4120" providerId="LiveId" clId="{02384500-CB5F-4FF3-86C0-7DDC616998F5}" dt="2020-09-02T15:03:45.146" v="686"/>
          <ac:spMkLst>
            <pc:docMk/>
            <pc:sldMk cId="243662359" sldId="279"/>
            <ac:spMk id="6" creationId="{831B8A72-5FD9-4B3A-9FD8-F5A63598D532}"/>
          </ac:spMkLst>
        </pc:spChg>
      </pc:sldChg>
      <pc:sldChg chg="modSp add mod">
        <pc:chgData name="Taylor Thurston" userId="10285e41d43c4120" providerId="LiveId" clId="{02384500-CB5F-4FF3-86C0-7DDC616998F5}" dt="2020-09-02T15:06:59.905" v="745" actId="20577"/>
        <pc:sldMkLst>
          <pc:docMk/>
          <pc:sldMk cId="373104984" sldId="280"/>
        </pc:sldMkLst>
        <pc:spChg chg="mod">
          <ac:chgData name="Taylor Thurston" userId="10285e41d43c4120" providerId="LiveId" clId="{02384500-CB5F-4FF3-86C0-7DDC616998F5}" dt="2020-09-02T15:06:59.905" v="745" actId="20577"/>
          <ac:spMkLst>
            <pc:docMk/>
            <pc:sldMk cId="373104984" sldId="280"/>
            <ac:spMk id="3" creationId="{E48DC2AD-7E01-41BE-8356-A1D4B002D914}"/>
          </ac:spMkLst>
        </pc:spChg>
      </pc:sldChg>
      <pc:sldMasterChg chg="modSp modSldLayout">
        <pc:chgData name="Taylor Thurston" userId="10285e41d43c4120" providerId="LiveId" clId="{02384500-CB5F-4FF3-86C0-7DDC616998F5}" dt="2020-09-01T15:15:19.873" v="1"/>
        <pc:sldMasterMkLst>
          <pc:docMk/>
          <pc:sldMasterMk cId="0" sldId="2147483672"/>
        </pc:sldMasterMkLst>
        <pc:spChg chg="mod">
          <ac:chgData name="Taylor Thurston" userId="10285e41d43c4120" providerId="LiveId" clId="{02384500-CB5F-4FF3-86C0-7DDC616998F5}" dt="2020-09-01T15:15:19.873" v="1"/>
          <ac:spMkLst>
            <pc:docMk/>
            <pc:sldMasterMk cId="0" sldId="2147483672"/>
            <ac:spMk id="9" creationId="{00000000-0000-0000-0000-000000000000}"/>
          </ac:spMkLst>
        </pc:spChg>
        <pc:spChg chg="mod">
          <ac:chgData name="Taylor Thurston" userId="10285e41d43c4120" providerId="LiveId" clId="{02384500-CB5F-4FF3-86C0-7DDC616998F5}" dt="2020-09-01T15:15:19.873" v="1"/>
          <ac:spMkLst>
            <pc:docMk/>
            <pc:sldMasterMk cId="0" sldId="2147483672"/>
            <ac:spMk id="30" creationId="{00000000-0000-0000-0000-000000000000}"/>
          </ac:spMkLst>
        </pc:spChg>
        <pc:sldLayoutChg chg="modSp">
          <pc:chgData name="Taylor Thurston" userId="10285e41d43c4120" providerId="LiveId" clId="{02384500-CB5F-4FF3-86C0-7DDC616998F5}" dt="2020-09-01T15:15:19.873" v="1"/>
          <pc:sldLayoutMkLst>
            <pc:docMk/>
            <pc:sldMasterMk cId="0" sldId="2147483672"/>
            <pc:sldLayoutMk cId="0" sldId="2147483673"/>
          </pc:sldLayoutMkLst>
          <pc:spChg chg="mod">
            <ac:chgData name="Taylor Thurston" userId="10285e41d43c4120" providerId="LiveId" clId="{02384500-CB5F-4FF3-86C0-7DDC616998F5}" dt="2020-09-01T15:15:19.873" v="1"/>
            <ac:spMkLst>
              <pc:docMk/>
              <pc:sldMasterMk cId="0" sldId="2147483672"/>
              <pc:sldLayoutMk cId="0" sldId="2147483673"/>
              <ac:spMk id="9"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3"/>
              <ac:spMk id="17"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5"/>
          </pc:sldLayoutMkLst>
          <pc:spChg chg="mod">
            <ac:chgData name="Taylor Thurston" userId="10285e41d43c4120" providerId="LiveId" clId="{02384500-CB5F-4FF3-86C0-7DDC616998F5}" dt="2020-09-01T15:15:19.873" v="1"/>
            <ac:spMkLst>
              <pc:docMk/>
              <pc:sldMasterMk cId="0" sldId="2147483672"/>
              <pc:sldLayoutMk cId="0" sldId="2147483675"/>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5"/>
              <ac:spMk id="3"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6"/>
          </pc:sldLayoutMkLst>
          <pc:spChg chg="mod">
            <ac:chgData name="Taylor Thurston" userId="10285e41d43c4120" providerId="LiveId" clId="{02384500-CB5F-4FF3-86C0-7DDC616998F5}" dt="2020-09-01T15:15:19.873" v="1"/>
            <ac:spMkLst>
              <pc:docMk/>
              <pc:sldMasterMk cId="0" sldId="2147483672"/>
              <pc:sldLayoutMk cId="0" sldId="2147483676"/>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6"/>
              <ac:spMk id="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6"/>
              <ac:spMk id="4"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7"/>
          </pc:sldLayoutMkLst>
          <pc:spChg chg="mod">
            <ac:chgData name="Taylor Thurston" userId="10285e41d43c4120" providerId="LiveId" clId="{02384500-CB5F-4FF3-86C0-7DDC616998F5}" dt="2020-09-01T15:15:19.873" v="1"/>
            <ac:spMkLst>
              <pc:docMk/>
              <pc:sldMasterMk cId="0" sldId="2147483672"/>
              <pc:sldLayoutMk cId="0" sldId="2147483677"/>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4"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5"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6"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8"/>
          </pc:sldLayoutMkLst>
          <pc:spChg chg="mod">
            <ac:chgData name="Taylor Thurston" userId="10285e41d43c4120" providerId="LiveId" clId="{02384500-CB5F-4FF3-86C0-7DDC616998F5}" dt="2020-09-01T15:15:19.873" v="1"/>
            <ac:spMkLst>
              <pc:docMk/>
              <pc:sldMasterMk cId="0" sldId="2147483672"/>
              <pc:sldLayoutMk cId="0" sldId="2147483678"/>
              <ac:spMk id="2"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9"/>
          </pc:sldLayoutMkLst>
          <pc:picChg chg="mod">
            <ac:chgData name="Taylor Thurston" userId="10285e41d43c4120" providerId="LiveId" clId="{02384500-CB5F-4FF3-86C0-7DDC616998F5}" dt="2020-09-01T15:15:19.873" v="1"/>
            <ac:picMkLst>
              <pc:docMk/>
              <pc:sldMasterMk cId="0" sldId="2147483672"/>
              <pc:sldLayoutMk cId="0" sldId="2147483679"/>
              <ac:picMk id="2" creationId="{00000000-0000-0000-0000-000000000000}"/>
            </ac:picMkLst>
          </pc:picChg>
        </pc:sldLayoutChg>
        <pc:sldLayoutChg chg="modSp">
          <pc:chgData name="Taylor Thurston" userId="10285e41d43c4120" providerId="LiveId" clId="{02384500-CB5F-4FF3-86C0-7DDC616998F5}" dt="2020-09-01T15:15:19.873" v="1"/>
          <pc:sldLayoutMkLst>
            <pc:docMk/>
            <pc:sldMasterMk cId="0" sldId="2147483672"/>
            <pc:sldLayoutMk cId="0" sldId="2147483680"/>
          </pc:sldLayoutMkLst>
          <pc:spChg chg="mod">
            <ac:chgData name="Taylor Thurston" userId="10285e41d43c4120" providerId="LiveId" clId="{02384500-CB5F-4FF3-86C0-7DDC616998F5}" dt="2020-09-01T15:15:19.873" v="1"/>
            <ac:spMkLst>
              <pc:docMk/>
              <pc:sldMasterMk cId="0" sldId="2147483672"/>
              <pc:sldLayoutMk cId="0" sldId="2147483680"/>
              <ac:spMk id="4"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0"/>
              <ac:spMk id="8"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0"/>
              <ac:spMk id="9"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81"/>
          </pc:sldLayoutMkLst>
          <pc:spChg chg="mod">
            <ac:chgData name="Taylor Thurston" userId="10285e41d43c4120" providerId="LiveId" clId="{02384500-CB5F-4FF3-86C0-7DDC616998F5}" dt="2020-09-01T15:15:19.873" v="1"/>
            <ac:spMkLst>
              <pc:docMk/>
              <pc:sldMasterMk cId="0" sldId="2147483672"/>
              <pc:sldLayoutMk cId="0" sldId="2147483681"/>
              <ac:spMk id="2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1"/>
              <ac:spMk id="2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1"/>
              <ac:spMk id="25" creationId="{00000000-0000-0000-0000-000000000000}"/>
            </ac:spMkLst>
          </pc:spChg>
        </pc:sldLayoutChg>
      </pc:sldMasterChg>
      <pc:sldMasterChg chg="del delSldLayout">
        <pc:chgData name="Taylor Thurston" userId="10285e41d43c4120" providerId="LiveId" clId="{02384500-CB5F-4FF3-86C0-7DDC616998F5}" dt="2020-09-01T15:14:56.292" v="0" actId="47"/>
        <pc:sldMasterMkLst>
          <pc:docMk/>
          <pc:sldMasterMk cId="3796732053" sldId="2147483683"/>
        </pc:sldMasterMkLst>
        <pc:sldLayoutChg chg="del">
          <pc:chgData name="Taylor Thurston" userId="10285e41d43c4120" providerId="LiveId" clId="{02384500-CB5F-4FF3-86C0-7DDC616998F5}" dt="2020-09-01T15:14:56.292" v="0" actId="47"/>
          <pc:sldLayoutMkLst>
            <pc:docMk/>
            <pc:sldMasterMk cId="3796732053" sldId="2147483683"/>
            <pc:sldLayoutMk cId="909328604" sldId="2147483684"/>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4147518089" sldId="2147483685"/>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567085338" sldId="2147483686"/>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030610208" sldId="2147483687"/>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415338156" sldId="2147483688"/>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454323025" sldId="2147483689"/>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805089856" sldId="2147483690"/>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89321777" sldId="2147483691"/>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772566763" sldId="2147483692"/>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4287646932" sldId="2147483693"/>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947383054" sldId="2147483694"/>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56355100" sldId="2147483695"/>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310846804" sldId="2147483696"/>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695936843" sldId="2147483697"/>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317874563" sldId="214748369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F07A70-C5C7-41AD-9BA2-851CEE627229}"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A2ECA-074B-4EC3-9CD8-B9EB1AE33F8F}" type="slidenum">
              <a:rPr lang="en-US" smtClean="0"/>
              <a:t>‹#›</a:t>
            </a:fld>
            <a:endParaRPr lang="en-US"/>
          </a:p>
        </p:txBody>
      </p:sp>
    </p:spTree>
    <p:extLst>
      <p:ext uri="{BB962C8B-B14F-4D97-AF65-F5344CB8AC3E}">
        <p14:creationId xmlns:p14="http://schemas.microsoft.com/office/powerpoint/2010/main" val="63672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73" name="Google Shape;7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88ff1418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88ff1418f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Identity theft affecting 15.4</a:t>
            </a:r>
            <a:r>
              <a:rPr lang="en-US" baseline="0" dirty="0"/>
              <a:t> million annually is correct as of the most recent reports released in 2017. It is recommended, if you are using this lesson years after 2017, that you check to make sure that this number is still similar to the most recent reports in the year you are teaching the lesson. If you would like to quickly check on this number, Javelin Strategy &amp; Research releases an annual identity fraud report which should be easily searchable online.</a:t>
            </a:r>
            <a:endParaRPr lang="en-US" dirty="0"/>
          </a:p>
          <a:p>
            <a:endParaRPr lang="en-US" dirty="0"/>
          </a:p>
        </p:txBody>
      </p:sp>
      <p:sp>
        <p:nvSpPr>
          <p:cNvPr id="4" name="Slide Number Placeholder 3"/>
          <p:cNvSpPr>
            <a:spLocks noGrp="1"/>
          </p:cNvSpPr>
          <p:nvPr>
            <p:ph type="sldNum" sz="quarter" idx="5"/>
          </p:nvPr>
        </p:nvSpPr>
        <p:spPr/>
        <p:txBody>
          <a:bodyPr/>
          <a:lstStyle/>
          <a:p>
            <a:fld id="{B63A2ECA-074B-4EC3-9CD8-B9EB1AE33F8F}" type="slidenum">
              <a:rPr lang="en-US" smtClean="0"/>
              <a:t>5</a:t>
            </a:fld>
            <a:endParaRPr lang="en-US"/>
          </a:p>
        </p:txBody>
      </p:sp>
    </p:spTree>
    <p:extLst>
      <p:ext uri="{BB962C8B-B14F-4D97-AF65-F5344CB8AC3E}">
        <p14:creationId xmlns:p14="http://schemas.microsoft.com/office/powerpoint/2010/main" val="3564634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88ff1418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88ff1418f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88443" y="1335963"/>
            <a:ext cx="3397504" cy="416372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9"/>
        <p:cNvGrpSpPr/>
        <p:nvPr/>
      </p:nvGrpSpPr>
      <p:grpSpPr>
        <a:xfrm>
          <a:off x="0" y="0"/>
          <a:ext cx="0" cy="0"/>
          <a:chOff x="0" y="0"/>
          <a:chExt cx="0" cy="0"/>
        </a:xfrm>
      </p:grpSpPr>
      <p:sp>
        <p:nvSpPr>
          <p:cNvPr id="22" name="Shape 22"/>
          <p:cNvSpPr txBox="1">
            <a:spLocks noGrp="1"/>
          </p:cNvSpPr>
          <p:nvPr>
            <p:ph type="title"/>
          </p:nvPr>
        </p:nvSpPr>
        <p:spPr>
          <a:xfrm>
            <a:off x="609600" y="274637"/>
            <a:ext cx="10972800" cy="1143000"/>
          </a:xfrm>
          <a:prstGeom prst="rect">
            <a:avLst/>
          </a:prstGeom>
          <a:noFill/>
          <a:ln>
            <a:noFill/>
          </a:ln>
        </p:spPr>
        <p:txBody>
          <a:bodyPr lIns="91421" tIns="91421" rIns="91421" bIns="91421" anchor="ctr" anchorCtr="0"/>
          <a:lstStyle>
            <a:lvl1pPr algn="l" rtl="0">
              <a:spcBef>
                <a:spcPts val="0"/>
              </a:spcBef>
              <a:buSzPct val="100000"/>
              <a:buFont typeface="Georgia"/>
              <a:buNone/>
              <a:defRPr sz="4800" b="0">
                <a:solidFill>
                  <a:srgbClr val="991B1E"/>
                </a:solidFill>
                <a:latin typeface="Calibri"/>
                <a:ea typeface="Georgia"/>
                <a:cs typeface="Calibri"/>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r>
              <a:rPr lang="en-US"/>
              <a:t>Click to edit Master title style</a:t>
            </a:r>
            <a:endParaRPr lang="en-US" dirty="0"/>
          </a:p>
        </p:txBody>
      </p:sp>
      <p:sp>
        <p:nvSpPr>
          <p:cNvPr id="23" name="Shape 23"/>
          <p:cNvSpPr txBox="1">
            <a:spLocks noGrp="1"/>
          </p:cNvSpPr>
          <p:nvPr>
            <p:ph type="body" idx="1"/>
          </p:nvPr>
        </p:nvSpPr>
        <p:spPr>
          <a:xfrm>
            <a:off x="609600" y="1600200"/>
            <a:ext cx="5326000" cy="4967700"/>
          </a:xfrm>
          <a:prstGeom prst="rect">
            <a:avLst/>
          </a:prstGeom>
          <a:noFill/>
          <a:ln>
            <a:noFill/>
          </a:ln>
        </p:spPr>
        <p:txBody>
          <a:bodyPr lIns="91421" tIns="91421" rIns="91421" bIns="91421"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
        <p:nvSpPr>
          <p:cNvPr id="25" name="Shape 25"/>
          <p:cNvSpPr txBox="1">
            <a:spLocks noGrp="1"/>
          </p:cNvSpPr>
          <p:nvPr>
            <p:ph type="body" idx="2"/>
          </p:nvPr>
        </p:nvSpPr>
        <p:spPr>
          <a:xfrm>
            <a:off x="6256365" y="1600200"/>
            <a:ext cx="5326000" cy="4967700"/>
          </a:xfrm>
          <a:prstGeom prst="rect">
            <a:avLst/>
          </a:prstGeom>
          <a:noFill/>
          <a:ln>
            <a:noFill/>
          </a:ln>
        </p:spPr>
        <p:txBody>
          <a:bodyPr lIns="91421" tIns="91421" rIns="91421" bIns="91421"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
        <p:cNvGrpSpPr/>
        <p:nvPr/>
      </p:nvGrpSpPr>
      <p:grpSpPr>
        <a:xfrm>
          <a:off x="0" y="0"/>
          <a:ext cx="0" cy="0"/>
          <a:chOff x="0" y="0"/>
          <a:chExt cx="0" cy="0"/>
        </a:xfrm>
      </p:grpSpPr>
      <p:pic>
        <p:nvPicPr>
          <p:cNvPr id="9" name="Google Shape;9;p6"/>
          <p:cNvPicPr preferRelativeResize="0"/>
          <p:nvPr/>
        </p:nvPicPr>
        <p:blipFill rotWithShape="1">
          <a:blip r:embed="rId2">
            <a:alphaModFix/>
          </a:blip>
          <a:srcRect/>
          <a:stretch/>
        </p:blipFill>
        <p:spPr>
          <a:xfrm>
            <a:off x="4821936" y="1371600"/>
            <a:ext cx="2548128" cy="4163723"/>
          </a:xfrm>
          <a:prstGeom prst="rect">
            <a:avLst/>
          </a:prstGeom>
          <a:noFill/>
          <a:ln>
            <a:noFill/>
          </a:ln>
        </p:spPr>
      </p:pic>
    </p:spTree>
    <p:extLst>
      <p:ext uri="{BB962C8B-B14F-4D97-AF65-F5344CB8AC3E}">
        <p14:creationId xmlns:p14="http://schemas.microsoft.com/office/powerpoint/2010/main" val="5346322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0"/>
        <p:cNvGrpSpPr/>
        <p:nvPr/>
      </p:nvGrpSpPr>
      <p:grpSpPr>
        <a:xfrm>
          <a:off x="0" y="0"/>
          <a:ext cx="0" cy="0"/>
          <a:chOff x="0" y="0"/>
          <a:chExt cx="0" cy="0"/>
        </a:xfrm>
      </p:grpSpPr>
      <p:sp>
        <p:nvSpPr>
          <p:cNvPr id="11" name="Google Shape;11;p9"/>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12" name="Google Shape;12;p9"/>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40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13" name="Google Shape;13;p9"/>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5177353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4"/>
        <p:cNvGrpSpPr/>
        <p:nvPr/>
      </p:nvGrpSpPr>
      <p:grpSpPr>
        <a:xfrm>
          <a:off x="0" y="0"/>
          <a:ext cx="0" cy="0"/>
          <a:chOff x="0" y="0"/>
          <a:chExt cx="0" cy="0"/>
        </a:xfrm>
      </p:grpSpPr>
      <p:sp>
        <p:nvSpPr>
          <p:cNvPr id="15" name="Google Shape;15;p10"/>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16" name="Google Shape;16;p10"/>
          <p:cNvSpPr txBox="1">
            <a:spLocks noGrp="1"/>
          </p:cNvSpPr>
          <p:nvPr>
            <p:ph type="body" idx="1"/>
          </p:nvPr>
        </p:nvSpPr>
        <p:spPr>
          <a:xfrm>
            <a:off x="609600" y="1855248"/>
            <a:ext cx="5386917" cy="659352"/>
          </a:xfrm>
          <a:prstGeom prst="rect">
            <a:avLst/>
          </a:prstGeom>
          <a:noFill/>
          <a:ln>
            <a:noFill/>
          </a:ln>
        </p:spPr>
        <p:txBody>
          <a:bodyPr spcFirstLastPara="1" wrap="square" lIns="45700" tIns="0" rIns="45700" bIns="0" anchor="ctr" anchorCtr="0">
            <a:noAutofit/>
          </a:bodyPr>
          <a:lstStyle>
            <a:lvl1pPr marL="609585" marR="0" lvl="0" indent="-304792" algn="l">
              <a:lnSpc>
                <a:spcPct val="100000"/>
              </a:lnSpc>
              <a:spcBef>
                <a:spcPts val="640"/>
              </a:spcBef>
              <a:spcAft>
                <a:spcPts val="0"/>
              </a:spcAft>
              <a:buClr>
                <a:schemeClr val="accent4"/>
              </a:buClr>
              <a:buSzPts val="2400"/>
              <a:buFont typeface="Arial"/>
              <a:buNone/>
              <a:defRPr sz="3200" b="1" i="0" u="none" strike="noStrike" cap="none">
                <a:solidFill>
                  <a:schemeClr val="dk2"/>
                </a:solidFill>
                <a:latin typeface="Calibri"/>
                <a:ea typeface="Calibri"/>
                <a:cs typeface="Calibri"/>
                <a:sym typeface="Calibri"/>
              </a:defRPr>
            </a:lvl1pPr>
            <a:lvl2pPr marL="1219170" marR="0" lvl="1" indent="-304792" algn="l">
              <a:lnSpc>
                <a:spcPct val="100000"/>
              </a:lnSpc>
              <a:spcBef>
                <a:spcPts val="400"/>
              </a:spcBef>
              <a:spcAft>
                <a:spcPts val="0"/>
              </a:spcAft>
              <a:buClr>
                <a:schemeClr val="accent1"/>
              </a:buClr>
              <a:buSzPts val="1275"/>
              <a:buFont typeface="Noto Sans Symbols"/>
              <a:buNone/>
              <a:defRPr sz="2000" b="1" i="0" u="none" strike="noStrike" cap="none">
                <a:solidFill>
                  <a:schemeClr val="dk1"/>
                </a:solidFill>
                <a:latin typeface="Calibri"/>
                <a:ea typeface="Calibri"/>
                <a:cs typeface="Calibri"/>
                <a:sym typeface="Calibri"/>
              </a:defRPr>
            </a:lvl2pPr>
            <a:lvl3pPr marL="1828754" marR="0" lvl="2" indent="-304792" algn="l">
              <a:lnSpc>
                <a:spcPct val="100000"/>
              </a:lnSpc>
              <a:spcBef>
                <a:spcPts val="360"/>
              </a:spcBef>
              <a:spcAft>
                <a:spcPts val="0"/>
              </a:spcAft>
              <a:buClr>
                <a:schemeClr val="accent2"/>
              </a:buClr>
              <a:buSzPts val="945"/>
              <a:buFont typeface="Noto Sans Symbols"/>
              <a:buNone/>
              <a:defRPr sz="1800" b="1" i="0" u="none" strike="noStrike" cap="none">
                <a:solidFill>
                  <a:schemeClr val="dk1"/>
                </a:solidFill>
                <a:latin typeface="Calibri"/>
                <a:ea typeface="Calibri"/>
                <a:cs typeface="Calibri"/>
                <a:sym typeface="Calibri"/>
              </a:defRPr>
            </a:lvl3pPr>
            <a:lvl4pPr marL="2438339" marR="0" lvl="3" indent="-304792" algn="l">
              <a:lnSpc>
                <a:spcPct val="100000"/>
              </a:lnSpc>
              <a:spcBef>
                <a:spcPts val="320"/>
              </a:spcBef>
              <a:spcAft>
                <a:spcPts val="0"/>
              </a:spcAft>
              <a:buClr>
                <a:schemeClr val="accent3"/>
              </a:buClr>
              <a:buSzPts val="780"/>
              <a:buFont typeface="Noto Sans Symbols"/>
              <a:buNone/>
              <a:defRPr sz="1600" b="1" i="0" u="none" strike="noStrike" cap="none">
                <a:solidFill>
                  <a:schemeClr val="dk1"/>
                </a:solidFill>
                <a:latin typeface="Calibri"/>
                <a:ea typeface="Calibri"/>
                <a:cs typeface="Calibri"/>
                <a:sym typeface="Calibri"/>
              </a:defRPr>
            </a:lvl4pPr>
            <a:lvl5pPr marL="3047924" marR="0" lvl="4" indent="-304792" algn="l">
              <a:lnSpc>
                <a:spcPct val="100000"/>
              </a:lnSpc>
              <a:spcBef>
                <a:spcPts val="320"/>
              </a:spcBef>
              <a:spcAft>
                <a:spcPts val="0"/>
              </a:spcAft>
              <a:buClr>
                <a:schemeClr val="accent4"/>
              </a:buClr>
              <a:buSzPts val="780"/>
              <a:buFont typeface="Noto Sans Symbols"/>
              <a:buNone/>
              <a:defRPr sz="1600" b="1"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7" name="Google Shape;17;p10"/>
          <p:cNvSpPr txBox="1">
            <a:spLocks noGrp="1"/>
          </p:cNvSpPr>
          <p:nvPr>
            <p:ph type="body" idx="2"/>
          </p:nvPr>
        </p:nvSpPr>
        <p:spPr>
          <a:xfrm>
            <a:off x="6193370" y="1859760"/>
            <a:ext cx="5389033" cy="654843"/>
          </a:xfrm>
          <a:prstGeom prst="rect">
            <a:avLst/>
          </a:prstGeom>
          <a:noFill/>
          <a:ln>
            <a:noFill/>
          </a:ln>
        </p:spPr>
        <p:txBody>
          <a:bodyPr spcFirstLastPara="1" wrap="square" lIns="45700" tIns="0" rIns="45700" bIns="0" anchor="ctr" anchorCtr="0">
            <a:noAutofit/>
          </a:bodyPr>
          <a:lstStyle>
            <a:lvl1pPr marL="609585" marR="0" lvl="0" indent="-304792" algn="l">
              <a:lnSpc>
                <a:spcPct val="100000"/>
              </a:lnSpc>
              <a:spcBef>
                <a:spcPts val="640"/>
              </a:spcBef>
              <a:spcAft>
                <a:spcPts val="0"/>
              </a:spcAft>
              <a:buClr>
                <a:schemeClr val="accent4"/>
              </a:buClr>
              <a:buSzPts val="2400"/>
              <a:buFont typeface="Arial"/>
              <a:buNone/>
              <a:defRPr sz="3200" b="1" i="0" u="none" strike="noStrike" cap="none">
                <a:solidFill>
                  <a:schemeClr val="dk2"/>
                </a:solidFill>
                <a:latin typeface="Calibri"/>
                <a:ea typeface="Calibri"/>
                <a:cs typeface="Calibri"/>
                <a:sym typeface="Calibri"/>
              </a:defRPr>
            </a:lvl1pPr>
            <a:lvl2pPr marL="1219170" marR="0" lvl="1" indent="-304792" algn="l">
              <a:lnSpc>
                <a:spcPct val="100000"/>
              </a:lnSpc>
              <a:spcBef>
                <a:spcPts val="400"/>
              </a:spcBef>
              <a:spcAft>
                <a:spcPts val="0"/>
              </a:spcAft>
              <a:buClr>
                <a:schemeClr val="accent1"/>
              </a:buClr>
              <a:buSzPts val="1275"/>
              <a:buFont typeface="Noto Sans Symbols"/>
              <a:buNone/>
              <a:defRPr sz="2000" b="1" i="0" u="none" strike="noStrike" cap="none">
                <a:solidFill>
                  <a:schemeClr val="dk1"/>
                </a:solidFill>
                <a:latin typeface="Calibri"/>
                <a:ea typeface="Calibri"/>
                <a:cs typeface="Calibri"/>
                <a:sym typeface="Calibri"/>
              </a:defRPr>
            </a:lvl2pPr>
            <a:lvl3pPr marL="1828754" marR="0" lvl="2" indent="-304792" algn="l">
              <a:lnSpc>
                <a:spcPct val="100000"/>
              </a:lnSpc>
              <a:spcBef>
                <a:spcPts val="360"/>
              </a:spcBef>
              <a:spcAft>
                <a:spcPts val="0"/>
              </a:spcAft>
              <a:buClr>
                <a:schemeClr val="accent2"/>
              </a:buClr>
              <a:buSzPts val="945"/>
              <a:buFont typeface="Noto Sans Symbols"/>
              <a:buNone/>
              <a:defRPr sz="1800" b="1" i="0" u="none" strike="noStrike" cap="none">
                <a:solidFill>
                  <a:schemeClr val="dk1"/>
                </a:solidFill>
                <a:latin typeface="Calibri"/>
                <a:ea typeface="Calibri"/>
                <a:cs typeface="Calibri"/>
                <a:sym typeface="Calibri"/>
              </a:defRPr>
            </a:lvl3pPr>
            <a:lvl4pPr marL="2438339" marR="0" lvl="3" indent="-304792" algn="l">
              <a:lnSpc>
                <a:spcPct val="100000"/>
              </a:lnSpc>
              <a:spcBef>
                <a:spcPts val="320"/>
              </a:spcBef>
              <a:spcAft>
                <a:spcPts val="0"/>
              </a:spcAft>
              <a:buClr>
                <a:schemeClr val="accent3"/>
              </a:buClr>
              <a:buSzPts val="780"/>
              <a:buFont typeface="Noto Sans Symbols"/>
              <a:buNone/>
              <a:defRPr sz="1600" b="1" i="0" u="none" strike="noStrike" cap="none">
                <a:solidFill>
                  <a:schemeClr val="dk1"/>
                </a:solidFill>
                <a:latin typeface="Calibri"/>
                <a:ea typeface="Calibri"/>
                <a:cs typeface="Calibri"/>
                <a:sym typeface="Calibri"/>
              </a:defRPr>
            </a:lvl4pPr>
            <a:lvl5pPr marL="3047924" marR="0" lvl="4" indent="-304792" algn="l">
              <a:lnSpc>
                <a:spcPct val="100000"/>
              </a:lnSpc>
              <a:spcBef>
                <a:spcPts val="320"/>
              </a:spcBef>
              <a:spcAft>
                <a:spcPts val="0"/>
              </a:spcAft>
              <a:buClr>
                <a:schemeClr val="accent4"/>
              </a:buClr>
              <a:buSzPts val="780"/>
              <a:buFont typeface="Noto Sans Symbols"/>
              <a:buNone/>
              <a:defRPr sz="1600" b="1"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8" name="Google Shape;18;p10"/>
          <p:cNvSpPr txBox="1">
            <a:spLocks noGrp="1"/>
          </p:cNvSpPr>
          <p:nvPr>
            <p:ph type="body" idx="3"/>
          </p:nvPr>
        </p:nvSpPr>
        <p:spPr>
          <a:xfrm>
            <a:off x="609600" y="2514600"/>
            <a:ext cx="5386917" cy="384572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9" name="Google Shape;19;p10"/>
          <p:cNvSpPr txBox="1">
            <a:spLocks noGrp="1"/>
          </p:cNvSpPr>
          <p:nvPr>
            <p:ph type="body" idx="4"/>
          </p:nvPr>
        </p:nvSpPr>
        <p:spPr>
          <a:xfrm>
            <a:off x="6193370" y="2514600"/>
            <a:ext cx="5389033" cy="384572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20" name="Google Shape;20;p10"/>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6184559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gradFill>
          <a:gsLst>
            <a:gs pos="0">
              <a:schemeClr val="accent4"/>
            </a:gs>
            <a:gs pos="85000">
              <a:schemeClr val="accent6"/>
            </a:gs>
            <a:gs pos="100000">
              <a:schemeClr val="accent6"/>
            </a:gs>
          </a:gsLst>
          <a:lin ang="16200000" scaled="0"/>
        </a:gradFill>
        <a:effectLst/>
      </p:bgPr>
    </p:bg>
    <p:spTree>
      <p:nvGrpSpPr>
        <p:cNvPr id="1" name="Shape 21"/>
        <p:cNvGrpSpPr/>
        <p:nvPr/>
      </p:nvGrpSpPr>
      <p:grpSpPr>
        <a:xfrm>
          <a:off x="0" y="0"/>
          <a:ext cx="0" cy="0"/>
          <a:chOff x="0" y="0"/>
          <a:chExt cx="0" cy="0"/>
        </a:xfrm>
      </p:grpSpPr>
      <p:sp>
        <p:nvSpPr>
          <p:cNvPr id="22" name="Google Shape;22;p11"/>
          <p:cNvSpPr txBox="1">
            <a:spLocks noGrp="1"/>
          </p:cNvSpPr>
          <p:nvPr>
            <p:ph type="ctrTitle"/>
          </p:nvPr>
        </p:nvSpPr>
        <p:spPr>
          <a:xfrm>
            <a:off x="711200" y="1371600"/>
            <a:ext cx="10468864" cy="1828800"/>
          </a:xfrm>
          <a:prstGeom prst="rect">
            <a:avLst/>
          </a:prstGeom>
          <a:noFill/>
          <a:ln>
            <a:noFill/>
          </a:ln>
        </p:spPr>
        <p:txBody>
          <a:bodyPr spcFirstLastPara="1" wrap="square" lIns="0" tIns="0" rIns="18275" bIns="0" anchor="b" anchorCtr="0">
            <a:noAutofit/>
          </a:bodyPr>
          <a:lstStyle>
            <a:lvl1pPr marR="0" lvl="0" algn="l">
              <a:lnSpc>
                <a:spcPct val="100000"/>
              </a:lnSpc>
              <a:spcBef>
                <a:spcPts val="0"/>
              </a:spcBef>
              <a:spcAft>
                <a:spcPts val="0"/>
              </a:spcAft>
              <a:buClr>
                <a:schemeClr val="lt1"/>
              </a:buClr>
              <a:buSzPts val="5000"/>
              <a:buFont typeface="Calibri"/>
              <a:buNone/>
              <a:defRPr sz="6667" b="0" i="0" u="none" strike="noStrike" cap="none">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23" name="Google Shape;23;p11"/>
          <p:cNvSpPr txBox="1">
            <a:spLocks noGrp="1"/>
          </p:cNvSpPr>
          <p:nvPr>
            <p:ph type="subTitle" idx="1"/>
          </p:nvPr>
        </p:nvSpPr>
        <p:spPr>
          <a:xfrm>
            <a:off x="711200" y="3228536"/>
            <a:ext cx="10472928" cy="1752600"/>
          </a:xfrm>
          <a:prstGeom prst="rect">
            <a:avLst/>
          </a:prstGeom>
          <a:noFill/>
          <a:ln>
            <a:noFill/>
          </a:ln>
        </p:spPr>
        <p:txBody>
          <a:bodyPr spcFirstLastPara="1" wrap="square" lIns="0" tIns="45700" rIns="18275" bIns="45700" anchor="t" anchorCtr="0">
            <a:noAutofit/>
          </a:bodyPr>
          <a:lstStyle>
            <a:lvl1pPr marR="45718" lvl="0" algn="l">
              <a:lnSpc>
                <a:spcPct val="100000"/>
              </a:lnSpc>
              <a:spcBef>
                <a:spcPts val="693"/>
              </a:spcBef>
              <a:spcAft>
                <a:spcPts val="0"/>
              </a:spcAft>
              <a:buClr>
                <a:schemeClr val="accent4"/>
              </a:buClr>
              <a:buSzPts val="2600"/>
              <a:buFont typeface="Arial"/>
              <a:buNone/>
              <a:defRPr sz="3467" b="0" i="0" u="none" strike="noStrike" cap="none">
                <a:solidFill>
                  <a:schemeClr val="lt1"/>
                </a:solidFill>
                <a:latin typeface="Calibri"/>
                <a:ea typeface="Calibri"/>
                <a:cs typeface="Calibri"/>
                <a:sym typeface="Calibri"/>
              </a:defRPr>
            </a:lvl1pPr>
            <a:lvl2pPr marR="0" lvl="1" algn="ctr">
              <a:lnSpc>
                <a:spcPct val="100000"/>
              </a:lnSpc>
              <a:spcBef>
                <a:spcPts val="480"/>
              </a:spcBef>
              <a:spcAft>
                <a:spcPts val="0"/>
              </a:spcAft>
              <a:buClr>
                <a:schemeClr val="accent1"/>
              </a:buClr>
              <a:buSzPts val="1530"/>
              <a:buFont typeface="Noto Sans Symbols"/>
              <a:buNone/>
              <a:defRPr sz="2400" b="0" i="0" u="none" strike="noStrike" cap="none">
                <a:solidFill>
                  <a:schemeClr val="lt1"/>
                </a:solidFill>
                <a:latin typeface="Calibri"/>
                <a:ea typeface="Calibri"/>
                <a:cs typeface="Calibri"/>
                <a:sym typeface="Calibri"/>
              </a:defRPr>
            </a:lvl2pPr>
            <a:lvl3pPr marR="0" lvl="2" algn="ctr">
              <a:lnSpc>
                <a:spcPct val="100000"/>
              </a:lnSpc>
              <a:spcBef>
                <a:spcPts val="420"/>
              </a:spcBef>
              <a:spcAft>
                <a:spcPts val="0"/>
              </a:spcAft>
              <a:buClr>
                <a:schemeClr val="accent2"/>
              </a:buClr>
              <a:buSzPts val="1103"/>
              <a:buFont typeface="Noto Sans Symbols"/>
              <a:buNone/>
              <a:defRPr sz="2100" b="0" i="0" u="none" strike="noStrike" cap="none">
                <a:solidFill>
                  <a:schemeClr val="lt1"/>
                </a:solidFill>
                <a:latin typeface="Calibri"/>
                <a:ea typeface="Calibri"/>
                <a:cs typeface="Calibri"/>
                <a:sym typeface="Calibri"/>
              </a:defRPr>
            </a:lvl3pPr>
            <a:lvl4pPr marR="0" lvl="3" algn="ctr">
              <a:lnSpc>
                <a:spcPct val="100000"/>
              </a:lnSpc>
              <a:spcBef>
                <a:spcPts val="400"/>
              </a:spcBef>
              <a:spcAft>
                <a:spcPts val="0"/>
              </a:spcAft>
              <a:buClr>
                <a:schemeClr val="accent3"/>
              </a:buClr>
              <a:buSzPts val="975"/>
              <a:buFont typeface="Noto Sans Symbols"/>
              <a:buNone/>
              <a:defRPr sz="2000" b="0" i="0" u="none" strike="noStrike" cap="none">
                <a:solidFill>
                  <a:schemeClr val="lt1"/>
                </a:solidFill>
                <a:latin typeface="Calibri"/>
                <a:ea typeface="Calibri"/>
                <a:cs typeface="Calibri"/>
                <a:sym typeface="Calibri"/>
              </a:defRPr>
            </a:lvl4pPr>
            <a:lvl5pPr marR="0" lvl="4" algn="ctr">
              <a:lnSpc>
                <a:spcPct val="100000"/>
              </a:lnSpc>
              <a:spcBef>
                <a:spcPts val="400"/>
              </a:spcBef>
              <a:spcAft>
                <a:spcPts val="0"/>
              </a:spcAft>
              <a:buClr>
                <a:schemeClr val="accent4"/>
              </a:buClr>
              <a:buSzPts val="975"/>
              <a:buFont typeface="Noto Sans Symbols"/>
              <a:buNone/>
              <a:defRPr sz="2000" b="0" i="0" u="none" strike="noStrike" cap="none">
                <a:solidFill>
                  <a:schemeClr val="lt1"/>
                </a:solidFill>
                <a:latin typeface="Calibri"/>
                <a:ea typeface="Calibri"/>
                <a:cs typeface="Calibri"/>
                <a:sym typeface="Calibri"/>
              </a:defRPr>
            </a:lvl5pPr>
            <a:lvl6pPr marR="0" lvl="5" algn="ctr">
              <a:lnSpc>
                <a:spcPct val="100000"/>
              </a:lnSpc>
              <a:spcBef>
                <a:spcPts val="360"/>
              </a:spcBef>
              <a:spcAft>
                <a:spcPts val="0"/>
              </a:spcAft>
              <a:buClr>
                <a:schemeClr val="accent5"/>
              </a:buClr>
              <a:buSzPts val="1080"/>
              <a:buFont typeface="Noto Sans Symbols"/>
              <a:buNone/>
              <a:defRPr sz="1800" b="0" i="0" u="none" strike="noStrike" cap="none">
                <a:solidFill>
                  <a:schemeClr val="lt1"/>
                </a:solidFill>
                <a:latin typeface="Constantia"/>
                <a:ea typeface="Constantia"/>
                <a:cs typeface="Constantia"/>
                <a:sym typeface="Constantia"/>
              </a:defRPr>
            </a:lvl6pPr>
            <a:lvl7pPr marR="0" lvl="6" algn="ctr">
              <a:lnSpc>
                <a:spcPct val="100000"/>
              </a:lnSpc>
              <a:spcBef>
                <a:spcPts val="320"/>
              </a:spcBef>
              <a:spcAft>
                <a:spcPts val="0"/>
              </a:spcAft>
              <a:buClr>
                <a:schemeClr val="accent6"/>
              </a:buClr>
              <a:buSzPts val="960"/>
              <a:buFont typeface="Noto Sans Symbols"/>
              <a:buNone/>
              <a:defRPr sz="1600" b="0" i="0" u="none" strike="noStrike" cap="none">
                <a:solidFill>
                  <a:schemeClr val="lt1"/>
                </a:solidFill>
                <a:latin typeface="Constantia"/>
                <a:ea typeface="Constantia"/>
                <a:cs typeface="Constantia"/>
                <a:sym typeface="Constantia"/>
              </a:defRPr>
            </a:lvl7pPr>
            <a:lvl8pPr marR="0" lvl="7" algn="ctr">
              <a:lnSpc>
                <a:spcPct val="100000"/>
              </a:lnSpc>
              <a:spcBef>
                <a:spcPts val="320"/>
              </a:spcBef>
              <a:spcAft>
                <a:spcPts val="0"/>
              </a:spcAft>
              <a:buClr>
                <a:schemeClr val="lt2"/>
              </a:buClr>
              <a:buSzPts val="1200"/>
              <a:buFont typeface="Constantia"/>
              <a:buNone/>
              <a:defRPr sz="1600" b="0" i="0" u="none" strike="noStrike" cap="none">
                <a:solidFill>
                  <a:schemeClr val="lt1"/>
                </a:solidFill>
                <a:latin typeface="Constantia"/>
                <a:ea typeface="Constantia"/>
                <a:cs typeface="Constantia"/>
                <a:sym typeface="Constantia"/>
              </a:defRPr>
            </a:lvl8pPr>
            <a:lvl9pPr marR="0" lvl="8" algn="ctr">
              <a:lnSpc>
                <a:spcPct val="100000"/>
              </a:lnSpc>
              <a:spcBef>
                <a:spcPts val="280"/>
              </a:spcBef>
              <a:spcAft>
                <a:spcPts val="0"/>
              </a:spcAft>
              <a:buClr>
                <a:schemeClr val="lt2"/>
              </a:buClr>
              <a:buSzPts val="1050"/>
              <a:buFont typeface="Constantia"/>
              <a:buNone/>
              <a:defRPr sz="1400" b="0" i="0" u="none" strike="noStrike" cap="none">
                <a:solidFill>
                  <a:schemeClr val="lt1"/>
                </a:solidFill>
                <a:latin typeface="Constantia"/>
                <a:ea typeface="Constantia"/>
                <a:cs typeface="Constantia"/>
                <a:sym typeface="Constantia"/>
              </a:defRPr>
            </a:lvl9pPr>
          </a:lstStyle>
          <a:p>
            <a:endParaRPr/>
          </a:p>
        </p:txBody>
      </p:sp>
      <p:pic>
        <p:nvPicPr>
          <p:cNvPr id="24" name="Google Shape;24;p11"/>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7834281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gradFill>
          <a:gsLst>
            <a:gs pos="0">
              <a:srgbClr val="659298"/>
            </a:gs>
            <a:gs pos="100000">
              <a:srgbClr val="4E6F74"/>
            </a:gs>
          </a:gsLst>
          <a:lin ang="15960000" scaled="0"/>
        </a:gradFill>
        <a:effectLst/>
      </p:bgPr>
    </p:bg>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707136" y="1316736"/>
            <a:ext cx="10363200" cy="1362456"/>
          </a:xfrm>
          <a:prstGeom prst="rect">
            <a:avLst/>
          </a:prstGeom>
          <a:noFill/>
          <a:ln>
            <a:noFill/>
          </a:ln>
        </p:spPr>
        <p:txBody>
          <a:bodyPr spcFirstLastPara="1" wrap="square" lIns="0" tIns="0" rIns="0" bIns="0" anchor="b" anchorCtr="0">
            <a:noAutofit/>
          </a:bodyPr>
          <a:lstStyle>
            <a:lvl1pPr marR="0" lvl="0" algn="l">
              <a:lnSpc>
                <a:spcPct val="100000"/>
              </a:lnSpc>
              <a:spcBef>
                <a:spcPts val="0"/>
              </a:spcBef>
              <a:spcAft>
                <a:spcPts val="0"/>
              </a:spcAft>
              <a:buClr>
                <a:srgbClr val="FFFFFF"/>
              </a:buClr>
              <a:buSzPts val="5000"/>
              <a:buFont typeface="Calibri"/>
              <a:buNone/>
              <a:defRPr sz="6667" b="0" i="0" u="none" strike="noStrike"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27" name="Google Shape;27;p12"/>
          <p:cNvSpPr txBox="1">
            <a:spLocks noGrp="1"/>
          </p:cNvSpPr>
          <p:nvPr>
            <p:ph type="body" idx="1"/>
          </p:nvPr>
        </p:nvSpPr>
        <p:spPr>
          <a:xfrm>
            <a:off x="707136" y="2704664"/>
            <a:ext cx="10363200" cy="1509712"/>
          </a:xfrm>
          <a:prstGeom prst="rect">
            <a:avLst/>
          </a:prstGeom>
          <a:noFill/>
          <a:ln>
            <a:noFill/>
          </a:ln>
        </p:spPr>
        <p:txBody>
          <a:bodyPr spcFirstLastPara="1" wrap="square" lIns="45700" tIns="45700" rIns="45700" bIns="45700" anchor="t" anchorCtr="0">
            <a:noAutofit/>
          </a:bodyPr>
          <a:lstStyle>
            <a:lvl1pPr marL="609585" marR="0" lvl="0" indent="-304792" algn="l">
              <a:lnSpc>
                <a:spcPct val="100000"/>
              </a:lnSpc>
              <a:spcBef>
                <a:spcPts val="693"/>
              </a:spcBef>
              <a:spcAft>
                <a:spcPts val="0"/>
              </a:spcAft>
              <a:buClr>
                <a:schemeClr val="accent4"/>
              </a:buClr>
              <a:buSzPts val="2600"/>
              <a:buFont typeface="Arial"/>
              <a:buNone/>
              <a:defRPr sz="3467" b="0" i="0" u="none" strike="noStrike" cap="none">
                <a:solidFill>
                  <a:schemeClr val="lt1"/>
                </a:solidFill>
                <a:latin typeface="Calibri"/>
                <a:ea typeface="Calibri"/>
                <a:cs typeface="Calibri"/>
                <a:sym typeface="Calibri"/>
              </a:defRPr>
            </a:lvl1pPr>
            <a:lvl2pPr marL="1219170" marR="0" lvl="1" indent="-304792" algn="l">
              <a:lnSpc>
                <a:spcPct val="100000"/>
              </a:lnSpc>
              <a:spcBef>
                <a:spcPts val="360"/>
              </a:spcBef>
              <a:spcAft>
                <a:spcPts val="0"/>
              </a:spcAft>
              <a:buClr>
                <a:schemeClr val="accent1"/>
              </a:buClr>
              <a:buSzPts val="1148"/>
              <a:buFont typeface="Noto Sans Symbols"/>
              <a:buNone/>
              <a:defRPr sz="1800" b="0" i="0" u="none" strike="noStrike" cap="none">
                <a:solidFill>
                  <a:schemeClr val="lt1"/>
                </a:solidFill>
                <a:latin typeface="Calibri"/>
                <a:ea typeface="Calibri"/>
                <a:cs typeface="Calibri"/>
                <a:sym typeface="Calibri"/>
              </a:defRPr>
            </a:lvl2pPr>
            <a:lvl3pPr marL="1828754" marR="0" lvl="2" indent="-304792" algn="l">
              <a:lnSpc>
                <a:spcPct val="100000"/>
              </a:lnSpc>
              <a:spcBef>
                <a:spcPts val="320"/>
              </a:spcBef>
              <a:spcAft>
                <a:spcPts val="0"/>
              </a:spcAft>
              <a:buClr>
                <a:schemeClr val="accent2"/>
              </a:buClr>
              <a:buSzPts val="840"/>
              <a:buFont typeface="Noto Sans Symbols"/>
              <a:buNone/>
              <a:defRPr sz="1600" b="0" i="0" u="none" strike="noStrike" cap="none">
                <a:solidFill>
                  <a:schemeClr val="lt1"/>
                </a:solidFill>
                <a:latin typeface="Calibri"/>
                <a:ea typeface="Calibri"/>
                <a:cs typeface="Calibri"/>
                <a:sym typeface="Calibri"/>
              </a:defRPr>
            </a:lvl3pPr>
            <a:lvl4pPr marL="2438339" marR="0" lvl="3" indent="-304792" algn="l">
              <a:lnSpc>
                <a:spcPct val="100000"/>
              </a:lnSpc>
              <a:spcBef>
                <a:spcPts val="280"/>
              </a:spcBef>
              <a:spcAft>
                <a:spcPts val="0"/>
              </a:spcAft>
              <a:buClr>
                <a:schemeClr val="accent3"/>
              </a:buClr>
              <a:buSzPts val="683"/>
              <a:buFont typeface="Noto Sans Symbols"/>
              <a:buNone/>
              <a:defRPr sz="1400" b="0" i="0" u="none" strike="noStrike" cap="none">
                <a:solidFill>
                  <a:schemeClr val="lt1"/>
                </a:solidFill>
                <a:latin typeface="Calibri"/>
                <a:ea typeface="Calibri"/>
                <a:cs typeface="Calibri"/>
                <a:sym typeface="Calibri"/>
              </a:defRPr>
            </a:lvl4pPr>
            <a:lvl5pPr marL="3047924" marR="0" lvl="4" indent="-304792" algn="l">
              <a:lnSpc>
                <a:spcPct val="100000"/>
              </a:lnSpc>
              <a:spcBef>
                <a:spcPts val="280"/>
              </a:spcBef>
              <a:spcAft>
                <a:spcPts val="0"/>
              </a:spcAft>
              <a:buClr>
                <a:schemeClr val="accent4"/>
              </a:buClr>
              <a:buSzPts val="683"/>
              <a:buFont typeface="Noto Sans Symbols"/>
              <a:buNone/>
              <a:defRPr sz="1400" b="0" i="0" u="none" strike="noStrike" cap="none">
                <a:solidFill>
                  <a:schemeClr val="lt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lt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lt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lt2"/>
              </a:buClr>
              <a:buSzPts val="1200"/>
              <a:buFont typeface="Constantia"/>
              <a:buChar char="•"/>
              <a:defRPr sz="1600" b="0" i="0" u="none" strike="noStrike" cap="none">
                <a:solidFill>
                  <a:schemeClr val="lt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lt2"/>
              </a:buClr>
              <a:buSzPts val="1050"/>
              <a:buFont typeface="Constantia"/>
              <a:buChar char="•"/>
              <a:defRPr sz="1400" b="0" i="0" u="none" strike="noStrike" cap="none">
                <a:solidFill>
                  <a:schemeClr val="lt1"/>
                </a:solidFill>
                <a:latin typeface="Constantia"/>
                <a:ea typeface="Constantia"/>
                <a:cs typeface="Constantia"/>
                <a:sym typeface="Constantia"/>
              </a:defRPr>
            </a:lvl9pPr>
          </a:lstStyle>
          <a:p>
            <a:endParaRPr/>
          </a:p>
        </p:txBody>
      </p:sp>
      <p:pic>
        <p:nvPicPr>
          <p:cNvPr id="28" name="Google Shape;28;p12"/>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4496122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31" name="Google Shape;31;p13"/>
          <p:cNvSpPr txBox="1">
            <a:spLocks noGrp="1"/>
          </p:cNvSpPr>
          <p:nvPr>
            <p:ph type="body" idx="1"/>
          </p:nvPr>
        </p:nvSpPr>
        <p:spPr>
          <a:xfrm>
            <a:off x="609600" y="1920085"/>
            <a:ext cx="5384800" cy="4434840"/>
          </a:xfrm>
          <a:prstGeom prst="rect">
            <a:avLst/>
          </a:prstGeom>
          <a:noFill/>
          <a:ln>
            <a:noFill/>
          </a:ln>
        </p:spPr>
        <p:txBody>
          <a:bodyPr spcFirstLastPara="1" wrap="square" lIns="91425" tIns="45700" rIns="91425" bIns="45700" anchor="t" anchorCtr="0">
            <a:noAutofit/>
          </a:bodyPr>
          <a:lstStyle>
            <a:lvl1pPr marL="609585" marR="0" lvl="0" indent="-507987" algn="l">
              <a:lnSpc>
                <a:spcPct val="100000"/>
              </a:lnSpc>
              <a:spcBef>
                <a:spcPts val="640"/>
              </a:spcBef>
              <a:spcAft>
                <a:spcPts val="0"/>
              </a:spcAft>
              <a:buClr>
                <a:schemeClr val="accent4"/>
              </a:buClr>
              <a:buSzPts val="2400"/>
              <a:buFont typeface="Arial"/>
              <a:buChar char="•"/>
              <a:defRPr sz="3200"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3690" algn="l">
              <a:lnSpc>
                <a:spcPct val="100000"/>
              </a:lnSpc>
              <a:spcBef>
                <a:spcPts val="400"/>
              </a:spcBef>
              <a:spcAft>
                <a:spcPts val="0"/>
              </a:spcAft>
              <a:buClr>
                <a:schemeClr val="accent2"/>
              </a:buClr>
              <a:buSzPts val="1050"/>
              <a:buFont typeface="Noto Sans Symbols"/>
              <a:buChar char="●"/>
              <a:defRPr sz="2000" b="0" i="0" u="none" strike="noStrike" cap="none">
                <a:solidFill>
                  <a:schemeClr val="dk1"/>
                </a:solidFill>
                <a:latin typeface="Calibri"/>
                <a:ea typeface="Calibri"/>
                <a:cs typeface="Calibri"/>
                <a:sym typeface="Calibri"/>
              </a:defRPr>
            </a:lvl3pPr>
            <a:lvl4pPr marL="2438339" marR="0" lvl="3" indent="-379043" algn="l">
              <a:lnSpc>
                <a:spcPct val="100000"/>
              </a:lnSpc>
              <a:spcBef>
                <a:spcPts val="360"/>
              </a:spcBef>
              <a:spcAft>
                <a:spcPts val="0"/>
              </a:spcAft>
              <a:buClr>
                <a:schemeClr val="accent3"/>
              </a:buClr>
              <a:buSzPts val="877"/>
              <a:buFont typeface="Noto Sans Symbols"/>
              <a:buChar char="●"/>
              <a:defRPr sz="18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32" name="Google Shape;32;p13"/>
          <p:cNvSpPr txBox="1">
            <a:spLocks noGrp="1"/>
          </p:cNvSpPr>
          <p:nvPr>
            <p:ph type="body" idx="2"/>
          </p:nvPr>
        </p:nvSpPr>
        <p:spPr>
          <a:xfrm>
            <a:off x="6197600" y="1920085"/>
            <a:ext cx="5384800" cy="4434840"/>
          </a:xfrm>
          <a:prstGeom prst="rect">
            <a:avLst/>
          </a:prstGeom>
          <a:noFill/>
          <a:ln>
            <a:noFill/>
          </a:ln>
        </p:spPr>
        <p:txBody>
          <a:bodyPr spcFirstLastPara="1" wrap="square" lIns="91425" tIns="45700" rIns="91425" bIns="45700" anchor="t" anchorCtr="0">
            <a:noAutofit/>
          </a:bodyPr>
          <a:lstStyle>
            <a:lvl1pPr marL="609585" marR="0" lvl="0" indent="-507987" algn="l">
              <a:lnSpc>
                <a:spcPct val="100000"/>
              </a:lnSpc>
              <a:spcBef>
                <a:spcPts val="640"/>
              </a:spcBef>
              <a:spcAft>
                <a:spcPts val="0"/>
              </a:spcAft>
              <a:buClr>
                <a:schemeClr val="accent4"/>
              </a:buClr>
              <a:buSzPts val="2400"/>
              <a:buFont typeface="Arial"/>
              <a:buChar char="•"/>
              <a:defRPr sz="3200"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3690" algn="l">
              <a:lnSpc>
                <a:spcPct val="100000"/>
              </a:lnSpc>
              <a:spcBef>
                <a:spcPts val="400"/>
              </a:spcBef>
              <a:spcAft>
                <a:spcPts val="0"/>
              </a:spcAft>
              <a:buClr>
                <a:schemeClr val="accent2"/>
              </a:buClr>
              <a:buSzPts val="1050"/>
              <a:buFont typeface="Noto Sans Symbols"/>
              <a:buChar char="●"/>
              <a:defRPr sz="2000" b="0" i="0" u="none" strike="noStrike" cap="none">
                <a:solidFill>
                  <a:schemeClr val="dk1"/>
                </a:solidFill>
                <a:latin typeface="Calibri"/>
                <a:ea typeface="Calibri"/>
                <a:cs typeface="Calibri"/>
                <a:sym typeface="Calibri"/>
              </a:defRPr>
            </a:lvl3pPr>
            <a:lvl4pPr marL="2438339" marR="0" lvl="3" indent="-379043" algn="l">
              <a:lnSpc>
                <a:spcPct val="100000"/>
              </a:lnSpc>
              <a:spcBef>
                <a:spcPts val="360"/>
              </a:spcBef>
              <a:spcAft>
                <a:spcPts val="0"/>
              </a:spcAft>
              <a:buClr>
                <a:schemeClr val="accent3"/>
              </a:buClr>
              <a:buSzPts val="877"/>
              <a:buFont typeface="Noto Sans Symbols"/>
              <a:buChar char="●"/>
              <a:defRPr sz="18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33" name="Google Shape;33;p13"/>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984485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4"/>
        <p:cNvGrpSpPr/>
        <p:nvPr/>
      </p:nvGrpSpPr>
      <p:grpSpPr>
        <a:xfrm>
          <a:off x="0" y="0"/>
          <a:ext cx="0" cy="0"/>
          <a:chOff x="0" y="0"/>
          <a:chExt cx="0" cy="0"/>
        </a:xfrm>
      </p:grpSpPr>
      <p:sp>
        <p:nvSpPr>
          <p:cNvPr id="35" name="Google Shape;35;p14"/>
          <p:cNvSpPr txBox="1">
            <a:spLocks noGrp="1"/>
          </p:cNvSpPr>
          <p:nvPr>
            <p:ph type="title"/>
          </p:nvPr>
        </p:nvSpPr>
        <p:spPr>
          <a:xfrm>
            <a:off x="609600" y="704088"/>
            <a:ext cx="110744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pic>
        <p:nvPicPr>
          <p:cNvPr id="36" name="Google Shape;36;p14"/>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4364299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37"/>
        <p:cNvGrpSpPr/>
        <p:nvPr/>
      </p:nvGrpSpPr>
      <p:grpSpPr>
        <a:xfrm>
          <a:off x="0" y="0"/>
          <a:ext cx="0" cy="0"/>
          <a:chOff x="0" y="0"/>
          <a:chExt cx="0" cy="0"/>
        </a:xfrm>
      </p:grpSpPr>
      <p:pic>
        <p:nvPicPr>
          <p:cNvPr id="38" name="Google Shape;38;p15"/>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0735550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2_Blank">
  <p:cSld name="2_Blank">
    <p:bg>
      <p:bgPr>
        <a:solidFill>
          <a:schemeClr val="lt1"/>
        </a:solidFill>
        <a:effectLst/>
      </p:bgPr>
    </p:bg>
    <p:spTree>
      <p:nvGrpSpPr>
        <p:cNvPr id="1" name="Shape 39"/>
        <p:cNvGrpSpPr/>
        <p:nvPr/>
      </p:nvGrpSpPr>
      <p:grpSpPr>
        <a:xfrm>
          <a:off x="0" y="0"/>
          <a:ext cx="0" cy="0"/>
          <a:chOff x="0" y="0"/>
          <a:chExt cx="0" cy="0"/>
        </a:xfrm>
      </p:grpSpPr>
      <p:pic>
        <p:nvPicPr>
          <p:cNvPr id="40" name="Google Shape;40;p16"/>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945378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711200" y="1371600"/>
            <a:ext cx="10468864" cy="1828800"/>
          </a:xfrm>
          <a:ln>
            <a:noFill/>
          </a:ln>
        </p:spPr>
        <p:txBody>
          <a:bodyPr vert="horz" tIns="0" rIns="18287"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6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711200" y="3228536"/>
            <a:ext cx="10472928" cy="1752600"/>
          </a:xfrm>
        </p:spPr>
        <p:txBody>
          <a:bodyPr lIns="0" rIns="18287"/>
          <a:lstStyle>
            <a:lvl1pPr marL="0" marR="45718" indent="0" algn="l">
              <a:buNone/>
              <a:defRPr>
                <a:solidFill>
                  <a:schemeClr val="tx1"/>
                </a:solidFill>
                <a:latin typeface="Calibri"/>
                <a:cs typeface="Calibri"/>
              </a:defRPr>
            </a:lvl1pPr>
            <a:lvl2pPr marL="457177" indent="0" algn="ctr">
              <a:buNone/>
            </a:lvl2pPr>
            <a:lvl3pPr marL="914353" indent="0" algn="ctr">
              <a:buNone/>
            </a:lvl3pPr>
            <a:lvl4pPr marL="1371530" indent="0" algn="ctr">
              <a:buNone/>
            </a:lvl4pPr>
            <a:lvl5pPr marL="1828706" indent="0" algn="ctr">
              <a:buNone/>
            </a:lvl5pPr>
            <a:lvl6pPr marL="2285883" indent="0" algn="ctr">
              <a:buNone/>
            </a:lvl6pPr>
            <a:lvl7pPr marL="2743060" indent="0" algn="ctr">
              <a:buNone/>
            </a:lvl7pPr>
            <a:lvl8pPr marL="3200236" indent="0" algn="ctr">
              <a:buNone/>
            </a:lvl8pPr>
            <a:lvl9pPr marL="3657413" indent="0" algn="ctr">
              <a:buNone/>
            </a:lvl9pPr>
          </a:lstStyle>
          <a:p>
            <a:r>
              <a:rPr kumimoji="0" lang="en-US"/>
              <a:t>Click to edit Master subtitle style</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4766733" y="1905000"/>
            <a:ext cx="6815667" cy="4343400"/>
          </a:xfrm>
          <a:prstGeom prst="rect">
            <a:avLst/>
          </a:prstGeom>
          <a:noFill/>
          <a:ln>
            <a:noFill/>
          </a:ln>
        </p:spPr>
        <p:txBody>
          <a:bodyPr spcFirstLastPara="1" wrap="square" lIns="91425" tIns="0" rIns="91425" bIns="45700" anchor="t" anchorCtr="0">
            <a:noAutofit/>
          </a:bodyPr>
          <a:lstStyle>
            <a:lvl1pPr marL="609585" marR="0" lvl="0" indent="-304792" algn="l">
              <a:lnSpc>
                <a:spcPct val="100000"/>
              </a:lnSpc>
              <a:spcBef>
                <a:spcPts val="560"/>
              </a:spcBef>
              <a:spcAft>
                <a:spcPts val="0"/>
              </a:spcAft>
              <a:buClr>
                <a:schemeClr val="accent4"/>
              </a:buClr>
              <a:buSzPts val="2100"/>
              <a:buFont typeface="Arial"/>
              <a:buNone/>
              <a:defRPr sz="2800" b="0" i="0" u="none" strike="noStrike" cap="none">
                <a:solidFill>
                  <a:schemeClr val="dk1"/>
                </a:solidFill>
                <a:latin typeface="Calibri"/>
                <a:ea typeface="Calibri"/>
                <a:cs typeface="Calibri"/>
                <a:sym typeface="Calibri"/>
              </a:defRPr>
            </a:lvl1pPr>
            <a:lvl2pPr marL="1219170" marR="0" lvl="1" indent="-445166" algn="l">
              <a:lnSpc>
                <a:spcPct val="100000"/>
              </a:lnSpc>
              <a:spcBef>
                <a:spcPts val="520"/>
              </a:spcBef>
              <a:spcAft>
                <a:spcPts val="0"/>
              </a:spcAft>
              <a:buClr>
                <a:schemeClr val="accent1"/>
              </a:buClr>
              <a:buSzPts val="1658"/>
              <a:buFont typeface="Noto Sans Symbols"/>
              <a:buChar char="●"/>
              <a:defRPr sz="2600" b="0" i="0" u="none" strike="noStrike" cap="none">
                <a:solidFill>
                  <a:schemeClr val="dk1"/>
                </a:solidFill>
                <a:latin typeface="Calibri"/>
                <a:ea typeface="Calibri"/>
                <a:cs typeface="Calibri"/>
                <a:sym typeface="Calibri"/>
              </a:defRPr>
            </a:lvl2pPr>
            <a:lvl3pPr marL="1828754" marR="0" lvl="2" indent="-411470" algn="l">
              <a:lnSpc>
                <a:spcPct val="100000"/>
              </a:lnSpc>
              <a:spcBef>
                <a:spcPts val="480"/>
              </a:spcBef>
              <a:spcAft>
                <a:spcPts val="0"/>
              </a:spcAft>
              <a:buClr>
                <a:schemeClr val="accent2"/>
              </a:buClr>
              <a:buSzPts val="1260"/>
              <a:buFont typeface="Noto Sans Symbols"/>
              <a:buChar char="●"/>
              <a:defRPr sz="24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43" name="Google Shape;43;p17"/>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44" name="Google Shape;44;p17"/>
          <p:cNvSpPr txBox="1">
            <a:spLocks noGrp="1"/>
          </p:cNvSpPr>
          <p:nvPr>
            <p:ph type="body" idx="2"/>
          </p:nvPr>
        </p:nvSpPr>
        <p:spPr>
          <a:xfrm>
            <a:off x="609600" y="1905000"/>
            <a:ext cx="4165600" cy="434340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45" name="Google Shape;45;p17"/>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7892777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46"/>
        <p:cNvGrpSpPr/>
        <p:nvPr/>
      </p:nvGrpSpPr>
      <p:grpSpPr>
        <a:xfrm>
          <a:off x="0" y="0"/>
          <a:ext cx="0" cy="0"/>
          <a:chOff x="0" y="0"/>
          <a:chExt cx="0" cy="0"/>
        </a:xfrm>
      </p:grpSpPr>
      <p:sp>
        <p:nvSpPr>
          <p:cNvPr id="47" name="Google Shape;47;p18"/>
          <p:cNvSpPr txBox="1">
            <a:spLocks noGrp="1"/>
          </p:cNvSpPr>
          <p:nvPr>
            <p:ph type="title"/>
          </p:nvPr>
        </p:nvSpPr>
        <p:spPr>
          <a:xfrm>
            <a:off x="609600" y="274637"/>
            <a:ext cx="10972800" cy="1143000"/>
          </a:xfrm>
          <a:prstGeom prst="rect">
            <a:avLst/>
          </a:prstGeom>
          <a:noFill/>
          <a:ln>
            <a:noFill/>
          </a:ln>
        </p:spPr>
        <p:txBody>
          <a:bodyPr spcFirstLastPara="1" wrap="square" lIns="91400" tIns="91400" rIns="91400" bIns="91400" anchor="ctr" anchorCtr="0">
            <a:noAutofit/>
          </a:bodyPr>
          <a:lstStyle>
            <a:lvl1pPr marR="0" lvl="0" algn="l">
              <a:lnSpc>
                <a:spcPct val="100000"/>
              </a:lnSpc>
              <a:spcBef>
                <a:spcPts val="0"/>
              </a:spcBef>
              <a:spcAft>
                <a:spcPts val="0"/>
              </a:spcAft>
              <a:buClr>
                <a:srgbClr val="991B1E"/>
              </a:buClr>
              <a:buSzPts val="3600"/>
              <a:buFont typeface="Georgia"/>
              <a:buNone/>
              <a:defRPr sz="4800" b="0" i="0" u="none" strike="noStrike" cap="none">
                <a:solidFill>
                  <a:srgbClr val="991B1E"/>
                </a:solidFill>
                <a:latin typeface="Calibri"/>
                <a:ea typeface="Calibri"/>
                <a:cs typeface="Calibri"/>
                <a:sym typeface="Calibri"/>
              </a:defRPr>
            </a:lvl1pPr>
            <a:lvl2pPr lvl="1"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2pPr>
            <a:lvl3pPr lvl="2"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3pPr>
            <a:lvl4pPr lvl="3"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4pPr>
            <a:lvl5pPr lvl="4"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5pPr>
            <a:lvl6pPr lvl="5"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6pPr>
            <a:lvl7pPr lvl="6"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7pPr>
            <a:lvl8pPr lvl="7"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8pPr>
            <a:lvl9pPr lvl="8"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9pPr>
          </a:lstStyle>
          <a:p>
            <a:endParaRPr/>
          </a:p>
        </p:txBody>
      </p:sp>
      <p:sp>
        <p:nvSpPr>
          <p:cNvPr id="48" name="Google Shape;48;p18"/>
          <p:cNvSpPr txBox="1">
            <a:spLocks noGrp="1"/>
          </p:cNvSpPr>
          <p:nvPr>
            <p:ph type="body" idx="1"/>
          </p:nvPr>
        </p:nvSpPr>
        <p:spPr>
          <a:xfrm>
            <a:off x="609600" y="1600201"/>
            <a:ext cx="5326000" cy="4967700"/>
          </a:xfrm>
          <a:prstGeom prst="rect">
            <a:avLst/>
          </a:prstGeom>
          <a:noFill/>
          <a:ln>
            <a:noFill/>
          </a:ln>
        </p:spPr>
        <p:txBody>
          <a:bodyPr spcFirstLastPara="1" wrap="square" lIns="91400" tIns="91400" rIns="91400" bIns="914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96229" algn="l">
              <a:lnSpc>
                <a:spcPct val="100000"/>
              </a:lnSpc>
              <a:spcBef>
                <a:spcPts val="360"/>
              </a:spcBef>
              <a:spcAft>
                <a:spcPts val="0"/>
              </a:spcAft>
              <a:buClr>
                <a:schemeClr val="accent6"/>
              </a:buClr>
              <a:buSzPts val="1080"/>
              <a:buFont typeface="Noto Sans Symbols"/>
              <a:buChar char="●"/>
              <a:defRPr sz="1800" b="0" i="0" u="none" strike="noStrike" cap="none">
                <a:solidFill>
                  <a:schemeClr val="dk1"/>
                </a:solidFill>
                <a:latin typeface="Constantia"/>
                <a:ea typeface="Constantia"/>
                <a:cs typeface="Constantia"/>
                <a:sym typeface="Constantia"/>
              </a:defRPr>
            </a:lvl7pPr>
            <a:lvl8pPr marL="4876678" marR="0" lvl="7"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8pPr>
            <a:lvl9pPr marL="5486263" marR="0" lvl="8"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9pPr>
          </a:lstStyle>
          <a:p>
            <a:endParaRPr/>
          </a:p>
        </p:txBody>
      </p:sp>
      <p:sp>
        <p:nvSpPr>
          <p:cNvPr id="49" name="Google Shape;49;p18"/>
          <p:cNvSpPr txBox="1">
            <a:spLocks noGrp="1"/>
          </p:cNvSpPr>
          <p:nvPr>
            <p:ph type="body" idx="2"/>
          </p:nvPr>
        </p:nvSpPr>
        <p:spPr>
          <a:xfrm>
            <a:off x="6256365" y="1600201"/>
            <a:ext cx="5326000" cy="4967700"/>
          </a:xfrm>
          <a:prstGeom prst="rect">
            <a:avLst/>
          </a:prstGeom>
          <a:noFill/>
          <a:ln>
            <a:noFill/>
          </a:ln>
        </p:spPr>
        <p:txBody>
          <a:bodyPr spcFirstLastPara="1" wrap="square" lIns="91400" tIns="91400" rIns="91400" bIns="914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96229" algn="l">
              <a:lnSpc>
                <a:spcPct val="100000"/>
              </a:lnSpc>
              <a:spcBef>
                <a:spcPts val="360"/>
              </a:spcBef>
              <a:spcAft>
                <a:spcPts val="0"/>
              </a:spcAft>
              <a:buClr>
                <a:schemeClr val="accent6"/>
              </a:buClr>
              <a:buSzPts val="1080"/>
              <a:buFont typeface="Noto Sans Symbols"/>
              <a:buChar char="●"/>
              <a:defRPr sz="1800" b="0" i="0" u="none" strike="noStrike" cap="none">
                <a:solidFill>
                  <a:schemeClr val="dk1"/>
                </a:solidFill>
                <a:latin typeface="Constantia"/>
                <a:ea typeface="Constantia"/>
                <a:cs typeface="Constantia"/>
                <a:sym typeface="Constantia"/>
              </a:defRPr>
            </a:lvl7pPr>
            <a:lvl8pPr marL="4876678" marR="0" lvl="7"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8pPr>
            <a:lvl9pPr marL="5486263" marR="0" lvl="8"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9pPr>
          </a:lstStyle>
          <a:p>
            <a:endParaRPr/>
          </a:p>
        </p:txBody>
      </p:sp>
      <p:pic>
        <p:nvPicPr>
          <p:cNvPr id="50" name="Google Shape;50;p18"/>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8261453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Logo slide">
  <p:cSld name="Logo slide">
    <p:spTree>
      <p:nvGrpSpPr>
        <p:cNvPr id="1" name="Shape 51"/>
        <p:cNvGrpSpPr/>
        <p:nvPr/>
      </p:nvGrpSpPr>
      <p:grpSpPr>
        <a:xfrm>
          <a:off x="0" y="0"/>
          <a:ext cx="0" cy="0"/>
          <a:chOff x="0" y="0"/>
          <a:chExt cx="0" cy="0"/>
        </a:xfrm>
      </p:grpSpPr>
    </p:spTree>
    <p:extLst>
      <p:ext uri="{BB962C8B-B14F-4D97-AF65-F5344CB8AC3E}">
        <p14:creationId xmlns:p14="http://schemas.microsoft.com/office/powerpoint/2010/main" val="23497603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blue">
  <p:cSld name="Title and body blue">
    <p:spTree>
      <p:nvGrpSpPr>
        <p:cNvPr id="1" name="Shape 52"/>
        <p:cNvGrpSpPr/>
        <p:nvPr/>
      </p:nvGrpSpPr>
      <p:grpSpPr>
        <a:xfrm>
          <a:off x="0" y="0"/>
          <a:ext cx="0" cy="0"/>
          <a:chOff x="0" y="0"/>
          <a:chExt cx="0" cy="0"/>
        </a:xfrm>
      </p:grpSpPr>
      <p:sp>
        <p:nvSpPr>
          <p:cNvPr id="53" name="Google Shape;53;p20"/>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1A2836"/>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54" name="Google Shape;54;p20"/>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55" name="Google Shape;55;p20"/>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377183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red">
  <p:cSld name="Title and body red">
    <p:bg>
      <p:bgPr>
        <a:solidFill>
          <a:schemeClr val="lt1"/>
        </a:solidFill>
        <a:effectLst/>
      </p:bgPr>
    </p:bg>
    <p:spTree>
      <p:nvGrpSpPr>
        <p:cNvPr id="1" name="Shape 56"/>
        <p:cNvGrpSpPr/>
        <p:nvPr/>
      </p:nvGrpSpPr>
      <p:grpSpPr>
        <a:xfrm>
          <a:off x="0" y="0"/>
          <a:ext cx="0" cy="0"/>
          <a:chOff x="0" y="0"/>
          <a:chExt cx="0" cy="0"/>
        </a:xfrm>
      </p:grpSpPr>
      <p:sp>
        <p:nvSpPr>
          <p:cNvPr id="57" name="Google Shape;57;p2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971D20"/>
              </a:buClr>
              <a:buSzPts val="3600"/>
              <a:buFont typeface="Calibri"/>
              <a:buNone/>
              <a:defRPr sz="4800" b="0" i="0" u="none" strike="noStrike" cap="none">
                <a:solidFill>
                  <a:srgbClr val="971D20"/>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58" name="Google Shape;58;p2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59" name="Google Shape;59;p21"/>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885759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body yellow">
  <p:cSld name="Title and body yellow">
    <p:spTree>
      <p:nvGrpSpPr>
        <p:cNvPr id="1" name="Shape 60"/>
        <p:cNvGrpSpPr/>
        <p:nvPr/>
      </p:nvGrpSpPr>
      <p:grpSpPr>
        <a:xfrm>
          <a:off x="0" y="0"/>
          <a:ext cx="0" cy="0"/>
          <a:chOff x="0" y="0"/>
          <a:chExt cx="0" cy="0"/>
        </a:xfrm>
      </p:grpSpPr>
      <p:sp>
        <p:nvSpPr>
          <p:cNvPr id="61" name="Google Shape;61;p22"/>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9A8219"/>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62" name="Google Shape;62;p22"/>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63" name="Google Shape;63;p22"/>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632928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600" b="0" cap="none" baseline="0" dirty="0">
                <a:ln w="635">
                  <a:noFill/>
                </a:ln>
                <a:solidFill>
                  <a:srgbClr val="FFFFFF"/>
                </a:solidFill>
                <a:effectLst/>
                <a:latin typeface="+mj-lt"/>
                <a:ea typeface="+mj-ea"/>
                <a:cs typeface="+mj-cs"/>
              </a:defRPr>
            </a:lvl1pPr>
          </a:lstStyle>
          <a:p>
            <a:r>
              <a:rPr kumimoji="0" lang="en-US" dirty="0"/>
              <a:t>CLICK TO EDIT MASTER TITLE STYLE</a:t>
            </a:r>
          </a:p>
        </p:txBody>
      </p:sp>
      <p:sp>
        <p:nvSpPr>
          <p:cNvPr id="3" name="Text Placeholder 2"/>
          <p:cNvSpPr>
            <a:spLocks noGrp="1"/>
          </p:cNvSpPr>
          <p:nvPr>
            <p:ph type="body" idx="1"/>
          </p:nvPr>
        </p:nvSpPr>
        <p:spPr>
          <a:xfrm>
            <a:off x="707136" y="2704664"/>
            <a:ext cx="10363200" cy="1509712"/>
          </a:xfrm>
        </p:spPr>
        <p:txBody>
          <a:bodyPr lIns="45718" rIns="45718"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0972800" cy="1143000"/>
          </a:xfrm>
        </p:spPr>
        <p:txBody>
          <a:bodyPr/>
          <a:lstStyle/>
          <a:p>
            <a:r>
              <a:rPr kumimoji="0" lang="en-US" dirty="0"/>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0972800" cy="1143000"/>
          </a:xfrm>
        </p:spPr>
        <p:txBody>
          <a:bodyPr tIns="45718" anchor="b"/>
          <a:lstStyle>
            <a:lvl1pPr>
              <a:defRPr/>
            </a:lvl1pPr>
          </a:lstStyle>
          <a:p>
            <a:r>
              <a:rPr kumimoji="0" lang="en-US" dirty="0"/>
              <a:t>CLICK TO EDIT MASTER TITLE STYLE</a:t>
            </a:r>
          </a:p>
        </p:txBody>
      </p:sp>
      <p:sp>
        <p:nvSpPr>
          <p:cNvPr id="3" name="Text Placeholder 2"/>
          <p:cNvSpPr>
            <a:spLocks noGrp="1"/>
          </p:cNvSpPr>
          <p:nvPr>
            <p:ph type="body" idx="1"/>
          </p:nvPr>
        </p:nvSpPr>
        <p:spPr>
          <a:xfrm>
            <a:off x="609600" y="1855248"/>
            <a:ext cx="5386917" cy="659352"/>
          </a:xfrm>
        </p:spPr>
        <p:txBody>
          <a:bodyPr lIns="45718" tIns="0" rIns="45718"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1859759"/>
            <a:ext cx="5389033" cy="654843"/>
          </a:xfrm>
        </p:spPr>
        <p:txBody>
          <a:bodyPr lIns="45718" tIns="0" rIns="45718"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9"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1074400" cy="1143000"/>
          </a:xfrm>
        </p:spPr>
        <p:txBody>
          <a:bodyPr vert="horz" tIns="45718"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dirty="0"/>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137066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4766733" y="1905000"/>
            <a:ext cx="6815667" cy="4343400"/>
          </a:xfrm>
        </p:spPr>
        <p:txBody>
          <a:bodyPr tIns="0"/>
          <a:lstStyle>
            <a:lvl1pPr marL="0" indent="0">
              <a:buNone/>
              <a:defRPr sz="2800" baseline="0"/>
            </a:lvl1pPr>
            <a:lvl2pPr>
              <a:defRPr sz="2600"/>
            </a:lvl2pPr>
            <a:lvl3pPr>
              <a:defRPr sz="2400"/>
            </a:lvl3pPr>
            <a:lvl4pPr>
              <a:defRPr sz="2000"/>
            </a:lvl4pPr>
            <a:lvl5pPr>
              <a:defRPr sz="1800"/>
            </a:lvl5pPr>
          </a:lstStyle>
          <a:p>
            <a:pPr lvl="0" eaLnBrk="1" latinLnBrk="0" hangingPunct="1"/>
            <a:r>
              <a:rPr kumimoji="0" lang="en-US" dirty="0"/>
              <a:t>[place photo or chart here]</a:t>
            </a:r>
          </a:p>
        </p:txBody>
      </p:sp>
      <p:sp>
        <p:nvSpPr>
          <p:cNvPr id="8" name="Title 1"/>
          <p:cNvSpPr>
            <a:spLocks noGrp="1"/>
          </p:cNvSpPr>
          <p:nvPr>
            <p:ph type="title" hasCustomPrompt="1"/>
          </p:nvPr>
        </p:nvSpPr>
        <p:spPr>
          <a:xfrm>
            <a:off x="609600" y="704088"/>
            <a:ext cx="10972800" cy="1143000"/>
          </a:xfrm>
        </p:spPr>
        <p:txBody>
          <a:bodyPr tIns="45718" anchor="b"/>
          <a:lstStyle>
            <a:lvl1pPr>
              <a:defRPr/>
            </a:lvl1pPr>
          </a:lstStyle>
          <a:p>
            <a:r>
              <a:rPr kumimoji="0" lang="en-US" dirty="0"/>
              <a:t>CLICK TO EDIT MASTER TITLE STYLE</a:t>
            </a:r>
          </a:p>
        </p:txBody>
      </p:sp>
      <p:sp>
        <p:nvSpPr>
          <p:cNvPr id="9" name="Content Placeholder 4"/>
          <p:cNvSpPr>
            <a:spLocks noGrp="1"/>
          </p:cNvSpPr>
          <p:nvPr>
            <p:ph sz="quarter" idx="2"/>
          </p:nvPr>
        </p:nvSpPr>
        <p:spPr>
          <a:xfrm>
            <a:off x="609600" y="1905000"/>
            <a:ext cx="4165600" cy="434340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6" Type="http://schemas.openxmlformats.org/officeDocument/2006/relationships/theme" Target="../theme/theme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609600" y="704088"/>
            <a:ext cx="10972800" cy="114300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79" r:id="rId1"/>
    <p:sldLayoutId id="2147483673" r:id="rId2"/>
    <p:sldLayoutId id="2147483674" r:id="rId3"/>
    <p:sldLayoutId id="2147483675" r:id="rId4"/>
    <p:sldLayoutId id="2147483676" r:id="rId5"/>
    <p:sldLayoutId id="2147483677" r:id="rId6"/>
    <p:sldLayoutId id="2147483678" r:id="rId7"/>
    <p:sldLayoutId id="2147483682" r:id="rId8"/>
    <p:sldLayoutId id="2147483680" r:id="rId9"/>
    <p:sldLayoutId id="2147483681" r:id="rId10"/>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xStyles>
    <p:titleStyle>
      <a:lvl1pPr algn="l" rtl="0" eaLnBrk="1" latinLnBrk="0" hangingPunct="1">
        <a:spcBef>
          <a:spcPct val="0"/>
        </a:spcBef>
        <a:buNone/>
        <a:defRPr kumimoji="0" sz="5000" b="0" kern="1200">
          <a:ln>
            <a:noFill/>
          </a:ln>
          <a:solidFill>
            <a:schemeClr val="accent4"/>
          </a:solidFill>
          <a:effectLst/>
          <a:latin typeface="+mj-lt"/>
          <a:ea typeface="+mj-ea"/>
          <a:cs typeface="+mj-cs"/>
        </a:defRPr>
      </a:lvl1pPr>
    </p:titleStyle>
    <p:bodyStyle>
      <a:lvl1pPr marL="274306" indent="-274306" algn="l" rtl="0" eaLnBrk="1" latinLnBrk="0" hangingPunct="1">
        <a:spcBef>
          <a:spcPct val="20000"/>
        </a:spcBef>
        <a:buClr>
          <a:schemeClr val="accent3"/>
        </a:buClr>
        <a:buSzPct val="95000"/>
        <a:buFont typeface="Wingdings 2"/>
        <a:buChar char=""/>
        <a:defRPr kumimoji="0" sz="2600" kern="1200">
          <a:solidFill>
            <a:schemeClr val="tx1"/>
          </a:solidFill>
          <a:latin typeface="Calibri"/>
          <a:ea typeface="+mn-ea"/>
          <a:cs typeface="Calibri"/>
        </a:defRPr>
      </a:lvl1pPr>
      <a:lvl2pPr marL="640047" indent="-246875" algn="l" rtl="0" eaLnBrk="1" latinLnBrk="0" hangingPunct="1">
        <a:spcBef>
          <a:spcPct val="20000"/>
        </a:spcBef>
        <a:buClr>
          <a:schemeClr val="accent1"/>
        </a:buClr>
        <a:buSzPct val="85000"/>
        <a:buFont typeface="Wingdings 2"/>
        <a:buChar char=""/>
        <a:defRPr kumimoji="0" sz="2400" kern="1200">
          <a:solidFill>
            <a:schemeClr val="tx1"/>
          </a:solidFill>
          <a:latin typeface="Calibri"/>
          <a:ea typeface="+mn-ea"/>
          <a:cs typeface="Calibri"/>
        </a:defRPr>
      </a:lvl2pPr>
      <a:lvl3pPr marL="914353" indent="-246875" algn="l" rtl="0" eaLnBrk="1" latinLnBrk="0" hangingPunct="1">
        <a:spcBef>
          <a:spcPct val="20000"/>
        </a:spcBef>
        <a:buClr>
          <a:schemeClr val="accent2"/>
        </a:buClr>
        <a:buSzPct val="70000"/>
        <a:buFont typeface="Wingdings 2"/>
        <a:buChar char=""/>
        <a:defRPr kumimoji="0" sz="2100" kern="1200">
          <a:solidFill>
            <a:schemeClr val="tx1"/>
          </a:solidFill>
          <a:latin typeface="Calibri"/>
          <a:ea typeface="+mn-ea"/>
          <a:cs typeface="Calibri"/>
        </a:defRPr>
      </a:lvl3pPr>
      <a:lvl4pPr marL="1188659" indent="-210301" algn="l" rtl="0" eaLnBrk="1" latinLnBrk="0" hangingPunct="1">
        <a:spcBef>
          <a:spcPct val="20000"/>
        </a:spcBef>
        <a:buClr>
          <a:schemeClr val="accent3"/>
        </a:buClr>
        <a:buSzPct val="65000"/>
        <a:buFont typeface="Wingdings 2"/>
        <a:buChar char=""/>
        <a:defRPr kumimoji="0" sz="2000" kern="1200">
          <a:solidFill>
            <a:schemeClr val="tx1"/>
          </a:solidFill>
          <a:latin typeface="Calibri"/>
          <a:ea typeface="+mn-ea"/>
          <a:cs typeface="Calibri"/>
        </a:defRPr>
      </a:lvl4pPr>
      <a:lvl5pPr marL="1462965" indent="-210301" algn="l" rtl="0" eaLnBrk="1" latinLnBrk="0" hangingPunct="1">
        <a:spcBef>
          <a:spcPct val="20000"/>
        </a:spcBef>
        <a:buClr>
          <a:schemeClr val="accent4"/>
        </a:buClr>
        <a:buSzPct val="65000"/>
        <a:buFont typeface="Wingdings 2"/>
        <a:buChar char=""/>
        <a:defRPr kumimoji="0" sz="2000" kern="1200">
          <a:solidFill>
            <a:schemeClr val="tx1"/>
          </a:solidFill>
          <a:latin typeface="Calibri"/>
          <a:ea typeface="+mn-ea"/>
          <a:cs typeface="Calibri"/>
        </a:defRPr>
      </a:lvl5pPr>
      <a:lvl6pPr marL="1737271" indent="-210301"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141" indent="-182871"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448" indent="-182871"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754" indent="-182871"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77" algn="l" rtl="0" eaLnBrk="1" latinLnBrk="0" hangingPunct="1">
        <a:defRPr kumimoji="0" kern="1200">
          <a:solidFill>
            <a:schemeClr val="tx1"/>
          </a:solidFill>
          <a:latin typeface="+mn-lt"/>
          <a:ea typeface="+mn-ea"/>
          <a:cs typeface="+mn-cs"/>
        </a:defRPr>
      </a:lvl2pPr>
      <a:lvl3pPr marL="914353" algn="l" rtl="0" eaLnBrk="1" latinLnBrk="0" hangingPunct="1">
        <a:defRPr kumimoji="0" kern="1200">
          <a:solidFill>
            <a:schemeClr val="tx1"/>
          </a:solidFill>
          <a:latin typeface="+mn-lt"/>
          <a:ea typeface="+mn-ea"/>
          <a:cs typeface="+mn-cs"/>
        </a:defRPr>
      </a:lvl3pPr>
      <a:lvl4pPr marL="1371530" algn="l" rtl="0" eaLnBrk="1" latinLnBrk="0" hangingPunct="1">
        <a:defRPr kumimoji="0" kern="1200">
          <a:solidFill>
            <a:schemeClr val="tx1"/>
          </a:solidFill>
          <a:latin typeface="+mn-lt"/>
          <a:ea typeface="+mn-ea"/>
          <a:cs typeface="+mn-cs"/>
        </a:defRPr>
      </a:lvl4pPr>
      <a:lvl5pPr marL="1828706" algn="l" rtl="0" eaLnBrk="1" latinLnBrk="0" hangingPunct="1">
        <a:defRPr kumimoji="0" kern="1200">
          <a:solidFill>
            <a:schemeClr val="tx1"/>
          </a:solidFill>
          <a:latin typeface="+mn-lt"/>
          <a:ea typeface="+mn-ea"/>
          <a:cs typeface="+mn-cs"/>
        </a:defRPr>
      </a:lvl5pPr>
      <a:lvl6pPr marL="2285883" algn="l" rtl="0" eaLnBrk="1" latinLnBrk="0" hangingPunct="1">
        <a:defRPr kumimoji="0" kern="1200">
          <a:solidFill>
            <a:schemeClr val="tx1"/>
          </a:solidFill>
          <a:latin typeface="+mn-lt"/>
          <a:ea typeface="+mn-ea"/>
          <a:cs typeface="+mn-cs"/>
        </a:defRPr>
      </a:lvl6pPr>
      <a:lvl7pPr marL="2743060" algn="l" rtl="0" eaLnBrk="1" latinLnBrk="0" hangingPunct="1">
        <a:defRPr kumimoji="0" kern="1200">
          <a:solidFill>
            <a:schemeClr val="tx1"/>
          </a:solidFill>
          <a:latin typeface="+mn-lt"/>
          <a:ea typeface="+mn-ea"/>
          <a:cs typeface="+mn-cs"/>
        </a:defRPr>
      </a:lvl7pPr>
      <a:lvl8pPr marL="3200236" algn="l" rtl="0" eaLnBrk="1" latinLnBrk="0" hangingPunct="1">
        <a:defRPr kumimoji="0" kern="1200">
          <a:solidFill>
            <a:schemeClr val="tx1"/>
          </a:solidFill>
          <a:latin typeface="+mn-lt"/>
          <a:ea typeface="+mn-ea"/>
          <a:cs typeface="+mn-cs"/>
        </a:defRPr>
      </a:lvl8pPr>
      <a:lvl9pPr marL="3657413"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onstantia"/>
                <a:ea typeface="Constantia"/>
                <a:cs typeface="Constantia"/>
                <a:sym typeface="Constantia"/>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onstantia"/>
                <a:ea typeface="Constantia"/>
                <a:cs typeface="Constantia"/>
                <a:sym typeface="Constantia"/>
              </a:defRPr>
            </a:lvl7pPr>
            <a:lvl8pPr marL="3657600" marR="0" lvl="7" indent="-304800" algn="l" rtl="0">
              <a:lnSpc>
                <a:spcPct val="100000"/>
              </a:lnSpc>
              <a:spcBef>
                <a:spcPts val="240"/>
              </a:spcBef>
              <a:spcAft>
                <a:spcPts val="0"/>
              </a:spcAft>
              <a:buClr>
                <a:schemeClr val="dk2"/>
              </a:buClr>
              <a:buSzPts val="1200"/>
              <a:buFont typeface="Constantia"/>
              <a:buChar char="•"/>
              <a:defRPr sz="1200" b="0" i="0" u="none" strike="noStrike" cap="none">
                <a:solidFill>
                  <a:schemeClr val="dk1"/>
                </a:solidFill>
                <a:latin typeface="Constantia"/>
                <a:ea typeface="Constantia"/>
                <a:cs typeface="Constantia"/>
                <a:sym typeface="Constantia"/>
              </a:defRPr>
            </a:lvl8pPr>
            <a:lvl9pPr marL="4114800" marR="0" lvl="8" indent="-295275" algn="l" rtl="0">
              <a:lnSpc>
                <a:spcPct val="100000"/>
              </a:lnSpc>
              <a:spcBef>
                <a:spcPts val="210"/>
              </a:spcBef>
              <a:spcAft>
                <a:spcPts val="0"/>
              </a:spcAft>
              <a:buClr>
                <a:schemeClr val="dk2"/>
              </a:buClr>
              <a:buSzPts val="1050"/>
              <a:buFont typeface="Constantia"/>
              <a:buChar char="•"/>
              <a:defRPr sz="1050" b="0" i="0" u="none" strike="noStrike" cap="none">
                <a:solidFill>
                  <a:schemeClr val="dk1"/>
                </a:solidFill>
                <a:latin typeface="Constantia"/>
                <a:ea typeface="Constantia"/>
                <a:cs typeface="Constantia"/>
                <a:sym typeface="Constantia"/>
              </a:defRPr>
            </a:lvl9pPr>
          </a:lstStyle>
          <a:p>
            <a:endParaRPr/>
          </a:p>
        </p:txBody>
      </p:sp>
    </p:spTree>
    <p:extLst>
      <p:ext uri="{BB962C8B-B14F-4D97-AF65-F5344CB8AC3E}">
        <p14:creationId xmlns:p14="http://schemas.microsoft.com/office/powerpoint/2010/main" val="439536625"/>
      </p:ext>
    </p:extLst>
  </p:cSld>
  <p:clrMap bg1="lt1" tx1="dk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a:t>Don’t Let This Happen </a:t>
            </a:r>
            <a:br>
              <a:rPr lang="en-US" sz="6000" dirty="0"/>
            </a:br>
            <a:r>
              <a:rPr lang="en-US" sz="6000" dirty="0"/>
              <a:t>to Your Grandma!</a:t>
            </a:r>
          </a:p>
        </p:txBody>
      </p:sp>
      <p:sp>
        <p:nvSpPr>
          <p:cNvPr id="3" name="Subtitle 2"/>
          <p:cNvSpPr>
            <a:spLocks noGrp="1"/>
          </p:cNvSpPr>
          <p:nvPr>
            <p:ph type="subTitle" idx="1"/>
          </p:nvPr>
        </p:nvSpPr>
        <p:spPr/>
        <p:txBody>
          <a:bodyPr/>
          <a:lstStyle/>
          <a:p>
            <a:r>
              <a:rPr lang="en-US" dirty="0"/>
              <a:t>A Lesson for Personal Financial Literacy</a:t>
            </a:r>
          </a:p>
          <a:p>
            <a:r>
              <a:rPr lang="en-US" dirty="0"/>
              <a:t>Standard 9: Identity Theft</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88ff1418f0_0_0"/>
          <p:cNvSpPr txBox="1">
            <a:spLocks noGrp="1"/>
          </p:cNvSpPr>
          <p:nvPr>
            <p:ph type="title"/>
          </p:nvPr>
        </p:nvSpPr>
        <p:spPr>
          <a:xfrm>
            <a:off x="707136" y="1316736"/>
            <a:ext cx="10363200" cy="1362400"/>
          </a:xfrm>
          <a:prstGeom prst="rect">
            <a:avLst/>
          </a:prstGeom>
          <a:noFill/>
          <a:ln>
            <a:noFill/>
          </a:ln>
        </p:spPr>
        <p:txBody>
          <a:bodyPr spcFirstLastPara="1" wrap="square" lIns="0" tIns="60933" rIns="0" bIns="0" anchor="b" anchorCtr="0">
            <a:noAutofit/>
          </a:bodyPr>
          <a:lstStyle/>
          <a:p>
            <a:pPr>
              <a:buSzPts val="3600"/>
            </a:pPr>
            <a:r>
              <a:rPr lang="en-US" dirty="0"/>
              <a:t>Essential Questions</a:t>
            </a:r>
            <a:endParaRPr dirty="0"/>
          </a:p>
        </p:txBody>
      </p:sp>
      <p:sp>
        <p:nvSpPr>
          <p:cNvPr id="86" name="Google Shape;86;g88ff1418f0_0_0"/>
          <p:cNvSpPr txBox="1">
            <a:spLocks noGrp="1"/>
          </p:cNvSpPr>
          <p:nvPr>
            <p:ph type="body" idx="1"/>
          </p:nvPr>
        </p:nvSpPr>
        <p:spPr>
          <a:xfrm>
            <a:off x="707136" y="2704664"/>
            <a:ext cx="10363200" cy="1509600"/>
          </a:xfrm>
          <a:prstGeom prst="rect">
            <a:avLst/>
          </a:prstGeom>
          <a:noFill/>
          <a:ln>
            <a:noFill/>
          </a:ln>
        </p:spPr>
        <p:txBody>
          <a:bodyPr spcFirstLastPara="1" wrap="square" lIns="121900" tIns="60933" rIns="121900" bIns="60933" anchor="t" anchorCtr="0">
            <a:noAutofit/>
          </a:bodyPr>
          <a:lstStyle/>
          <a:p>
            <a:pPr indent="-609585">
              <a:buClr>
                <a:schemeClr val="bg1"/>
              </a:buClr>
              <a:buFont typeface="Arial" panose="020B0604020202020204" pitchFamily="34" charset="0"/>
              <a:buChar char="•"/>
            </a:pPr>
            <a:r>
              <a:rPr lang="en-US" i="1" dirty="0"/>
              <a:t>How do people steal your identity online? </a:t>
            </a:r>
          </a:p>
          <a:p>
            <a:pPr indent="-609585">
              <a:buClr>
                <a:schemeClr val="bg1"/>
              </a:buClr>
              <a:buFont typeface="Arial" panose="020B0604020202020204" pitchFamily="34" charset="0"/>
              <a:buChar char="•"/>
            </a:pPr>
            <a:r>
              <a:rPr lang="en-US" i="1" dirty="0"/>
              <a:t>Can we prevent identity theft or consumer fraud?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972469-A92F-4643-BEE5-3D5647FA418D}"/>
              </a:ext>
            </a:extLst>
          </p:cNvPr>
          <p:cNvSpPr>
            <a:spLocks noGrp="1"/>
          </p:cNvSpPr>
          <p:nvPr>
            <p:ph type="title"/>
          </p:nvPr>
        </p:nvSpPr>
        <p:spPr/>
        <p:txBody>
          <a:bodyPr/>
          <a:lstStyle/>
          <a:p>
            <a:r>
              <a:rPr lang="en-US" sz="4000" dirty="0"/>
              <a:t>Do You Know How to Protect Your Online Identity?</a:t>
            </a:r>
          </a:p>
        </p:txBody>
      </p:sp>
      <p:sp>
        <p:nvSpPr>
          <p:cNvPr id="5" name="Text Placeholder 4">
            <a:extLst>
              <a:ext uri="{FF2B5EF4-FFF2-40B4-BE49-F238E27FC236}">
                <a16:creationId xmlns:a16="http://schemas.microsoft.com/office/drawing/2014/main" id="{FAD9F96E-845A-48D8-BD6F-C1F1554A83D6}"/>
              </a:ext>
            </a:extLst>
          </p:cNvPr>
          <p:cNvSpPr>
            <a:spLocks noGrp="1"/>
          </p:cNvSpPr>
          <p:nvPr>
            <p:ph type="body" idx="1"/>
          </p:nvPr>
        </p:nvSpPr>
        <p:spPr/>
        <p:txBody>
          <a:bodyPr/>
          <a:lstStyle/>
          <a:p>
            <a:pPr marL="84665" indent="0">
              <a:buNone/>
            </a:pPr>
            <a:r>
              <a:rPr lang="en-US" b="1" dirty="0"/>
              <a:t>Fist to Five:</a:t>
            </a:r>
          </a:p>
          <a:p>
            <a:r>
              <a:rPr lang="en-US" sz="2800" dirty="0"/>
              <a:t>0 Fingers (Fist): I’m not sure.</a:t>
            </a:r>
          </a:p>
          <a:p>
            <a:r>
              <a:rPr lang="en-US" sz="2800" dirty="0"/>
              <a:t>1 Finger: I’m not concerned about this.</a:t>
            </a:r>
          </a:p>
          <a:p>
            <a:r>
              <a:rPr lang="en-US" sz="2800" dirty="0"/>
              <a:t>2 Fingers: I only visit websites I trust.</a:t>
            </a:r>
          </a:p>
          <a:p>
            <a:r>
              <a:rPr lang="en-US" sz="2800" dirty="0"/>
              <a:t>3 Fingers: I have password protection on my phone.</a:t>
            </a:r>
          </a:p>
          <a:p>
            <a:r>
              <a:rPr lang="en-US" sz="2800" dirty="0"/>
              <a:t>4 Fingers: My devices and social media sites are protected.</a:t>
            </a:r>
          </a:p>
          <a:p>
            <a:r>
              <a:rPr lang="en-US" sz="2800" dirty="0"/>
              <a:t>5 Fingers: I’m an expert at protecting my online identity.</a:t>
            </a:r>
          </a:p>
          <a:p>
            <a:endParaRPr lang="en-US" dirty="0"/>
          </a:p>
        </p:txBody>
      </p:sp>
      <p:pic>
        <p:nvPicPr>
          <p:cNvPr id="7" name="Card Graphic">
            <a:extLst>
              <a:ext uri="{FF2B5EF4-FFF2-40B4-BE49-F238E27FC236}">
                <a16:creationId xmlns:a16="http://schemas.microsoft.com/office/drawing/2014/main" id="{9605492F-E954-45B8-A91C-FE5320A2F7FA}"/>
              </a:ext>
            </a:extLst>
          </p:cNvPr>
          <p:cNvPicPr preferRelativeResize="0">
            <a:picLocks noChangeAspect="1"/>
          </p:cNvPicPr>
          <p:nvPr/>
        </p:nvPicPr>
        <p:blipFill rotWithShape="1">
          <a:blip r:embed="rId2">
            <a:extLst>
              <a:ext uri="{BEBA8EAE-BF5A-486C-A8C5-ECC9F3942E4B}">
                <a14:imgProps xmlns:a14="http://schemas.microsoft.com/office/drawing/2010/main">
                  <a14:imgLayer r:embed="rId3">
                    <a14:imgEffect>
                      <a14:sharpenSoften amount="58000"/>
                    </a14:imgEffect>
                  </a14:imgLayer>
                </a14:imgProps>
              </a:ext>
              <a:ext uri="{28A0092B-C50C-407E-A947-70E740481C1C}">
                <a14:useLocalDpi xmlns:a14="http://schemas.microsoft.com/office/drawing/2010/main"/>
              </a:ext>
            </a:extLst>
          </a:blip>
          <a:stretch/>
        </p:blipFill>
        <p:spPr>
          <a:xfrm rot="1451879">
            <a:off x="7215368" y="2600631"/>
            <a:ext cx="4394767" cy="1198573"/>
          </a:xfrm>
          <a:prstGeom prst="rect">
            <a:avLst/>
          </a:prstGeom>
        </p:spPr>
      </p:pic>
    </p:spTree>
    <p:extLst>
      <p:ext uri="{BB962C8B-B14F-4D97-AF65-F5344CB8AC3E}">
        <p14:creationId xmlns:p14="http://schemas.microsoft.com/office/powerpoint/2010/main" val="21373620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a:buFont typeface="+mj-lt"/>
              <a:buAutoNum type="arabicPeriod"/>
            </a:pPr>
            <a:r>
              <a:rPr lang="en-US" sz="2600" dirty="0"/>
              <a:t>People aged 65 or older are one of the groups most affected by identity theft. </a:t>
            </a:r>
            <a:r>
              <a:rPr lang="en-US" sz="2600" i="1" dirty="0">
                <a:solidFill>
                  <a:schemeClr val="accent4"/>
                </a:solidFill>
              </a:rPr>
              <a:t>True: 2.6 million elderly people were victims of identity theft in 2014. This number is expected to increase.</a:t>
            </a:r>
          </a:p>
          <a:p>
            <a:pPr>
              <a:buFont typeface="+mj-lt"/>
              <a:buAutoNum type="arabicPeriod"/>
            </a:pPr>
            <a:r>
              <a:rPr lang="en-US" sz="2600" dirty="0"/>
              <a:t>About 6 million consumers are affected by identity theft or fraud annually. </a:t>
            </a:r>
            <a:r>
              <a:rPr lang="en-US" sz="2600" i="1" dirty="0">
                <a:solidFill>
                  <a:schemeClr val="accent4"/>
                </a:solidFill>
              </a:rPr>
              <a:t>False: The number is closer to 15 million in 2016.</a:t>
            </a:r>
          </a:p>
          <a:p>
            <a:pPr>
              <a:buFont typeface="+mj-lt"/>
              <a:buAutoNum type="arabicPeriod"/>
            </a:pPr>
            <a:r>
              <a:rPr lang="en-US" sz="2600" dirty="0"/>
              <a:t>The most frequently reported crime is theft of credit card information. </a:t>
            </a:r>
            <a:r>
              <a:rPr lang="en-US" sz="2600" i="1" dirty="0">
                <a:solidFill>
                  <a:schemeClr val="accent4"/>
                </a:solidFill>
              </a:rPr>
              <a:t>True.</a:t>
            </a:r>
          </a:p>
          <a:p>
            <a:pPr>
              <a:buFont typeface="+mj-lt"/>
              <a:buAutoNum type="arabicPeriod"/>
            </a:pPr>
            <a:r>
              <a:rPr lang="en-US" sz="2600" dirty="0"/>
              <a:t>The rate of identity theft has decreased slightly due to better cybersecurity measures.</a:t>
            </a:r>
            <a:r>
              <a:rPr lang="en-US" sz="2600" i="1" dirty="0">
                <a:solidFill>
                  <a:schemeClr val="accent4"/>
                </a:solidFill>
              </a:rPr>
              <a:t> False: The rate of identity theft is increasing as corporate data is stolen by cyber thieves’ hacking.</a:t>
            </a:r>
          </a:p>
        </p:txBody>
      </p:sp>
    </p:spTree>
    <p:extLst>
      <p:ext uri="{BB962C8B-B14F-4D97-AF65-F5344CB8AC3E}">
        <p14:creationId xmlns:p14="http://schemas.microsoft.com/office/powerpoint/2010/main" val="3311213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marL="599015" indent="-514350">
              <a:buFont typeface="+mj-lt"/>
              <a:buAutoNum type="arabicPeriod" startAt="5"/>
            </a:pPr>
            <a:r>
              <a:rPr lang="en-US" sz="2600" dirty="0"/>
              <a:t>“Phishing” is a technique thieves use to collect personal information. </a:t>
            </a:r>
            <a:r>
              <a:rPr lang="en-US" sz="2600" i="1" dirty="0">
                <a:solidFill>
                  <a:schemeClr val="accent4"/>
                </a:solidFill>
              </a:rPr>
              <a:t>True. </a:t>
            </a:r>
          </a:p>
          <a:p>
            <a:pPr>
              <a:buFont typeface="+mj-lt"/>
              <a:buAutoNum type="arabicPeriod" startAt="5"/>
            </a:pPr>
            <a:r>
              <a:rPr lang="en-US" sz="2600" dirty="0"/>
              <a:t>Banks typically ask victims of identity theft to repay monetary losses from fraud. </a:t>
            </a:r>
            <a:r>
              <a:rPr lang="en-US" sz="2600" i="1" dirty="0">
                <a:solidFill>
                  <a:schemeClr val="accent4"/>
                </a:solidFill>
              </a:rPr>
              <a:t>False: Banks typically cover losses of most victims.</a:t>
            </a:r>
          </a:p>
          <a:p>
            <a:pPr>
              <a:buFont typeface="+mj-lt"/>
              <a:buAutoNum type="arabicPeriod" startAt="5"/>
            </a:pPr>
            <a:r>
              <a:rPr lang="en-US" sz="2600" dirty="0"/>
              <a:t>If you believe your personal information has been compromised, you should contact your credit card company immediately. </a:t>
            </a:r>
            <a:r>
              <a:rPr lang="en-US" sz="2600" i="1" dirty="0">
                <a:solidFill>
                  <a:schemeClr val="accent4"/>
                </a:solidFill>
              </a:rPr>
              <a:t>True.</a:t>
            </a:r>
          </a:p>
          <a:p>
            <a:pPr>
              <a:buFont typeface="+mj-lt"/>
              <a:buAutoNum type="arabicPeriod" startAt="5"/>
            </a:pPr>
            <a:r>
              <a:rPr lang="en-US" sz="2600" dirty="0"/>
              <a:t>Hackers steal, on average, $150-$250 worth of goods or money for each credit card stolen.</a:t>
            </a:r>
            <a:r>
              <a:rPr lang="en-US" sz="2600" i="1" dirty="0">
                <a:solidFill>
                  <a:schemeClr val="accent4"/>
                </a:solidFill>
              </a:rPr>
              <a:t> True.</a:t>
            </a:r>
          </a:p>
        </p:txBody>
      </p:sp>
    </p:spTree>
    <p:extLst>
      <p:ext uri="{BB962C8B-B14F-4D97-AF65-F5344CB8AC3E}">
        <p14:creationId xmlns:p14="http://schemas.microsoft.com/office/powerpoint/2010/main" val="2436623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marL="599015" indent="-514350">
              <a:buFont typeface="+mj-lt"/>
              <a:buAutoNum type="arabicPeriod" startAt="9"/>
            </a:pPr>
            <a:r>
              <a:rPr lang="en-US" sz="2600" dirty="0"/>
              <a:t>Local police typically work with victims to recover money lost in cyber-related fraud. </a:t>
            </a:r>
            <a:r>
              <a:rPr lang="en-US" sz="2600" i="1" dirty="0">
                <a:solidFill>
                  <a:schemeClr val="accent4"/>
                </a:solidFill>
              </a:rPr>
              <a:t>False: Local police don’t have the resources to battle cyber theft. The FBI investigates only corporate cyber theft.</a:t>
            </a:r>
          </a:p>
          <a:p>
            <a:pPr marL="599015" indent="-514350">
              <a:buFont typeface="+mj-lt"/>
              <a:buAutoNum type="arabicPeriod" startAt="9"/>
            </a:pPr>
            <a:r>
              <a:rPr lang="en-US" sz="2600" dirty="0"/>
              <a:t>Once a thief has your personal information, they can apply for credit cards in your name. </a:t>
            </a:r>
            <a:r>
              <a:rPr lang="en-US" sz="2600" i="1" dirty="0">
                <a:solidFill>
                  <a:schemeClr val="accent4"/>
                </a:solidFill>
              </a:rPr>
              <a:t>True. </a:t>
            </a:r>
          </a:p>
          <a:p>
            <a:pPr>
              <a:buFont typeface="+mj-lt"/>
              <a:buAutoNum type="arabicPeriod" startAt="9"/>
            </a:pPr>
            <a:r>
              <a:rPr lang="en-US" sz="2600" dirty="0"/>
              <a:t>It’s okay to accept friend requests on social media from people you don’t know. </a:t>
            </a:r>
            <a:r>
              <a:rPr lang="en-US" sz="2600" i="1" dirty="0">
                <a:solidFill>
                  <a:schemeClr val="accent4"/>
                </a:solidFill>
              </a:rPr>
              <a:t>False: You should be aware of who is accessing your social media.</a:t>
            </a:r>
          </a:p>
        </p:txBody>
      </p:sp>
    </p:spTree>
    <p:extLst>
      <p:ext uri="{BB962C8B-B14F-4D97-AF65-F5344CB8AC3E}">
        <p14:creationId xmlns:p14="http://schemas.microsoft.com/office/powerpoint/2010/main" val="373104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PSA Topics</a:t>
            </a:r>
          </a:p>
        </p:txBody>
      </p:sp>
      <p:sp>
        <p:nvSpPr>
          <p:cNvPr id="3" name="Content Placeholder 2"/>
          <p:cNvSpPr>
            <a:spLocks noGrp="1"/>
          </p:cNvSpPr>
          <p:nvPr>
            <p:ph idx="1"/>
          </p:nvPr>
        </p:nvSpPr>
        <p:spPr/>
        <p:txBody>
          <a:bodyPr/>
          <a:lstStyle/>
          <a:p>
            <a:pPr marL="514350" indent="-514350">
              <a:buClr>
                <a:schemeClr val="accent4"/>
              </a:buClr>
              <a:buFont typeface="+mj-lt"/>
              <a:buAutoNum type="arabicPeriod"/>
            </a:pPr>
            <a:endParaRPr lang="en-US" dirty="0"/>
          </a:p>
          <a:p>
            <a:pPr marL="514350" indent="-514350">
              <a:buClr>
                <a:schemeClr val="accent4"/>
              </a:buClr>
              <a:buFont typeface="+mj-lt"/>
              <a:buAutoNum type="arabicPeriod"/>
            </a:pPr>
            <a:r>
              <a:rPr lang="en-US" dirty="0"/>
              <a:t>Protecting credit card info when shopping online.</a:t>
            </a:r>
          </a:p>
          <a:p>
            <a:pPr marL="514350" indent="-514350">
              <a:buClr>
                <a:schemeClr val="accent4"/>
              </a:buClr>
              <a:buFont typeface="+mj-lt"/>
              <a:buAutoNum type="arabicPeriod"/>
            </a:pPr>
            <a:r>
              <a:rPr lang="en-US" dirty="0"/>
              <a:t>Social media safety.</a:t>
            </a:r>
          </a:p>
          <a:p>
            <a:pPr marL="514350" indent="-514350">
              <a:buClr>
                <a:schemeClr val="accent4"/>
              </a:buClr>
              <a:buFont typeface="+mj-lt"/>
              <a:buAutoNum type="arabicPeriod"/>
            </a:pPr>
            <a:r>
              <a:rPr lang="en-US" dirty="0"/>
              <a:t>Phishing emails.</a:t>
            </a:r>
          </a:p>
          <a:p>
            <a:pPr marL="514350" indent="-514350">
              <a:buClr>
                <a:schemeClr val="accent4"/>
              </a:buClr>
              <a:buFont typeface="+mj-lt"/>
              <a:buAutoNum type="arabicPeriod"/>
            </a:pPr>
            <a:r>
              <a:rPr lang="en-US" dirty="0"/>
              <a:t>The role of credit score bureaus in identity protection.</a:t>
            </a:r>
          </a:p>
          <a:p>
            <a:pPr marL="514350" indent="-514350">
              <a:buClr>
                <a:schemeClr val="accent4"/>
              </a:buClr>
              <a:buFont typeface="+mj-lt"/>
              <a:buAutoNum type="arabicPeriod"/>
            </a:pPr>
            <a:r>
              <a:rPr lang="en-US" dirty="0"/>
              <a:t>What to do after your identity has been compromised.</a:t>
            </a:r>
          </a:p>
          <a:p>
            <a:pPr marL="514350" indent="-514350">
              <a:buClr>
                <a:schemeClr val="accent4"/>
              </a:buClr>
              <a:buFont typeface="+mj-lt"/>
              <a:buAutoNum type="arabicPeriod"/>
            </a:pPr>
            <a:r>
              <a:rPr lang="en-US" dirty="0"/>
              <a:t>What malicious malware does and how to avoid it.</a:t>
            </a:r>
          </a:p>
          <a:p>
            <a:pPr marL="514350" indent="-514350">
              <a:buClr>
                <a:schemeClr val="accent4"/>
              </a:buClr>
              <a:buFont typeface="+mj-lt"/>
              <a:buAutoNum type="arabicPeriod"/>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88ff1418f0_0_0"/>
          <p:cNvSpPr txBox="1">
            <a:spLocks noGrp="1"/>
          </p:cNvSpPr>
          <p:nvPr>
            <p:ph type="title"/>
          </p:nvPr>
        </p:nvSpPr>
        <p:spPr>
          <a:xfrm>
            <a:off x="707136" y="1316736"/>
            <a:ext cx="10363200" cy="1362400"/>
          </a:xfrm>
          <a:prstGeom prst="rect">
            <a:avLst/>
          </a:prstGeom>
          <a:noFill/>
          <a:ln>
            <a:noFill/>
          </a:ln>
        </p:spPr>
        <p:txBody>
          <a:bodyPr spcFirstLastPara="1" wrap="square" lIns="0" tIns="60933" rIns="0" bIns="0" anchor="b" anchorCtr="0">
            <a:noAutofit/>
          </a:bodyPr>
          <a:lstStyle/>
          <a:p>
            <a:pPr>
              <a:buSzPts val="3600"/>
            </a:pPr>
            <a:r>
              <a:rPr lang="en-US" dirty="0"/>
              <a:t>Exit Ticket</a:t>
            </a:r>
            <a:endParaRPr dirty="0"/>
          </a:p>
        </p:txBody>
      </p:sp>
      <p:sp>
        <p:nvSpPr>
          <p:cNvPr id="86" name="Google Shape;86;g88ff1418f0_0_0"/>
          <p:cNvSpPr txBox="1">
            <a:spLocks noGrp="1"/>
          </p:cNvSpPr>
          <p:nvPr>
            <p:ph type="body" idx="1"/>
          </p:nvPr>
        </p:nvSpPr>
        <p:spPr>
          <a:xfrm>
            <a:off x="707136" y="2704664"/>
            <a:ext cx="10363200" cy="1509600"/>
          </a:xfrm>
          <a:prstGeom prst="rect">
            <a:avLst/>
          </a:prstGeom>
          <a:noFill/>
          <a:ln>
            <a:noFill/>
          </a:ln>
        </p:spPr>
        <p:txBody>
          <a:bodyPr spcFirstLastPara="1" wrap="square" lIns="121900" tIns="60933" rIns="121900" bIns="60933" anchor="t" anchorCtr="0">
            <a:noAutofit/>
          </a:bodyPr>
          <a:lstStyle/>
          <a:p>
            <a:pPr indent="-609585">
              <a:buClr>
                <a:schemeClr val="bg1"/>
              </a:buClr>
              <a:buFont typeface="Arial" panose="020B0604020202020204" pitchFamily="34" charset="0"/>
              <a:buChar char="•"/>
            </a:pPr>
            <a:r>
              <a:rPr lang="en-US" sz="2800" dirty="0"/>
              <a:t>Tweet Up anything you have learned in this lesson about identity theft or identity protection.  </a:t>
            </a:r>
          </a:p>
          <a:p>
            <a:pPr indent="-609585">
              <a:buClr>
                <a:schemeClr val="bg1"/>
              </a:buClr>
              <a:buFont typeface="Arial" panose="020B0604020202020204" pitchFamily="34" charset="0"/>
              <a:buChar char="•"/>
            </a:pPr>
            <a:r>
              <a:rPr lang="en-US" sz="2800" dirty="0"/>
              <a:t>Make sure your tweet is 140 characters or fewer, including punctuation and hashtags.</a:t>
            </a:r>
          </a:p>
        </p:txBody>
      </p:sp>
      <p:pic>
        <p:nvPicPr>
          <p:cNvPr id="4" name="Card Graphic">
            <a:extLst>
              <a:ext uri="{FF2B5EF4-FFF2-40B4-BE49-F238E27FC236}">
                <a16:creationId xmlns:a16="http://schemas.microsoft.com/office/drawing/2014/main" id="{2417A92A-4546-4950-8917-4804BDCBEF6C}"/>
              </a:ext>
            </a:extLst>
          </p:cNvPr>
          <p:cNvPicPr preferRelativeResize="0">
            <a:picLocks noChangeAspect="1"/>
          </p:cNvPicPr>
          <p:nvPr/>
        </p:nvPicPr>
        <p:blipFill rotWithShape="1">
          <a:blip r:embed="rId3">
            <a:extLst>
              <a:ext uri="{28A0092B-C50C-407E-A947-70E740481C1C}">
                <a14:useLocalDpi xmlns:a14="http://schemas.microsoft.com/office/drawing/2010/main"/>
              </a:ext>
            </a:extLst>
          </a:blip>
          <a:stretch/>
        </p:blipFill>
        <p:spPr>
          <a:xfrm>
            <a:off x="4572000" y="4834128"/>
            <a:ext cx="2286000" cy="141427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a:themeElements>
    <a:clrScheme name="Custom 11">
      <a:dk1>
        <a:sysClr val="windowText" lastClr="000000"/>
      </a:dk1>
      <a:lt1>
        <a:sysClr val="window" lastClr="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LEARN.thmx</Template>
  <TotalTime>4957</TotalTime>
  <Words>577</Words>
  <Application>Microsoft Office PowerPoint</Application>
  <PresentationFormat>Widescreen</PresentationFormat>
  <Paragraphs>41</Paragraphs>
  <Slides>9</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Constantia</vt:lpstr>
      <vt:lpstr>Georgia</vt:lpstr>
      <vt:lpstr>Noto Sans Symbols</vt:lpstr>
      <vt:lpstr>Wingdings 2</vt:lpstr>
      <vt:lpstr>LEARN</vt:lpstr>
      <vt:lpstr>1_LEARN theme</vt:lpstr>
      <vt:lpstr>PowerPoint Presentation</vt:lpstr>
      <vt:lpstr>Don’t Let This Happen  to Your Grandma!</vt:lpstr>
      <vt:lpstr>Essential Questions</vt:lpstr>
      <vt:lpstr>Do You Know How to Protect Your Online Identity?</vt:lpstr>
      <vt:lpstr>Justified True or False List</vt:lpstr>
      <vt:lpstr>Justified True or False List</vt:lpstr>
      <vt:lpstr>Justified True or False List</vt:lpstr>
      <vt:lpstr>PSA Topics</vt:lpstr>
      <vt:lpstr>Exit Ticket</vt:lpstr>
    </vt:vector>
  </TitlesOfParts>
  <Company>Norman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Let This Happen to Your Grandma</dc:title>
  <dc:creator>K20 Center</dc:creator>
  <cp:lastModifiedBy>Bigler, Elijah B.</cp:lastModifiedBy>
  <cp:revision>72</cp:revision>
  <dcterms:created xsi:type="dcterms:W3CDTF">2011-02-10T18:04:52Z</dcterms:created>
  <dcterms:modified xsi:type="dcterms:W3CDTF">2023-08-03T16:59:39Z</dcterms:modified>
</cp:coreProperties>
</file>