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3"/>
  </p:notesMasterIdLst>
  <p:sldIdLst>
    <p:sldId id="256" r:id="rId3"/>
    <p:sldId id="257" r:id="rId4"/>
    <p:sldId id="258" r:id="rId5"/>
    <p:sldId id="260" r:id="rId6"/>
    <p:sldId id="269" r:id="rId7"/>
    <p:sldId id="266" r:id="rId8"/>
    <p:sldId id="267" r:id="rId9"/>
    <p:sldId id="268" r:id="rId10"/>
    <p:sldId id="270" r:id="rId11"/>
    <p:sldId id="26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03559E-CA8B-9149-A2B0-8A94881F355A}" v="4" dt="2024-09-19T15:22:04.037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7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SnR-e0S6Ic&amp;t=312s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9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K20 Center. (n.d.). Think-pair-share. Strategies.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3"/>
              </a:rPr>
              <a:t>https://learn.k20center.ou.edu/strategy/139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CrashCourse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(2012, November 2).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Globalization I - the upside: Crash course world history #41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[Video]. YouTube.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3"/>
              </a:rPr>
              <a:t>https://www.youtube.com/watch?v=5SnR-e0S6Ic&amp;t=312s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249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Merriam-Webster. (2017). Globalization.</a:t>
            </a:r>
            <a:r>
              <a:rPr lang="en-US" baseline="0" dirty="0"/>
              <a:t> Merriam-Webster. https://</a:t>
            </a:r>
            <a:r>
              <a:rPr lang="en-US" baseline="0" dirty="0" err="1"/>
              <a:t>www.merriam-webster.com</a:t>
            </a:r>
            <a:r>
              <a:rPr lang="en-US" baseline="0"/>
              <a:t>/dictionary/globalization</a:t>
            </a:r>
          </a:p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721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K20 Center. (n.d.). Jigsaw. 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Strategies.</a:t>
            </a:r>
            <a:r>
              <a:rPr lang="en-US" b="0" i="0" u="none" strike="noStrike" dirty="0" err="1">
                <a:solidFill>
                  <a:srgbClr val="000000"/>
                </a:solidFill>
                <a:effectLst/>
                <a:hlinkClick r:id="rId3"/>
              </a:rPr>
              <a:t>https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3"/>
              </a:rPr>
              <a:t>://learn.k20center.ou.edu/strategy/179</a:t>
            </a:r>
            <a:endParaRPr lang="en-US" b="0" i="0" u="none" strike="noStrike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100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 err="1">
                <a:solidFill>
                  <a:srgbClr val="000000"/>
                </a:solidFill>
                <a:effectLst/>
              </a:rPr>
              <a:t>CrashCourse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. (2015, November 27). </a:t>
            </a:r>
            <a:r>
              <a:rPr lang="en-US" b="0" i="1" u="none" strike="noStrike" dirty="0">
                <a:solidFill>
                  <a:srgbClr val="000000"/>
                </a:solidFill>
                <a:effectLst/>
              </a:rPr>
              <a:t>Globalization and trade and poverty: Crash course economics #16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[Video]. YouTube. </a:t>
            </a:r>
          </a:p>
          <a:p>
            <a:r>
              <a:rPr lang="en-US" dirty="0"/>
              <a:t> 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=9MpVjxxpExM&amp;t=2s</a:t>
            </a:r>
          </a:p>
        </p:txBody>
      </p:sp>
    </p:spTree>
    <p:extLst>
      <p:ext uri="{BB962C8B-B14F-4D97-AF65-F5344CB8AC3E}">
        <p14:creationId xmlns:p14="http://schemas.microsoft.com/office/powerpoint/2010/main" val="101190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5SnR-e0S6Ic?start=312&amp;feature=oembed" TargetMode="Externa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9MpVjxxpExM?start=2&amp;feature=oembed" TargetMode="Externa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Take a Stand!</a:t>
            </a:r>
            <a:endParaRPr dirty="0"/>
          </a:p>
        </p:txBody>
      </p:sp>
      <p:sp>
        <p:nvSpPr>
          <p:cNvPr id="119" name="Google Shape;119;p27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252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After watching the video and with your group notes about globalization, what do you think?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Do the pros outweigh the cons for globalization for developing countries like Bangladesh? Explain your reasoning.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Globalization since 1945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 World History Lesson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2029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</a:pPr>
            <a:r>
              <a:rPr lang="en-US" dirty="0"/>
              <a:t>How does globalization affect people’s lives?</a:t>
            </a:r>
          </a:p>
          <a:p>
            <a:pPr indent="-457200">
              <a:spcBef>
                <a:spcPts val="0"/>
              </a:spcBef>
            </a:pPr>
            <a:r>
              <a:rPr lang="en-US" dirty="0"/>
              <a:t>What are some of the pros and cons of globalization?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14045" indent="-457200"/>
            <a:r>
              <a:rPr lang="en-US" dirty="0"/>
              <a:t>Write down the two essential questions on a piece of paper.  </a:t>
            </a:r>
          </a:p>
          <a:p>
            <a:pPr marL="614045" indent="-457200"/>
            <a:r>
              <a:rPr lang="en-US" dirty="0">
                <a:solidFill>
                  <a:schemeClr val="accent6"/>
                </a:solidFill>
              </a:rPr>
              <a:t>Think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write a response for each question.</a:t>
            </a:r>
          </a:p>
          <a:p>
            <a:pPr marL="614045" indent="-457200"/>
            <a:r>
              <a:rPr lang="en-US" dirty="0">
                <a:solidFill>
                  <a:schemeClr val="tx1"/>
                </a:solidFill>
              </a:rPr>
              <a:t>Once you have your responses, </a:t>
            </a:r>
            <a:r>
              <a:rPr lang="en-US" dirty="0">
                <a:solidFill>
                  <a:schemeClr val="accent6"/>
                </a:solidFill>
              </a:rPr>
              <a:t>Pair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with an assigned partner.</a:t>
            </a:r>
          </a:p>
          <a:p>
            <a:pPr marL="614045" indent="-457200"/>
            <a:r>
              <a:rPr lang="en-US" dirty="0">
                <a:solidFill>
                  <a:schemeClr val="accent6"/>
                </a:solidFill>
              </a:rPr>
              <a:t>Share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your ideas with your partner.</a:t>
            </a:r>
            <a:endParaRPr lang="en-US" dirty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Think-Pair-Share</a:t>
            </a:r>
            <a:endParaRPr dirty="0"/>
          </a:p>
        </p:txBody>
      </p:sp>
      <p:pic>
        <p:nvPicPr>
          <p:cNvPr id="3" name="Picture 2" descr="A group of colorful speech bubbles&#10;&#10;Description automatically generated">
            <a:extLst>
              <a:ext uri="{FF2B5EF4-FFF2-40B4-BE49-F238E27FC236}">
                <a16:creationId xmlns:a16="http://schemas.microsoft.com/office/drawing/2014/main" id="{B8ADC835-80BF-E46D-9692-01A5151EBC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685" y="412160"/>
            <a:ext cx="1609430" cy="7523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F50ADF-AA3E-34F1-A2EB-2C83B5A6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Globalization 1 – The Upside</a:t>
            </a:r>
          </a:p>
        </p:txBody>
      </p:sp>
      <p:pic>
        <p:nvPicPr>
          <p:cNvPr id="4" name="Online Media 3" descr="Globalization I - The Upside: Crash Course World History #41">
            <a:hlinkClick r:id="" action="ppaction://media"/>
            <a:extLst>
              <a:ext uri="{FF2B5EF4-FFF2-40B4-BE49-F238E27FC236}">
                <a16:creationId xmlns:a16="http://schemas.microsoft.com/office/drawing/2014/main" id="{D6ADCC67-3176-3097-C713-54F1AE457BC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340363" y="1306670"/>
            <a:ext cx="5730618" cy="323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22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2DF244-918D-417E-84A4-82F0CCE75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34480"/>
            <a:ext cx="8229600" cy="2564379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sz="2600" dirty="0">
                <a:latin typeface="Calibri" panose="020F0502020204030204" pitchFamily="34" charset="0"/>
              </a:rPr>
              <a:t>The act or process of globalizing (to make worldwide in scope or application): the state of being globalized; especially the development of an increasingly integrated global economy marked especially by free trade, free flow of capital, and the tapping of cheaper foreign labor markets.</a:t>
            </a: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9FB3F6-71BD-4EAD-AB58-4CB6D74F5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Globalization Definition</a:t>
            </a:r>
          </a:p>
        </p:txBody>
      </p:sp>
      <p:pic>
        <p:nvPicPr>
          <p:cNvPr id="4" name="Shape 68" descr="GlobalizationMW_logo.png">
            <a:extLst>
              <a:ext uri="{FF2B5EF4-FFF2-40B4-BE49-F238E27FC236}">
                <a16:creationId xmlns:a16="http://schemas.microsoft.com/office/drawing/2014/main" id="{3FCBD5B9-90BA-E124-2F67-4215CDD18A8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00552" y="409131"/>
            <a:ext cx="1404851" cy="1425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459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BD7DBBF-D343-4DB3-B54B-663B8870F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09352"/>
            <a:ext cx="8229600" cy="85725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Fold your notebook paper hot-dog style and create the following table: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4C6D72-C72B-48DA-A063-E9E1BD8B9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Globalization Pros and Cons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0BA264A-BFC9-BB03-AD9E-33834AA29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345074"/>
              </p:ext>
            </p:extLst>
          </p:nvPr>
        </p:nvGraphicFramePr>
        <p:xfrm>
          <a:off x="1524000" y="2311457"/>
          <a:ext cx="6096000" cy="2294405"/>
        </p:xfrm>
        <a:graphic>
          <a:graphicData uri="http://schemas.openxmlformats.org/drawingml/2006/table">
            <a:tbl>
              <a:tblPr firstRow="1" bandRow="1">
                <a:tableStyleId>{4FE1FFAE-C277-41DE-B313-73A80C984298}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91779297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03537257"/>
                    </a:ext>
                  </a:extLst>
                </a:gridCol>
              </a:tblGrid>
              <a:tr h="56474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Globalization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086044"/>
                  </a:ext>
                </a:extLst>
              </a:tr>
              <a:tr h="1729658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accent4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Pros: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accent4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424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01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9BB4A1-BCC6-557F-DC39-594B35F42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649" y="1780751"/>
            <a:ext cx="8229600" cy="2785569"/>
          </a:xfrm>
        </p:spPr>
        <p:txBody>
          <a:bodyPr/>
          <a:lstStyle/>
          <a:p>
            <a:r>
              <a:rPr lang="en-US" dirty="0"/>
              <a:t>Each member in your group should read one article.</a:t>
            </a:r>
          </a:p>
          <a:p>
            <a:r>
              <a:rPr lang="en-US" dirty="0"/>
              <a:t>Write the pros and cons of globalization that you read onto the table you just made.</a:t>
            </a:r>
          </a:p>
          <a:p>
            <a:r>
              <a:rPr lang="en-US" dirty="0"/>
              <a:t>When everyone in your group has finished their readings, take turns sharing your findings with your group.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5809916-542C-2D0C-A08E-91A7A8598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7247"/>
            <a:ext cx="4921289" cy="857250"/>
          </a:xfrm>
        </p:spPr>
        <p:txBody>
          <a:bodyPr/>
          <a:lstStyle/>
          <a:p>
            <a:r>
              <a:rPr lang="en-US" dirty="0"/>
              <a:t>Jigsaw Group Assignment </a:t>
            </a:r>
          </a:p>
        </p:txBody>
      </p:sp>
      <p:pic>
        <p:nvPicPr>
          <p:cNvPr id="5" name="Picture 4" descr="A puzzle pieces on a black background&#10;&#10;Description automatically generated">
            <a:extLst>
              <a:ext uri="{FF2B5EF4-FFF2-40B4-BE49-F238E27FC236}">
                <a16:creationId xmlns:a16="http://schemas.microsoft.com/office/drawing/2014/main" id="{7A9E3D16-3441-ED0D-074D-62B06ACE0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415" y="404536"/>
            <a:ext cx="1376215" cy="137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F5FC7D-6A60-0CC5-EF14-00EF5BCA4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Globalization and Trade and Poverty</a:t>
            </a:r>
          </a:p>
        </p:txBody>
      </p:sp>
      <p:pic>
        <p:nvPicPr>
          <p:cNvPr id="4" name="Online Media 3" descr="Globalization and Trade and Poverty: Crash Course Economics #16">
            <a:hlinkClick r:id="" action="ppaction://media"/>
            <a:extLst>
              <a:ext uri="{FF2B5EF4-FFF2-40B4-BE49-F238E27FC236}">
                <a16:creationId xmlns:a16="http://schemas.microsoft.com/office/drawing/2014/main" id="{7084EE95-DF4A-E739-30F6-D2087378101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436915" y="1388994"/>
            <a:ext cx="5764318" cy="325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5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Lesson Slides (Save As Template)" id="{B82688CD-F3F8-D743-BDCF-16F2D764311C}" vid="{25510A98-A159-F442-9F20-8C42A87FEC3C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Lesson Slides (Save As Template)" id="{B82688CD-F3F8-D743-BDCF-16F2D764311C}" vid="{EE08A19D-6F28-774F-AFE2-A57B6E693195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theme</Template>
  <TotalTime>148</TotalTime>
  <Words>393</Words>
  <Application>Microsoft Macintosh PowerPoint</Application>
  <PresentationFormat>On-screen Show (16:9)</PresentationFormat>
  <Paragraphs>33</Paragraphs>
  <Slides>10</Slides>
  <Notes>9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Noto Sans Symbols</vt:lpstr>
      <vt:lpstr>LEARN theme</vt:lpstr>
      <vt:lpstr>LEARN theme</vt:lpstr>
      <vt:lpstr>PowerPoint Presentation</vt:lpstr>
      <vt:lpstr>Globalization since 1945</vt:lpstr>
      <vt:lpstr>Essential Questions</vt:lpstr>
      <vt:lpstr>Think-Pair-Share</vt:lpstr>
      <vt:lpstr>Globalization 1 – The Upside</vt:lpstr>
      <vt:lpstr>Globalization Definition</vt:lpstr>
      <vt:lpstr>Globalization Pros and Cons</vt:lpstr>
      <vt:lpstr>Jigsaw Group Assignment </vt:lpstr>
      <vt:lpstr>Globalization and Trade and Poverty</vt:lpstr>
      <vt:lpstr>Take a Stand!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Globalization since 1945</dc:title>
  <dc:subject/>
  <dc:creator>K20 Center</dc:creator>
  <cp:keywords/>
  <dc:description/>
  <cp:lastModifiedBy>Moharram, Jehanne</cp:lastModifiedBy>
  <cp:revision>1</cp:revision>
  <dcterms:created xsi:type="dcterms:W3CDTF">2024-09-19T13:42:48Z</dcterms:created>
  <dcterms:modified xsi:type="dcterms:W3CDTF">2024-09-19T16:11:48Z</dcterms:modified>
  <cp:category/>
</cp:coreProperties>
</file>