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7"/>
  </p:notesMasterIdLst>
  <p:sldIdLst>
    <p:sldId id="256" r:id="rId3"/>
    <p:sldId id="257" r:id="rId4"/>
    <p:sldId id="258" r:id="rId5"/>
    <p:sldId id="268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C67BB8-A2BF-48FB-B646-B1D96C5363B2}">
  <a:tblStyle styleId="{E2C67BB8-A2BF-48FB-B646-B1D96C5363B2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F4F4F4"/>
          </a:solidFill>
        </a:fill>
      </a:tcStyle>
    </a:band1H>
    <a:band1V>
      <a:tcStyle>
        <a:tcBdr/>
        <a:fill>
          <a:solidFill>
            <a:srgbClr val="F4F4F4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954" autoAdjust="0"/>
  </p:normalViewPr>
  <p:slideViewPr>
    <p:cSldViewPr snapToGrid="0" snapToObjects="1">
      <p:cViewPr varScale="1">
        <p:scale>
          <a:sx n="170" d="100"/>
          <a:sy n="170" d="100"/>
        </p:scale>
        <p:origin x="53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98277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252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296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600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072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1332" y="1335962"/>
            <a:ext cx="2548128" cy="4163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991B1E"/>
              </a:buClr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5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5026" y="1859758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6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1905000"/>
            <a:ext cx="511175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chemeClr val="accent3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18711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47272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905000"/>
            <a:ext cx="312419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33400" y="1210316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Landfills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533400" y="3067251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0" tIns="45700" rIns="18275" bIns="45700" anchor="t" anchorCtr="0">
            <a:noAutofit/>
          </a:bodyPr>
          <a:lstStyle/>
          <a:p>
            <a:pPr marL="0" marR="45718" lvl="0" indent="0" algn="l" rtl="0">
              <a:spcBef>
                <a:spcPts val="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Environmental Science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51634" y="2149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50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Take a look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294" y="4032354"/>
            <a:ext cx="4888495" cy="2700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73" y="302153"/>
            <a:ext cx="5007820" cy="2813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34" y="1799609"/>
            <a:ext cx="5319826" cy="28592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1634" y="4281206"/>
            <a:ext cx="5319826" cy="377667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44263" y="4239206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Actual Oklahoma Landfill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Merriweather</vt:lpstr>
      <vt:lpstr>Noto Sans Symbols</vt:lpstr>
      <vt:lpstr>LEARN</vt:lpstr>
      <vt:lpstr>LEARN</vt:lpstr>
      <vt:lpstr>PowerPoint Presentation</vt:lpstr>
      <vt:lpstr>Landfills</vt:lpstr>
      <vt:lpstr>Take a look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Our Land With Landfills</dc:title>
  <dc:creator>K20 Center</dc:creator>
  <cp:lastModifiedBy>Daniella Peters</cp:lastModifiedBy>
  <cp:revision>7</cp:revision>
  <dcterms:modified xsi:type="dcterms:W3CDTF">2022-07-18T20:10:16Z</dcterms:modified>
</cp:coreProperties>
</file>