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4"/>
  </p:notesMasterIdLst>
  <p:sldIdLst>
    <p:sldId id="256" r:id="rId3"/>
    <p:sldId id="270" r:id="rId4"/>
    <p:sldId id="264" r:id="rId5"/>
    <p:sldId id="265" r:id="rId6"/>
    <p:sldId id="262" r:id="rId7"/>
    <p:sldId id="263" r:id="rId8"/>
    <p:sldId id="260" r:id="rId9"/>
    <p:sldId id="272" r:id="rId10"/>
    <p:sldId id="273" r:id="rId11"/>
    <p:sldId id="274" r:id="rId12"/>
    <p:sldId id="275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349"/>
  </p:normalViewPr>
  <p:slideViewPr>
    <p:cSldViewPr snapToGrid="0">
      <p:cViewPr varScale="1">
        <p:scale>
          <a:sx n="152" d="100"/>
          <a:sy n="15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isleindian.dickinson.edu/?utm_source=chatgpt.co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TNT. (2011, Sept 11). Into the West-Carlisle Indian School. 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=yfRHqWCz3Zw&amp;t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1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Dickinson College. (n.d.).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Carlisle Indian School Digital Resource Center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 </a:t>
            </a:r>
            <a:r>
              <a:rPr lang="en-US" b="0" i="0" dirty="0">
                <a:effectLst/>
                <a:hlinkClick r:id="rId3"/>
              </a:rPr>
              <a:t>https://carlisleindian.dickinson.edu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8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20.ou.edu/m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fRHqWCz3Zw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youtu.be/yfRHqWCz3Zw?si=6KKwMj53nvKYKPW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isleindian.dickinson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9446-112F-078D-2D50-9FC7A0CCE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2F61-F491-AD2C-11A6-5EAAA85B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Choice Board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722A871-8A4A-BC8E-ED65-6DB346202D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Choose one link from each column to explore and answer the question: </a:t>
            </a:r>
          </a:p>
          <a:p>
            <a:pPr lvl="1"/>
            <a:r>
              <a:rPr lang="en-US" dirty="0"/>
              <a:t>“How does the type of education described in the document affect Native students of that time?”</a:t>
            </a:r>
          </a:p>
          <a:p>
            <a:r>
              <a:rPr lang="en-US" dirty="0">
                <a:hlinkClick r:id="rId2"/>
              </a:rPr>
              <a:t>https://k20.ou.edu/mg</a:t>
            </a:r>
            <a:r>
              <a:rPr lang="en-US" dirty="0"/>
              <a:t> </a:t>
            </a:r>
            <a:endParaRPr lang="en-US" b="1" dirty="0">
              <a:highlight>
                <a:srgbClr val="FFFF00"/>
              </a:highlight>
            </a:endParaRPr>
          </a:p>
          <a:p>
            <a:pPr lvl="0" indent="-39370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177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0483A-5C9F-3586-48EC-F92B5AF1D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C52D-F2E7-A9A3-811E-81A7CEC8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Reflection Questions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A75EDB1-C3CD-BB5C-DCC3-1F974B06F4F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How has assimilation affected education in today’s Native communities?</a:t>
            </a:r>
          </a:p>
          <a:p>
            <a:r>
              <a:rPr lang="en-US" dirty="0"/>
              <a:t>What does the future of Native education look like?</a:t>
            </a:r>
          </a:p>
        </p:txBody>
      </p:sp>
    </p:spTree>
    <p:extLst>
      <p:ext uri="{BB962C8B-B14F-4D97-AF65-F5344CB8AC3E}">
        <p14:creationId xmlns:p14="http://schemas.microsoft.com/office/powerpoint/2010/main" val="273360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24" y="1037862"/>
            <a:ext cx="4940921" cy="2139950"/>
          </a:xfrm>
        </p:spPr>
        <p:txBody>
          <a:bodyPr>
            <a:normAutofit/>
          </a:bodyPr>
          <a:lstStyle/>
          <a:p>
            <a:r>
              <a:rPr lang="en-US" sz="4000" dirty="0"/>
              <a:t>Native American Education: Past, Present, and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3631" y="3285905"/>
            <a:ext cx="4939927" cy="1397000"/>
          </a:xfrm>
        </p:spPr>
        <p:txBody>
          <a:bodyPr/>
          <a:lstStyle/>
          <a:p>
            <a:r>
              <a:rPr lang="en-US" dirty="0"/>
              <a:t>Assimilation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748023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D84C-B1B9-7487-2919-4DBFDC69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S-I-T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001687CA-0FFD-B396-81EB-DB04465691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336693" cy="3262312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3"/>
              </a:buClr>
            </a:pPr>
            <a:r>
              <a:rPr lang="en-US" dirty="0">
                <a:solidFill>
                  <a:srgbClr val="292929"/>
                </a:solidFill>
              </a:rPr>
              <a:t>As you view the video, think about something you find: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292929"/>
                </a:solidFill>
              </a:rPr>
              <a:t>Surprising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292929"/>
                </a:solidFill>
              </a:rPr>
              <a:t>Interesting 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292929"/>
                </a:solidFill>
              </a:rPr>
              <a:t>Troubling</a:t>
            </a:r>
          </a:p>
          <a:p>
            <a:pPr>
              <a:spcAft>
                <a:spcPts val="0"/>
              </a:spcAft>
              <a:buClr>
                <a:schemeClr val="accent3"/>
              </a:buClr>
            </a:pPr>
            <a:r>
              <a:rPr lang="en-US" dirty="0">
                <a:solidFill>
                  <a:srgbClr val="292929"/>
                </a:solidFill>
              </a:rPr>
              <a:t>Be prepared to discuss.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421BB-55A5-EA53-9F02-3F14B914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925" y="0"/>
            <a:ext cx="1578075" cy="17280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7305-E72B-0511-2B0D-1ADF5810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09" y="4428417"/>
            <a:ext cx="6722409" cy="372930"/>
          </a:xfrm>
        </p:spPr>
        <p:txBody>
          <a:bodyPr wrap="square" rtlCol="0" anchor="b">
            <a:normAutofit/>
          </a:bodyPr>
          <a:lstStyle/>
          <a:p>
            <a:pPr algn="ctr" fontAlgn="auto">
              <a:defRPr/>
            </a:pPr>
            <a:r>
              <a:rPr lang="en-US" sz="1600" dirty="0">
                <a:hlinkClick r:id="rId4"/>
              </a:rPr>
              <a:t>Into the West-Carlisle Indian School</a:t>
            </a:r>
            <a:endParaRPr lang="en-US" sz="1600" dirty="0"/>
          </a:p>
        </p:txBody>
      </p:sp>
      <p:pic>
        <p:nvPicPr>
          <p:cNvPr id="3" name="Online Media 2" descr="Into the West-Carlisle Indian School">
            <a:hlinkClick r:id="" action="ppaction://media"/>
            <a:extLst>
              <a:ext uri="{FF2B5EF4-FFF2-40B4-BE49-F238E27FC236}">
                <a16:creationId xmlns:a16="http://schemas.microsoft.com/office/drawing/2014/main" id="{29500476-9E59-9DE8-83A8-BDF28B3863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97308" y="266379"/>
            <a:ext cx="5549384" cy="416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dirty="0"/>
              <a:t>Why did the U.S. government use assimilation to educate Native children? </a:t>
            </a:r>
          </a:p>
          <a:p>
            <a:r>
              <a:rPr lang="en-US" dirty="0"/>
              <a:t>How did assimilation in education affect Native people?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938212"/>
            <a:ext cx="7886700" cy="1090199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00" y="2028410"/>
            <a:ext cx="7885112" cy="2583347"/>
          </a:xfrm>
        </p:spPr>
        <p:txBody>
          <a:bodyPr rtlCol="0">
            <a:no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200" dirty="0"/>
              <a:t>Examine primary sources from students who attended Carlisle Indian Industrial School.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2200" dirty="0"/>
              <a:t>Analyze the many ways schools assimilated Native children.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200" dirty="0"/>
              <a:t>Participate in a collaborative discussion about the history of boarding schools, their existence today, and the future of Native education.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Native American Education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lvl="0">
              <a:spcAft>
                <a:spcPts val="0"/>
              </a:spcAft>
              <a:buSzPts val="2600"/>
            </a:pPr>
            <a:r>
              <a:rPr lang="en-US" dirty="0"/>
              <a:t>Explore primary source documents from the </a:t>
            </a:r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Carlisle Indian School Digital Resource Center</a:t>
            </a:r>
            <a:r>
              <a:rPr lang="en-US" u="sng" dirty="0"/>
              <a:t> </a:t>
            </a:r>
            <a:r>
              <a:rPr lang="en-US" dirty="0"/>
              <a:t>about students who attended the school around 100 years ago.</a:t>
            </a:r>
          </a:p>
          <a:p>
            <a:pPr lvl="0">
              <a:spcAft>
                <a:spcPts val="0"/>
              </a:spcAft>
              <a:buSzPts val="2600"/>
            </a:pPr>
            <a:r>
              <a:rPr lang="en-US" dirty="0"/>
              <a:t>Take notes about the two students on your handout.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856F5-E34A-1E94-9074-9E48D217B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4689-E061-EC7E-F421-2C22B169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Why-Lighting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00F64954-CAE1-38B9-CE5A-256C5A1540C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336693" cy="3262312"/>
          </a:xfrm>
        </p:spPr>
        <p:txBody>
          <a:bodyPr/>
          <a:lstStyle/>
          <a:p>
            <a:r>
              <a:rPr lang="en-US" dirty="0"/>
              <a:t>Read the short summary of the “History of Native Education: A Snapshot.”</a:t>
            </a:r>
          </a:p>
          <a:p>
            <a:r>
              <a:rPr lang="en-US" dirty="0"/>
              <a:t>Highlight key vocabulary you might not know.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66AE5-8607-60D2-33EF-8C31132B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52" y="274638"/>
            <a:ext cx="1582807" cy="15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80EF9-2806-1C77-4C83-497BA970A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345C-3F82-D118-EA93-2F84B03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Honeycomb Harvest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2CDFBE2A-B1D3-5B36-D46D-56D68D41762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336693" cy="3262312"/>
          </a:xfrm>
        </p:spPr>
        <p:txBody>
          <a:bodyPr/>
          <a:lstStyle/>
          <a:p>
            <a:pPr>
              <a:spcAft>
                <a:spcPts val="0"/>
              </a:spcAft>
              <a:buSzPts val="2400"/>
            </a:pPr>
            <a:r>
              <a:rPr lang="en-US" dirty="0">
                <a:ea typeface="Roboto"/>
                <a:sym typeface="Roboto"/>
              </a:rPr>
              <a:t>Review each topic on the hexagons.</a:t>
            </a:r>
          </a:p>
          <a:p>
            <a:pPr>
              <a:spcAft>
                <a:spcPts val="0"/>
              </a:spcAft>
              <a:buSzPts val="2400"/>
            </a:pPr>
            <a:r>
              <a:rPr lang="en-US" dirty="0">
                <a:ea typeface="Roboto"/>
                <a:sym typeface="Roboto"/>
              </a:rPr>
              <a:t>Arrange the hexagons so the sides of related topics touch. </a:t>
            </a:r>
          </a:p>
          <a:p>
            <a:pPr>
              <a:spcAft>
                <a:spcPts val="0"/>
              </a:spcAft>
              <a:buSzPts val="2400"/>
            </a:pPr>
            <a:r>
              <a:rPr lang="en-US" dirty="0">
                <a:ea typeface="Roboto"/>
                <a:sym typeface="Roboto"/>
              </a:rPr>
              <a:t>Be ready to discuss the choices you have made. </a:t>
            </a:r>
          </a:p>
          <a:p>
            <a:pPr marL="25400" lvl="0" indent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800" dirty="0">
              <a:ea typeface="Roboto"/>
              <a:sym typeface="Roboto"/>
            </a:endParaRPr>
          </a:p>
          <a:p>
            <a:pPr marL="577850" indent="-457200">
              <a:spcBef>
                <a:spcPts val="500"/>
              </a:spcBef>
              <a:buSzPct val="60000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31B44-C936-C492-7232-A649FE85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96" y="382209"/>
            <a:ext cx="1196578" cy="12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551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6122</TotalTime>
  <Words>319</Words>
  <Application>Microsoft Macintosh PowerPoint</Application>
  <PresentationFormat>On-screen Show (16:9)</PresentationFormat>
  <Paragraphs>35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 Display</vt:lpstr>
      <vt:lpstr>Arial</vt:lpstr>
      <vt:lpstr>Calibri</vt:lpstr>
      <vt:lpstr>Courier New</vt:lpstr>
      <vt:lpstr>Roboto</vt:lpstr>
      <vt:lpstr>System Font Regular</vt:lpstr>
      <vt:lpstr>Wingdings</vt:lpstr>
      <vt:lpstr>Custom Design</vt:lpstr>
      <vt:lpstr>1_Custom Design</vt:lpstr>
      <vt:lpstr>PowerPoint Presentation</vt:lpstr>
      <vt:lpstr>Native American Education: Past, Present, and Future</vt:lpstr>
      <vt:lpstr>S-I-T</vt:lpstr>
      <vt:lpstr>Into the West-Carlisle Indian School</vt:lpstr>
      <vt:lpstr>Essential Questions</vt:lpstr>
      <vt:lpstr>Learning Objectives</vt:lpstr>
      <vt:lpstr>Native American Education</vt:lpstr>
      <vt:lpstr>Why-Lighting</vt:lpstr>
      <vt:lpstr>Honeycomb Harvest</vt:lpstr>
      <vt:lpstr>Choice Board</vt:lpstr>
      <vt:lpstr>Reflection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Education</dc:title>
  <dc:subject/>
  <dc:creator>K20 Center</dc:creator>
  <cp:keywords/>
  <dc:description/>
  <cp:lastModifiedBy>Gracia, Ann M.</cp:lastModifiedBy>
  <cp:revision>4</cp:revision>
  <dcterms:created xsi:type="dcterms:W3CDTF">2026-06-09T17:47:48Z</dcterms:created>
  <dcterms:modified xsi:type="dcterms:W3CDTF">2026-07-17T13:33:29Z</dcterms:modified>
  <cp:category/>
</cp:coreProperties>
</file>