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2"/>
  </p:notesMasterIdLst>
  <p:sldIdLst>
    <p:sldId id="256" r:id="rId3"/>
    <p:sldId id="270" r:id="rId4"/>
    <p:sldId id="265" r:id="rId5"/>
    <p:sldId id="262" r:id="rId6"/>
    <p:sldId id="263" r:id="rId7"/>
    <p:sldId id="273" r:id="rId8"/>
    <p:sldId id="264" r:id="rId9"/>
    <p:sldId id="272" r:id="rId10"/>
    <p:sldId id="271" r:id="rId1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79493"/>
  </p:normalViewPr>
  <p:slideViewPr>
    <p:cSldViewPr snapToGrid="0">
      <p:cViewPr varScale="1">
        <p:scale>
          <a:sx n="117" d="100"/>
          <a:sy n="117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0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6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5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</a:rPr>
              <a:t>ABC News. (2009, November 4). </a:t>
            </a:r>
            <a:r>
              <a:rPr lang="en-US" i="1" dirty="0">
                <a:effectLst/>
              </a:rPr>
              <a:t>Nov. 10, 1989: Celebration at the Berlin Wall </a:t>
            </a:r>
            <a:r>
              <a:rPr lang="en-US" i="0" dirty="0">
                <a:effectLst/>
              </a:rPr>
              <a:t>[Video]</a:t>
            </a:r>
            <a:r>
              <a:rPr lang="en-US" dirty="0">
                <a:effectLst/>
              </a:rPr>
              <a:t>. YouTube. https://</a:t>
            </a:r>
            <a:r>
              <a:rPr lang="en-US" dirty="0" err="1">
                <a:effectLst/>
              </a:rPr>
              <a:t>www.youtube.com</a:t>
            </a:r>
            <a:r>
              <a:rPr lang="en-US" dirty="0">
                <a:effectLst/>
              </a:rPr>
              <a:t>/</a:t>
            </a:r>
            <a:r>
              <a:rPr lang="en-US" dirty="0" err="1">
                <a:effectLst/>
              </a:rPr>
              <a:t>watch?v</a:t>
            </a:r>
            <a:r>
              <a:rPr lang="en-US" dirty="0">
                <a:effectLst/>
              </a:rPr>
              <a:t>=snsdDb7KDkg </a:t>
            </a:r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</a:endParaRPr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I notice, I wonder. Strategies. https://learn.k20center.ou.edu/strategy/180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86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WIS-WIM. Strategies.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https://learn.k20center.ou.edu/strategy/1201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76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Why-lighting. Strategies.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https://learn.k20center.ou.edu/strategy/128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141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Dividing the pie. Strategies.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https://learn.k20center.ou.edu/strategy/1867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94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Six-word memoirs. Strategies.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https://learn.k20center.ou.edu/strategy/75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57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snsdDb7KDkg?feature=oembed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s://youtu.be/snsdDb7KDkg?si=uTK4Pjt4DCHDmbwq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Curtain Falls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End of the Cold War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dirty="0">
                <a:hlinkClick r:id="rId4"/>
              </a:rPr>
              <a:t>Celebration at the Berlin Wall</a:t>
            </a:r>
            <a:endParaRPr lang="en-US" dirty="0"/>
          </a:p>
        </p:txBody>
      </p:sp>
      <p:pic>
        <p:nvPicPr>
          <p:cNvPr id="3" name="Online Media 2" descr="Nov. 10, 1989: Celebration at the Berlin Wall">
            <a:hlinkClick r:id="" action="ppaction://media"/>
            <a:extLst>
              <a:ext uri="{FF2B5EF4-FFF2-40B4-BE49-F238E27FC236}">
                <a16:creationId xmlns:a16="http://schemas.microsoft.com/office/drawing/2014/main" id="{F5A85F33-1849-0090-7EA5-467854E93B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67922" y="422997"/>
            <a:ext cx="5208155" cy="3906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Why do governments collapse?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Explain why the Cold War ended.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A71B3-0AE3-64F4-120E-E7FCA195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4A32-96D6-F5E2-D8D2-85A8C5BC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WIS-WIM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650F5A78-FBE5-F9EF-6B86-3888DAE74AD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838950" cy="3262312"/>
          </a:xfrm>
        </p:spPr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Look at the table.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Write notes in the margins about the data you see. 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Add notes about what this data means.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Under the table, summarize what you see and what it means in a paragraph.</a:t>
            </a:r>
          </a:p>
        </p:txBody>
      </p:sp>
      <p:pic>
        <p:nvPicPr>
          <p:cNvPr id="3" name="Google Shape;104;p6">
            <a:extLst>
              <a:ext uri="{FF2B5EF4-FFF2-40B4-BE49-F238E27FC236}">
                <a16:creationId xmlns:a16="http://schemas.microsoft.com/office/drawing/2014/main" id="{E58B124C-B9C8-F964-9957-F5F5F2110D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6131" y="238655"/>
            <a:ext cx="2098187" cy="1441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690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Why-Lighting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543051"/>
            <a:ext cx="7070372" cy="3262312"/>
          </a:xfrm>
        </p:spPr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Read the article “The End of the Cold War” with your partner.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Highlight passages that describe what led to the end of the Cold War. 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Next to each passage you highlight, explain why you chose to highlight it.</a:t>
            </a:r>
          </a:p>
        </p:txBody>
      </p:sp>
      <p:pic>
        <p:nvPicPr>
          <p:cNvPr id="3" name="Google Shape;111;p7" descr="A picture containing chart&#10;&#10;Description automatically generated">
            <a:extLst>
              <a:ext uri="{FF2B5EF4-FFF2-40B4-BE49-F238E27FC236}">
                <a16:creationId xmlns:a16="http://schemas.microsoft.com/office/drawing/2014/main" id="{983793FD-3811-6EA6-E393-F9E6F883FA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8757" y="0"/>
            <a:ext cx="1748864" cy="1648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CFD2-7F21-C709-C868-14D1D460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1494-504B-D039-97FA-EDCDFC235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969"/>
            <a:ext cx="788670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Dividing the Pie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4EB96FF0-B44E-FF00-1C4C-DFD9126B717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243648"/>
            <a:ext cx="8154106" cy="3262312"/>
          </a:xfrm>
        </p:spPr>
        <p:txBody>
          <a:bodyPr/>
          <a:lstStyle/>
          <a:p>
            <a:pPr marL="481965"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</a:pPr>
            <a:r>
              <a:rPr lang="en-US" sz="2000" dirty="0"/>
              <a:t>Create a pie chart that illustrates reasons for the end of the Cold War.</a:t>
            </a:r>
          </a:p>
          <a:p>
            <a:pPr marL="481965"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</a:pPr>
            <a:r>
              <a:rPr lang="en-US" sz="2000" dirty="0"/>
              <a:t>Next to each part of the pie, explain why your group gave it that percentage of the pie. </a:t>
            </a:r>
          </a:p>
          <a:p>
            <a:pPr marL="481965"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</a:pPr>
            <a:r>
              <a:rPr lang="en-US" sz="2000" dirty="0"/>
              <a:t>Add color to your pie chart and give it a title. </a:t>
            </a:r>
          </a:p>
          <a:p>
            <a:pPr marL="481965"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</a:pPr>
            <a:r>
              <a:rPr lang="en-US" sz="2000" dirty="0"/>
              <a:t>Consider including the following categories: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High cost of goods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Low wages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Low gross domestic product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The war in Afghanistan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Policies such as glasnost and perestroika </a:t>
            </a:r>
          </a:p>
          <a:p>
            <a:pPr marL="684213" lvl="1" indent="-202248">
              <a:spcBef>
                <a:spcPts val="0"/>
              </a:spcBef>
              <a:buSzPct val="100000"/>
            </a:pPr>
            <a:r>
              <a:rPr lang="en-US" sz="2000" dirty="0"/>
              <a:t>Political movements in Poland and Hungary</a:t>
            </a:r>
          </a:p>
        </p:txBody>
      </p:sp>
      <p:pic>
        <p:nvPicPr>
          <p:cNvPr id="3" name="Google Shape;118;p8" descr="Icon&#10;&#10;Description automatically generated">
            <a:extLst>
              <a:ext uri="{FF2B5EF4-FFF2-40B4-BE49-F238E27FC236}">
                <a16:creationId xmlns:a16="http://schemas.microsoft.com/office/drawing/2014/main" id="{4CC02B62-D612-EB64-87D9-361E05E7B0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8624" y="-732920"/>
            <a:ext cx="2396727" cy="2721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404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15B1A-4D36-6B06-F944-16BF37F8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EDDF-5F12-244D-04E8-450A6902D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Six-Word Memoirs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E2E3A927-17A2-9FA7-8D95-8F3370B43D7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indent="-457200" fontAlgn="auto"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defRPr/>
            </a:pP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Reflect on everything you learned about the end of the Cold War. </a:t>
            </a:r>
          </a:p>
          <a:p>
            <a:pPr indent="-457200" fontAlgn="auto"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defRPr/>
            </a:pP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Create a six-word memoir that summarizes why the Cold War ended in six words. 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defRPr/>
            </a:pP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Example: “Economic woes led to USSR collapse.”</a:t>
            </a: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E6226317-D6AB-E732-3481-A646A87B4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712" y="-421989"/>
            <a:ext cx="1866328" cy="18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186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165</TotalTime>
  <Words>408</Words>
  <Application>Microsoft Macintosh PowerPoint</Application>
  <PresentationFormat>On-screen Show (16:9)</PresentationFormat>
  <Paragraphs>39</Paragraphs>
  <Slides>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The Curtain Falls</vt:lpstr>
      <vt:lpstr>Celebration at the Berlin Wall</vt:lpstr>
      <vt:lpstr>Essential Question</vt:lpstr>
      <vt:lpstr>Learning Objective</vt:lpstr>
      <vt:lpstr>WIS-WIM</vt:lpstr>
      <vt:lpstr>Why-Lighting</vt:lpstr>
      <vt:lpstr>Dividing the Pie</vt:lpstr>
      <vt:lpstr>Six-Word Memoirs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Halstied, Laura E.</dc:creator>
  <cp:keywords/>
  <dc:description/>
  <cp:lastModifiedBy>Franklin, Sherry</cp:lastModifiedBy>
  <cp:revision>5</cp:revision>
  <dcterms:created xsi:type="dcterms:W3CDTF">2026-06-09T17:47:48Z</dcterms:created>
  <dcterms:modified xsi:type="dcterms:W3CDTF">2026-10-06T16:30:23Z</dcterms:modified>
  <cp:category/>
</cp:coreProperties>
</file>