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6" r:id="rId8"/>
    <p:sldId id="267" r:id="rId9"/>
    <p:sldId id="269" r:id="rId10"/>
    <p:sldId id="270" r:id="rId11"/>
    <p:sldId id="271" r:id="rId12"/>
    <p:sldId id="272" r:id="rId13"/>
    <p:sldId id="273" r:id="rId14"/>
    <p:sldId id="274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FE1FFAE-C277-41DE-B313-73A80C984298}">
  <a:tblStyle styleId="{4FE1FFAE-C277-41DE-B313-73A80C98429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13"/>
    <p:restoredTop sz="94660"/>
  </p:normalViewPr>
  <p:slideViewPr>
    <p:cSldViewPr snapToGrid="0">
      <p:cViewPr varScale="1">
        <p:scale>
          <a:sx n="112" d="100"/>
          <a:sy n="112" d="100"/>
        </p:scale>
        <p:origin x="192" y="1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harram, Jehanne" userId="85e21374-e6a7-4794-bfaa-d28b9d520c64" providerId="ADAL" clId="{022724A3-92A0-9845-B80A-7100C53C9102}"/>
    <pc:docChg chg="undo custSel modSld">
      <pc:chgData name="Moharram, Jehanne" userId="85e21374-e6a7-4794-bfaa-d28b9d520c64" providerId="ADAL" clId="{022724A3-92A0-9845-B80A-7100C53C9102}" dt="2024-01-17T17:40:37.281" v="25" actId="20577"/>
      <pc:docMkLst>
        <pc:docMk/>
      </pc:docMkLst>
      <pc:sldChg chg="modSp mod">
        <pc:chgData name="Moharram, Jehanne" userId="85e21374-e6a7-4794-bfaa-d28b9d520c64" providerId="ADAL" clId="{022724A3-92A0-9845-B80A-7100C53C9102}" dt="2024-01-17T17:34:09.592" v="9" actId="5793"/>
        <pc:sldMkLst>
          <pc:docMk/>
          <pc:sldMk cId="0" sldId="259"/>
        </pc:sldMkLst>
        <pc:spChg chg="mod">
          <ac:chgData name="Moharram, Jehanne" userId="85e21374-e6a7-4794-bfaa-d28b9d520c64" providerId="ADAL" clId="{022724A3-92A0-9845-B80A-7100C53C9102}" dt="2024-01-17T17:34:09.592" v="9" actId="5793"/>
          <ac:spMkLst>
            <pc:docMk/>
            <pc:sldMk cId="0" sldId="259"/>
            <ac:spMk id="107" creationId="{00000000-0000-0000-0000-000000000000}"/>
          </ac:spMkLst>
        </pc:spChg>
      </pc:sldChg>
      <pc:sldChg chg="modSp mod">
        <pc:chgData name="Moharram, Jehanne" userId="85e21374-e6a7-4794-bfaa-d28b9d520c64" providerId="ADAL" clId="{022724A3-92A0-9845-B80A-7100C53C9102}" dt="2024-01-17T17:38:50.019" v="13" actId="20577"/>
        <pc:sldMkLst>
          <pc:docMk/>
          <pc:sldMk cId="516016585" sldId="267"/>
        </pc:sldMkLst>
        <pc:spChg chg="mod">
          <ac:chgData name="Moharram, Jehanne" userId="85e21374-e6a7-4794-bfaa-d28b9d520c64" providerId="ADAL" clId="{022724A3-92A0-9845-B80A-7100C53C9102}" dt="2024-01-17T17:38:50.019" v="13" actId="20577"/>
          <ac:spMkLst>
            <pc:docMk/>
            <pc:sldMk cId="516016585" sldId="267"/>
            <ac:spMk id="2" creationId="{5BD7DBBF-D343-4DB3-B54B-663B8870F524}"/>
          </ac:spMkLst>
        </pc:spChg>
      </pc:sldChg>
      <pc:sldChg chg="modSp mod">
        <pc:chgData name="Moharram, Jehanne" userId="85e21374-e6a7-4794-bfaa-d28b9d520c64" providerId="ADAL" clId="{022724A3-92A0-9845-B80A-7100C53C9102}" dt="2024-01-17T17:39:29.671" v="15" actId="1076"/>
        <pc:sldMkLst>
          <pc:docMk/>
          <pc:sldMk cId="1140320743" sldId="269"/>
        </pc:sldMkLst>
        <pc:spChg chg="mod">
          <ac:chgData name="Moharram, Jehanne" userId="85e21374-e6a7-4794-bfaa-d28b9d520c64" providerId="ADAL" clId="{022724A3-92A0-9845-B80A-7100C53C9102}" dt="2024-01-17T17:39:29.671" v="15" actId="1076"/>
          <ac:spMkLst>
            <pc:docMk/>
            <pc:sldMk cId="1140320743" sldId="269"/>
            <ac:spMk id="2" creationId="{F3045ABD-7E9E-FC2D-ED71-1A82B7E26904}"/>
          </ac:spMkLst>
        </pc:spChg>
      </pc:sldChg>
      <pc:sldChg chg="modSp mod">
        <pc:chgData name="Moharram, Jehanne" userId="85e21374-e6a7-4794-bfaa-d28b9d520c64" providerId="ADAL" clId="{022724A3-92A0-9845-B80A-7100C53C9102}" dt="2024-01-17T17:40:37.281" v="25" actId="20577"/>
        <pc:sldMkLst>
          <pc:docMk/>
          <pc:sldMk cId="2289918082" sldId="270"/>
        </pc:sldMkLst>
        <pc:spChg chg="mod">
          <ac:chgData name="Moharram, Jehanne" userId="85e21374-e6a7-4794-bfaa-d28b9d520c64" providerId="ADAL" clId="{022724A3-92A0-9845-B80A-7100C53C9102}" dt="2024-01-17T17:40:37.281" v="25" actId="20577"/>
          <ac:spMkLst>
            <pc:docMk/>
            <pc:sldMk cId="2289918082" sldId="270"/>
            <ac:spMk id="2" creationId="{478E7E7D-C763-C825-A9A9-D72248302B4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icon to add media</a:t>
            </a:r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4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dbookmag.com/life/mom-kids/g22559664/best-disney-movie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odysseyonline.com/the-best-and-worst-cafeteria-foods" TargetMode="External"/><Relationship Id="rId2" Type="http://schemas.openxmlformats.org/officeDocument/2006/relationships/hyperlink" Target="https://youtu.be/NCfaxIFqCr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edbookmag.com/life/mom-kids/g22559664/best-disney-movies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odysseyonline.com/the-best-and-worst-cafeteria-food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58E899E-99F9-4B9F-B54C-C322A35C0B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Think about the writing techniques that engage the reader</a:t>
            </a:r>
          </a:p>
          <a:p>
            <a:r>
              <a:rPr lang="en-US" dirty="0"/>
              <a:t>How do good writers engage us and hold our attention?</a:t>
            </a:r>
          </a:p>
          <a:p>
            <a:pPr marL="0" indent="0">
              <a:buNone/>
            </a:pPr>
            <a:endParaRPr lang="en-US" sz="1200" dirty="0"/>
          </a:p>
          <a:p>
            <a:pPr lvl="1"/>
            <a:r>
              <a:rPr lang="en-US" dirty="0"/>
              <a:t>20 Best Disney Movies of All Time - </a:t>
            </a:r>
            <a:r>
              <a:rPr lang="en-US" dirty="0">
                <a:hlinkClick r:id="rId2"/>
              </a:rPr>
              <a:t>https://www.redbookmag.com/life/mom-kids/g22559664/best-disney-movies/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F58F829-C440-00BB-AE4E-946671265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of/Worst of Lists</a:t>
            </a:r>
          </a:p>
        </p:txBody>
      </p:sp>
    </p:spTree>
    <p:extLst>
      <p:ext uri="{BB962C8B-B14F-4D97-AF65-F5344CB8AC3E}">
        <p14:creationId xmlns:p14="http://schemas.microsoft.com/office/powerpoint/2010/main" val="281487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74347AA-72BD-A60A-34CD-B806190209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Think about the writing techniques that engage the reader</a:t>
            </a:r>
          </a:p>
          <a:p>
            <a:r>
              <a:rPr lang="en-US" dirty="0"/>
              <a:t>How do good writers engage us and hold our attention?</a:t>
            </a:r>
            <a:endParaRPr lang="en-US" sz="1200" dirty="0"/>
          </a:p>
          <a:p>
            <a:r>
              <a:rPr lang="en-US" dirty="0"/>
              <a:t>Continue filling out Your Top 5 organizer. You should be completing the descriptive portions of the numbered items.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BE1E8D4-6D73-1688-5B7B-88C126A84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of/Worst of Lists</a:t>
            </a:r>
          </a:p>
        </p:txBody>
      </p:sp>
    </p:spTree>
    <p:extLst>
      <p:ext uri="{BB962C8B-B14F-4D97-AF65-F5344CB8AC3E}">
        <p14:creationId xmlns:p14="http://schemas.microsoft.com/office/powerpoint/2010/main" val="4033858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F1A601E-D968-2A9A-6320-C596C93FF1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Your rough draft should include the following:</a:t>
            </a:r>
          </a:p>
          <a:p>
            <a:pPr lvl="1"/>
            <a:r>
              <a:rPr lang="en-US" sz="1800" dirty="0"/>
              <a:t>Introductory paragraph explaining why the topic is important and the criteria used to determine the list</a:t>
            </a:r>
          </a:p>
          <a:p>
            <a:pPr lvl="1"/>
            <a:r>
              <a:rPr lang="en-US" sz="1800" dirty="0"/>
              <a:t>Short paragraphs describing each entry on the list (one for each number)</a:t>
            </a:r>
          </a:p>
          <a:p>
            <a:pPr lvl="1"/>
            <a:r>
              <a:rPr lang="en-US" sz="1800" dirty="0"/>
              <a:t>Be sure to use the techniques discussed to engage your audience</a:t>
            </a:r>
          </a:p>
          <a:p>
            <a:pPr lvl="1"/>
            <a:endParaRPr lang="en-US" dirty="0"/>
          </a:p>
          <a:p>
            <a:r>
              <a:rPr lang="en-US" dirty="0"/>
              <a:t>If you finish early, trade drafts with an Elbow Partner for peer reviewing.</a:t>
            </a:r>
          </a:p>
          <a:p>
            <a:pPr marL="6350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16DAE92-5249-75DD-A902-F912E425B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of/Worst of Lists</a:t>
            </a:r>
          </a:p>
        </p:txBody>
      </p:sp>
    </p:spTree>
    <p:extLst>
      <p:ext uri="{BB962C8B-B14F-4D97-AF65-F5344CB8AC3E}">
        <p14:creationId xmlns:p14="http://schemas.microsoft.com/office/powerpoint/2010/main" val="180396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131F8ED-A999-2C38-375B-4A905F6213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Using Google Slides to Create an e-book</a:t>
            </a:r>
          </a:p>
          <a:p>
            <a:pPr lvl="1"/>
            <a:r>
              <a:rPr lang="en-US" dirty="0"/>
              <a:t>Start a new Google Slides presentation.</a:t>
            </a:r>
          </a:p>
          <a:p>
            <a:pPr lvl="1"/>
            <a:r>
              <a:rPr lang="en-US" dirty="0"/>
              <a:t>Change the dimensions by going to FILE -&gt; PAGE SETUP and setting the page dimensions to 8.5 x 11 inches. </a:t>
            </a:r>
          </a:p>
          <a:p>
            <a:pPr lvl="1"/>
            <a:r>
              <a:rPr lang="en-US" dirty="0"/>
              <a:t>Now you can type in your text, change the background, and add images, videos, or links.</a:t>
            </a:r>
          </a:p>
          <a:p>
            <a:pPr lvl="1"/>
            <a:r>
              <a:rPr lang="en-US" dirty="0"/>
              <a:t>When you are sure your work is how you want it to look, select FILE &gt; DOWNLOAD &gt; PDF.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DDFF1FA-8FA9-0FAC-8913-31E9DEE30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an e-book!</a:t>
            </a:r>
          </a:p>
        </p:txBody>
      </p:sp>
    </p:spTree>
    <p:extLst>
      <p:ext uri="{BB962C8B-B14F-4D97-AF65-F5344CB8AC3E}">
        <p14:creationId xmlns:p14="http://schemas.microsoft.com/office/powerpoint/2010/main" val="3231838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ctrTitle"/>
          </p:nvPr>
        </p:nvSpPr>
        <p:spPr>
          <a:xfrm>
            <a:off x="644651" y="1007598"/>
            <a:ext cx="7964089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sz="4900" dirty="0"/>
              <a:t>Your </a:t>
            </a:r>
            <a:r>
              <a:rPr lang="en-US" sz="4900" dirty="0">
                <a:latin typeface="Calibri" panose="020F0502020204030204" pitchFamily="34" charset="0"/>
                <a:cs typeface="Calibri" panose="020F0502020204030204" pitchFamily="34" charset="0"/>
              </a:rPr>
              <a:t>Best</a:t>
            </a:r>
            <a:r>
              <a:rPr lang="en-US" sz="4900" dirty="0"/>
              <a:t>/Worst of Anything</a:t>
            </a:r>
          </a:p>
        </p:txBody>
      </p:sp>
      <p:sp>
        <p:nvSpPr>
          <p:cNvPr id="95" name="Google Shape;95;p2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marR="34289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Writing to Engage and Entertain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</a:t>
            </a:r>
            <a:endParaRPr dirty="0"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530352" y="2028497"/>
            <a:ext cx="7772400" cy="2029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What do good writers do to engage and hold their readers’ attention?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Lesson Objective</a:t>
            </a:r>
            <a:endParaRPr dirty="0"/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967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u="none" strike="noStrike" dirty="0">
                <a:solidFill>
                  <a:schemeClr val="bg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Practice descriptive writing skills by creating uniquely individual "Best/Worst of" lists in e-book format.</a:t>
            </a:r>
            <a:endParaRPr lang="en-US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dirty="0"/>
              <a:t>Have you ever seen a “Best of” list? Or a “Worst of” list?</a:t>
            </a:r>
          </a:p>
          <a:p>
            <a:r>
              <a:rPr lang="en-US" dirty="0"/>
              <a:t>Share some examples that you’ve seen.</a:t>
            </a:r>
          </a:p>
          <a:p>
            <a:r>
              <a:rPr lang="en-US" dirty="0"/>
              <a:t>Let’s create some as a group. </a:t>
            </a:r>
          </a:p>
          <a:p>
            <a:pPr lvl="1"/>
            <a:r>
              <a:rPr lang="en-US" dirty="0"/>
              <a:t>What’s an idea for a “Best of” list? </a:t>
            </a:r>
          </a:p>
          <a:p>
            <a:pPr lvl="1"/>
            <a:r>
              <a:rPr lang="en-US" dirty="0"/>
              <a:t>What’s an idea for a “Worst of” list?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Best of/Worst of Lists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D2DF244-918D-417E-84A4-82F0CCE75F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-457200">
              <a:spcBef>
                <a:spcPts val="0"/>
              </a:spcBef>
              <a:spcAft>
                <a:spcPts val="900"/>
              </a:spcAft>
            </a:pPr>
            <a:r>
              <a:rPr lang="en-US" dirty="0"/>
              <a:t>Now let’s view a few other examples</a:t>
            </a:r>
            <a:endParaRPr lang="en-US" sz="1800" dirty="0"/>
          </a:p>
          <a:p>
            <a:pPr lvl="1"/>
            <a:r>
              <a:rPr lang="en-US" sz="1800" dirty="0"/>
              <a:t>Things Siblings Do to Annoy Each Other - </a:t>
            </a:r>
            <a:r>
              <a:rPr lang="en-US" sz="1800" dirty="0">
                <a:hlinkClick r:id="rId2"/>
              </a:rPr>
              <a:t>https://youtu.be/NCfaxIFqCrs</a:t>
            </a:r>
            <a:endParaRPr lang="en-US" sz="1800" dirty="0"/>
          </a:p>
          <a:p>
            <a:pPr lvl="1"/>
            <a:r>
              <a:rPr lang="en-US" sz="1800" dirty="0"/>
              <a:t>Best and Worst Cafeteria Foods - </a:t>
            </a:r>
            <a:r>
              <a:rPr lang="en-US" sz="1800" dirty="0">
                <a:hlinkClick r:id="rId3"/>
              </a:rPr>
              <a:t>https://www.theodysseyonline.com/the-best-and-worst-cafeteria-foods</a:t>
            </a:r>
            <a:endParaRPr lang="en-US" sz="1800" dirty="0"/>
          </a:p>
          <a:p>
            <a:pPr lvl="1"/>
            <a:r>
              <a:rPr lang="en-US" sz="1800" dirty="0"/>
              <a:t>20 Best Disney Movies of All Time - </a:t>
            </a:r>
            <a:r>
              <a:rPr lang="en-US" sz="1800" dirty="0">
                <a:hlinkClick r:id="rId4"/>
              </a:rPr>
              <a:t>https://www.redbookmag.com/life/mom-kids/g22559664/best-disney-movies/</a:t>
            </a:r>
            <a:endParaRPr 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49FB3F6-71BD-4EAD-AB58-4CB6D74F5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of/Worst of Lists</a:t>
            </a:r>
          </a:p>
        </p:txBody>
      </p:sp>
    </p:spTree>
    <p:extLst>
      <p:ext uri="{BB962C8B-B14F-4D97-AF65-F5344CB8AC3E}">
        <p14:creationId xmlns:p14="http://schemas.microsoft.com/office/powerpoint/2010/main" val="804598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BD7DBBF-D343-4DB3-B54B-663B8870F5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09352"/>
            <a:ext cx="8229600" cy="2266472"/>
          </a:xfrm>
        </p:spPr>
        <p:txBody>
          <a:bodyPr/>
          <a:lstStyle/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Brainstorm topics for your own “Top 5 List”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Come up with 2–3 ideas for a “Best of” list and 2–3 ideas for a “Worst of” list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Think about which of these you are very interested in. Which ones do you think you could write about?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54C6D72-C72B-48DA-A063-E9E1BD8B9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Create Our Own List</a:t>
            </a:r>
          </a:p>
        </p:txBody>
      </p:sp>
    </p:spTree>
    <p:extLst>
      <p:ext uri="{BB962C8B-B14F-4D97-AF65-F5344CB8AC3E}">
        <p14:creationId xmlns:p14="http://schemas.microsoft.com/office/powerpoint/2010/main" val="51601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3045ABD-7E9E-FC2D-ED71-1A82B7E269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5750" y="1164497"/>
            <a:ext cx="8229600" cy="3434098"/>
          </a:xfrm>
        </p:spPr>
        <p:txBody>
          <a:bodyPr/>
          <a:lstStyle/>
          <a:p>
            <a:r>
              <a:rPr lang="en-US" dirty="0"/>
              <a:t>Look at the handout.</a:t>
            </a:r>
          </a:p>
          <a:p>
            <a:r>
              <a:rPr lang="en-US" dirty="0"/>
              <a:t>Complete the following sections:</a:t>
            </a:r>
          </a:p>
          <a:p>
            <a:pPr lvl="1"/>
            <a:r>
              <a:rPr lang="en-US" dirty="0"/>
              <a:t>Why is your topic important?</a:t>
            </a:r>
          </a:p>
          <a:p>
            <a:pPr lvl="1"/>
            <a:r>
              <a:rPr lang="en-US" dirty="0"/>
              <a:t>What three criteria are you using to determine your list?</a:t>
            </a:r>
          </a:p>
          <a:p>
            <a:pPr lvl="1"/>
            <a:r>
              <a:rPr lang="en-US" dirty="0"/>
              <a:t>How will you engage your audience?</a:t>
            </a:r>
          </a:p>
          <a:p>
            <a:r>
              <a:rPr lang="en-US" dirty="0"/>
              <a:t>Once you have finished answering the questions, list the items for your Best/Worst list in the numbered boxes.</a:t>
            </a:r>
          </a:p>
          <a:p>
            <a:pPr marL="6350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ABE659B-4571-EB38-650F-3E9ED5819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Create Our Own List</a:t>
            </a:r>
          </a:p>
        </p:txBody>
      </p:sp>
    </p:spTree>
    <p:extLst>
      <p:ext uri="{BB962C8B-B14F-4D97-AF65-F5344CB8AC3E}">
        <p14:creationId xmlns:p14="http://schemas.microsoft.com/office/powerpoint/2010/main" val="114032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78E7E7D-C763-C825-A9A9-D72248302B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Think about the writing techniques that engage </a:t>
            </a:r>
            <a:r>
              <a:rPr lang="en-US"/>
              <a:t>the reader.</a:t>
            </a:r>
            <a:endParaRPr lang="en-US" dirty="0"/>
          </a:p>
          <a:p>
            <a:r>
              <a:rPr lang="en-US" dirty="0"/>
              <a:t>How do good writers engage us and hold our attention?</a:t>
            </a:r>
          </a:p>
          <a:p>
            <a:pPr marL="0" indent="0">
              <a:buNone/>
            </a:pPr>
            <a:endParaRPr lang="en-US" sz="1200" dirty="0"/>
          </a:p>
          <a:p>
            <a:pPr lvl="1"/>
            <a:r>
              <a:rPr lang="en-US" dirty="0"/>
              <a:t>Best and Worst Cafeteria Foods - </a:t>
            </a:r>
            <a:r>
              <a:rPr lang="en-US" dirty="0">
                <a:hlinkClick r:id="rId2"/>
              </a:rPr>
              <a:t>https://www.theodysseyonline.com/the-best-and-worst-cafeteria-foods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3EECE34-C84C-871C-555C-EEC8A0A4D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of/Worst of Lists</a:t>
            </a:r>
          </a:p>
        </p:txBody>
      </p:sp>
    </p:spTree>
    <p:extLst>
      <p:ext uri="{BB962C8B-B14F-4D97-AF65-F5344CB8AC3E}">
        <p14:creationId xmlns:p14="http://schemas.microsoft.com/office/powerpoint/2010/main" val="2289918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Lesson Slides (Save As Template)" id="{B82688CD-F3F8-D743-BDCF-16F2D764311C}" vid="{25510A98-A159-F442-9F20-8C42A87FEC3C}"/>
    </a:ext>
  </a:extLst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Lesson Slides (Save As Template)" id="{B82688CD-F3F8-D743-BDCF-16F2D764311C}" vid="{EE08A19D-6F28-774F-AFE2-A57B6E693195}"/>
    </a:ext>
  </a:extLst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 theme</Template>
  <TotalTime>220</TotalTime>
  <Words>584</Words>
  <Application>Microsoft Macintosh PowerPoint</Application>
  <PresentationFormat>On-screen Show (16:9)</PresentationFormat>
  <Paragraphs>55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Noto Sans Symbols</vt:lpstr>
      <vt:lpstr>LEARN theme</vt:lpstr>
      <vt:lpstr>LEARN theme</vt:lpstr>
      <vt:lpstr>PowerPoint Presentation</vt:lpstr>
      <vt:lpstr>Your Best/Worst of Anything</vt:lpstr>
      <vt:lpstr>Essential Question</vt:lpstr>
      <vt:lpstr>Lesson Objective</vt:lpstr>
      <vt:lpstr>Best of/Worst of Lists</vt:lpstr>
      <vt:lpstr>Best of/Worst of Lists</vt:lpstr>
      <vt:lpstr>Let’s Create Our Own List</vt:lpstr>
      <vt:lpstr>Let’s Create Our Own List</vt:lpstr>
      <vt:lpstr>Best of/Worst of Lists</vt:lpstr>
      <vt:lpstr>Best of/Worst of Lists</vt:lpstr>
      <vt:lpstr>Best of/Worst of Lists</vt:lpstr>
      <vt:lpstr>Best of/Worst of Lists</vt:lpstr>
      <vt:lpstr>Create an e-book!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Jehanne Moharram</dc:creator>
  <cp:lastModifiedBy>Moharram, Jehanne</cp:lastModifiedBy>
  <cp:revision>24</cp:revision>
  <dcterms:created xsi:type="dcterms:W3CDTF">2023-12-01T21:17:34Z</dcterms:created>
  <dcterms:modified xsi:type="dcterms:W3CDTF">2024-01-17T17:40:37Z</dcterms:modified>
</cp:coreProperties>
</file>