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6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j/FJXDAn7+dPHrR5JP4y03aofT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2B5B14-40AE-40EA-AD80-8AD8F5690A54}" v="21" dt="2022-02-09T18:26:01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7"/>
    <p:restoredTop sz="83297" autoAdjust="0"/>
  </p:normalViewPr>
  <p:slideViewPr>
    <p:cSldViewPr snapToGrid="0" snapToObjects="1">
      <p:cViewPr varScale="1">
        <p:scale>
          <a:sx n="202" d="100"/>
          <a:sy n="202" d="100"/>
        </p:scale>
        <p:origin x="436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customschemas.google.com/relationships/presentationmetadata" Target="metadata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s, Daniella M." userId="87fb469b-cd7a-4b12-a1ae-bba5f0610088" providerId="ADAL" clId="{952B5B14-40AE-40EA-AD80-8AD8F5690A54}"/>
    <pc:docChg chg="undo redo custSel modSld">
      <pc:chgData name="Peters, Daniella M." userId="87fb469b-cd7a-4b12-a1ae-bba5f0610088" providerId="ADAL" clId="{952B5B14-40AE-40EA-AD80-8AD8F5690A54}" dt="2022-02-09T18:42:38.360" v="2053" actId="20577"/>
      <pc:docMkLst>
        <pc:docMk/>
      </pc:docMkLst>
      <pc:sldChg chg="modSp mod">
        <pc:chgData name="Peters, Daniella M." userId="87fb469b-cd7a-4b12-a1ae-bba5f0610088" providerId="ADAL" clId="{952B5B14-40AE-40EA-AD80-8AD8F5690A54}" dt="2022-02-07T23:07:21.638" v="32" actId="20577"/>
        <pc:sldMkLst>
          <pc:docMk/>
          <pc:sldMk cId="0" sldId="257"/>
        </pc:sldMkLst>
        <pc:spChg chg="mod">
          <ac:chgData name="Peters, Daniella M." userId="87fb469b-cd7a-4b12-a1ae-bba5f0610088" providerId="ADAL" clId="{952B5B14-40AE-40EA-AD80-8AD8F5690A54}" dt="2022-02-07T23:07:21.638" v="32" actId="20577"/>
          <ac:spMkLst>
            <pc:docMk/>
            <pc:sldMk cId="0" sldId="257"/>
            <ac:spMk id="94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7T23:07:12.564" v="17" actId="20577"/>
          <ac:spMkLst>
            <pc:docMk/>
            <pc:sldMk cId="0" sldId="257"/>
            <ac:spMk id="95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8T16:10:26.596" v="162" actId="20577"/>
        <pc:sldMkLst>
          <pc:docMk/>
          <pc:sldMk cId="0" sldId="258"/>
        </pc:sldMkLst>
        <pc:spChg chg="mod">
          <ac:chgData name="Peters, Daniella M." userId="87fb469b-cd7a-4b12-a1ae-bba5f0610088" providerId="ADAL" clId="{952B5B14-40AE-40EA-AD80-8AD8F5690A54}" dt="2022-02-07T23:07:37.780" v="33" actId="20577"/>
          <ac:spMkLst>
            <pc:docMk/>
            <pc:sldMk cId="0" sldId="258"/>
            <ac:spMk id="100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8T16:10:26.596" v="162" actId="20577"/>
          <ac:spMkLst>
            <pc:docMk/>
            <pc:sldMk cId="0" sldId="258"/>
            <ac:spMk id="101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9T16:25:16.139" v="177" actId="20577"/>
        <pc:sldMkLst>
          <pc:docMk/>
          <pc:sldMk cId="0" sldId="259"/>
        </pc:sldMkLst>
        <pc:spChg chg="mod">
          <ac:chgData name="Peters, Daniella M." userId="87fb469b-cd7a-4b12-a1ae-bba5f0610088" providerId="ADAL" clId="{952B5B14-40AE-40EA-AD80-8AD8F5690A54}" dt="2022-02-09T16:25:16.139" v="177" actId="20577"/>
          <ac:spMkLst>
            <pc:docMk/>
            <pc:sldMk cId="0" sldId="259"/>
            <ac:spMk id="107" creationId="{00000000-0000-0000-0000-000000000000}"/>
          </ac:spMkLst>
        </pc:spChg>
      </pc:sldChg>
      <pc:sldChg chg="modSp mod modNotesTx">
        <pc:chgData name="Peters, Daniella M." userId="87fb469b-cd7a-4b12-a1ae-bba5f0610088" providerId="ADAL" clId="{952B5B14-40AE-40EA-AD80-8AD8F5690A54}" dt="2022-02-09T17:36:43.409" v="1095"/>
        <pc:sldMkLst>
          <pc:docMk/>
          <pc:sldMk cId="0" sldId="260"/>
        </pc:sldMkLst>
        <pc:spChg chg="mod">
          <ac:chgData name="Peters, Daniella M." userId="87fb469b-cd7a-4b12-a1ae-bba5f0610088" providerId="ADAL" clId="{952B5B14-40AE-40EA-AD80-8AD8F5690A54}" dt="2022-02-09T16:53:39.747" v="390" actId="948"/>
          <ac:spMkLst>
            <pc:docMk/>
            <pc:sldMk cId="0" sldId="260"/>
            <ac:spMk id="113" creationId="{00000000-0000-0000-0000-000000000000}"/>
          </ac:spMkLst>
        </pc:spChg>
        <pc:picChg chg="mod">
          <ac:chgData name="Peters, Daniella M." userId="87fb469b-cd7a-4b12-a1ae-bba5f0610088" providerId="ADAL" clId="{952B5B14-40AE-40EA-AD80-8AD8F5690A54}" dt="2022-02-09T17:09:39.063" v="624" actId="1037"/>
          <ac:picMkLst>
            <pc:docMk/>
            <pc:sldMk cId="0" sldId="260"/>
            <ac:picMk id="114" creationId="{00000000-0000-0000-0000-000000000000}"/>
          </ac:picMkLst>
        </pc:picChg>
      </pc:sldChg>
      <pc:sldChg chg="modSp mod modNotesTx">
        <pc:chgData name="Peters, Daniella M." userId="87fb469b-cd7a-4b12-a1ae-bba5f0610088" providerId="ADAL" clId="{952B5B14-40AE-40EA-AD80-8AD8F5690A54}" dt="2022-02-09T17:05:20.807" v="549" actId="1036"/>
        <pc:sldMkLst>
          <pc:docMk/>
          <pc:sldMk cId="0" sldId="261"/>
        </pc:sldMkLst>
        <pc:spChg chg="mod">
          <ac:chgData name="Peters, Daniella M." userId="87fb469b-cd7a-4b12-a1ae-bba5f0610088" providerId="ADAL" clId="{952B5B14-40AE-40EA-AD80-8AD8F5690A54}" dt="2022-02-09T16:56:56.702" v="399" actId="20577"/>
          <ac:spMkLst>
            <pc:docMk/>
            <pc:sldMk cId="0" sldId="261"/>
            <ac:spMk id="119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6:59:59.400" v="451" actId="20577"/>
          <ac:spMkLst>
            <pc:docMk/>
            <pc:sldMk cId="0" sldId="261"/>
            <ac:spMk id="120" creationId="{00000000-0000-0000-0000-000000000000}"/>
          </ac:spMkLst>
        </pc:spChg>
        <pc:picChg chg="mod">
          <ac:chgData name="Peters, Daniella M." userId="87fb469b-cd7a-4b12-a1ae-bba5f0610088" providerId="ADAL" clId="{952B5B14-40AE-40EA-AD80-8AD8F5690A54}" dt="2022-02-09T17:05:20.807" v="549" actId="1036"/>
          <ac:picMkLst>
            <pc:docMk/>
            <pc:sldMk cId="0" sldId="261"/>
            <ac:picMk id="121" creationId="{00000000-0000-0000-0000-000000000000}"/>
          </ac:picMkLst>
        </pc:picChg>
      </pc:sldChg>
      <pc:sldChg chg="modSp mod modNotesTx">
        <pc:chgData name="Peters, Daniella M." userId="87fb469b-cd7a-4b12-a1ae-bba5f0610088" providerId="ADAL" clId="{952B5B14-40AE-40EA-AD80-8AD8F5690A54}" dt="2022-02-09T17:37:30.417" v="1154"/>
        <pc:sldMkLst>
          <pc:docMk/>
          <pc:sldMk cId="0" sldId="262"/>
        </pc:sldMkLst>
        <pc:spChg chg="mod">
          <ac:chgData name="Peters, Daniella M." userId="87fb469b-cd7a-4b12-a1ae-bba5f0610088" providerId="ADAL" clId="{952B5B14-40AE-40EA-AD80-8AD8F5690A54}" dt="2022-02-09T17:12:34.420" v="644" actId="948"/>
          <ac:spMkLst>
            <pc:docMk/>
            <pc:sldMk cId="0" sldId="262"/>
            <ac:spMk id="127" creationId="{00000000-0000-0000-0000-000000000000}"/>
          </ac:spMkLst>
        </pc:spChg>
        <pc:picChg chg="mod">
          <ac:chgData name="Peters, Daniella M." userId="87fb469b-cd7a-4b12-a1ae-bba5f0610088" providerId="ADAL" clId="{952B5B14-40AE-40EA-AD80-8AD8F5690A54}" dt="2022-02-09T17:09:22.252" v="621" actId="1037"/>
          <ac:picMkLst>
            <pc:docMk/>
            <pc:sldMk cId="0" sldId="262"/>
            <ac:picMk id="128" creationId="{00000000-0000-0000-0000-000000000000}"/>
          </ac:picMkLst>
        </pc:picChg>
      </pc:sldChg>
      <pc:sldChg chg="modNotesTx">
        <pc:chgData name="Peters, Daniella M." userId="87fb469b-cd7a-4b12-a1ae-bba5f0610088" providerId="ADAL" clId="{952B5B14-40AE-40EA-AD80-8AD8F5690A54}" dt="2022-02-09T17:23:57.502" v="730" actId="20577"/>
        <pc:sldMkLst>
          <pc:docMk/>
          <pc:sldMk cId="0" sldId="263"/>
        </pc:sldMkLst>
      </pc:sldChg>
      <pc:sldChg chg="modNotesTx">
        <pc:chgData name="Peters, Daniella M." userId="87fb469b-cd7a-4b12-a1ae-bba5f0610088" providerId="ADAL" clId="{952B5B14-40AE-40EA-AD80-8AD8F5690A54}" dt="2022-02-09T17:23:52.296" v="729" actId="20577"/>
        <pc:sldMkLst>
          <pc:docMk/>
          <pc:sldMk cId="0" sldId="264"/>
        </pc:sldMkLst>
      </pc:sldChg>
      <pc:sldChg chg="modNotesTx">
        <pc:chgData name="Peters, Daniella M." userId="87fb469b-cd7a-4b12-a1ae-bba5f0610088" providerId="ADAL" clId="{952B5B14-40AE-40EA-AD80-8AD8F5690A54}" dt="2022-02-09T17:25:40.794" v="775" actId="20577"/>
        <pc:sldMkLst>
          <pc:docMk/>
          <pc:sldMk cId="0" sldId="265"/>
        </pc:sldMkLst>
      </pc:sldChg>
      <pc:sldChg chg="modNotesTx">
        <pc:chgData name="Peters, Daniella M." userId="87fb469b-cd7a-4b12-a1ae-bba5f0610088" providerId="ADAL" clId="{952B5B14-40AE-40EA-AD80-8AD8F5690A54}" dt="2022-02-09T17:27:38.240" v="822" actId="20577"/>
        <pc:sldMkLst>
          <pc:docMk/>
          <pc:sldMk cId="0" sldId="266"/>
        </pc:sldMkLst>
      </pc:sldChg>
      <pc:sldChg chg="modSp mod modNotesTx">
        <pc:chgData name="Peters, Daniella M." userId="87fb469b-cd7a-4b12-a1ae-bba5f0610088" providerId="ADAL" clId="{952B5B14-40AE-40EA-AD80-8AD8F5690A54}" dt="2022-02-09T17:35:44.303" v="1015"/>
        <pc:sldMkLst>
          <pc:docMk/>
          <pc:sldMk cId="0" sldId="267"/>
        </pc:sldMkLst>
        <pc:spChg chg="mod">
          <ac:chgData name="Peters, Daniella M." userId="87fb469b-cd7a-4b12-a1ae-bba5f0610088" providerId="ADAL" clId="{952B5B14-40AE-40EA-AD80-8AD8F5690A54}" dt="2022-02-09T17:34:50.316" v="944" actId="948"/>
          <ac:spMkLst>
            <pc:docMk/>
            <pc:sldMk cId="0" sldId="267"/>
            <ac:spMk id="170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7:28:52.655" v="825" actId="20577"/>
          <ac:spMkLst>
            <pc:docMk/>
            <pc:sldMk cId="0" sldId="267"/>
            <ac:spMk id="171" creationId="{00000000-0000-0000-0000-000000000000}"/>
          </ac:spMkLst>
        </pc:spChg>
        <pc:picChg chg="mod">
          <ac:chgData name="Peters, Daniella M." userId="87fb469b-cd7a-4b12-a1ae-bba5f0610088" providerId="ADAL" clId="{952B5B14-40AE-40EA-AD80-8AD8F5690A54}" dt="2022-02-09T17:30:40.309" v="870" actId="1038"/>
          <ac:picMkLst>
            <pc:docMk/>
            <pc:sldMk cId="0" sldId="267"/>
            <ac:picMk id="172" creationId="{00000000-0000-0000-0000-000000000000}"/>
          </ac:picMkLst>
        </pc:picChg>
      </pc:sldChg>
      <pc:sldChg chg="modSp mod">
        <pc:chgData name="Peters, Daniella M." userId="87fb469b-cd7a-4b12-a1ae-bba5f0610088" providerId="ADAL" clId="{952B5B14-40AE-40EA-AD80-8AD8F5690A54}" dt="2022-02-09T18:00:26.575" v="1477" actId="114"/>
        <pc:sldMkLst>
          <pc:docMk/>
          <pc:sldMk cId="0" sldId="268"/>
        </pc:sldMkLst>
        <pc:spChg chg="mod">
          <ac:chgData name="Peters, Daniella M." userId="87fb469b-cd7a-4b12-a1ae-bba5f0610088" providerId="ADAL" clId="{952B5B14-40AE-40EA-AD80-8AD8F5690A54}" dt="2022-02-09T17:28:58.957" v="828" actId="20577"/>
          <ac:spMkLst>
            <pc:docMk/>
            <pc:sldMk cId="0" sldId="268"/>
            <ac:spMk id="177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8:00:26.575" v="1477" actId="114"/>
          <ac:spMkLst>
            <pc:docMk/>
            <pc:sldMk cId="0" sldId="268"/>
            <ac:spMk id="178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9T17:45:27.855" v="1194" actId="20577"/>
        <pc:sldMkLst>
          <pc:docMk/>
          <pc:sldMk cId="0" sldId="269"/>
        </pc:sldMkLst>
        <pc:spChg chg="mod">
          <ac:chgData name="Peters, Daniella M." userId="87fb469b-cd7a-4b12-a1ae-bba5f0610088" providerId="ADAL" clId="{952B5B14-40AE-40EA-AD80-8AD8F5690A54}" dt="2022-02-09T17:29:02.662" v="831" actId="20577"/>
          <ac:spMkLst>
            <pc:docMk/>
            <pc:sldMk cId="0" sldId="269"/>
            <ac:spMk id="184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7:45:27.855" v="1194" actId="20577"/>
          <ac:spMkLst>
            <pc:docMk/>
            <pc:sldMk cId="0" sldId="269"/>
            <ac:spMk id="185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9T17:46:11.561" v="1224" actId="20577"/>
        <pc:sldMkLst>
          <pc:docMk/>
          <pc:sldMk cId="0" sldId="270"/>
        </pc:sldMkLst>
        <pc:spChg chg="mod">
          <ac:chgData name="Peters, Daniella M." userId="87fb469b-cd7a-4b12-a1ae-bba5f0610088" providerId="ADAL" clId="{952B5B14-40AE-40EA-AD80-8AD8F5690A54}" dt="2022-02-09T17:29:07.775" v="838" actId="20577"/>
          <ac:spMkLst>
            <pc:docMk/>
            <pc:sldMk cId="0" sldId="270"/>
            <ac:spMk id="191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7:46:11.561" v="1224" actId="20577"/>
          <ac:spMkLst>
            <pc:docMk/>
            <pc:sldMk cId="0" sldId="270"/>
            <ac:spMk id="192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9T17:47:19.545" v="1285" actId="20577"/>
        <pc:sldMkLst>
          <pc:docMk/>
          <pc:sldMk cId="0" sldId="271"/>
        </pc:sldMkLst>
        <pc:spChg chg="mod">
          <ac:chgData name="Peters, Daniella M." userId="87fb469b-cd7a-4b12-a1ae-bba5f0610088" providerId="ADAL" clId="{952B5B14-40AE-40EA-AD80-8AD8F5690A54}" dt="2022-02-09T17:29:14.542" v="841" actId="20577"/>
          <ac:spMkLst>
            <pc:docMk/>
            <pc:sldMk cId="0" sldId="271"/>
            <ac:spMk id="198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7:47:19.545" v="1285" actId="20577"/>
          <ac:spMkLst>
            <pc:docMk/>
            <pc:sldMk cId="0" sldId="271"/>
            <ac:spMk id="199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9T17:49:11.385" v="1357" actId="20577"/>
        <pc:sldMkLst>
          <pc:docMk/>
          <pc:sldMk cId="0" sldId="272"/>
        </pc:sldMkLst>
        <pc:spChg chg="mod">
          <ac:chgData name="Peters, Daniella M." userId="87fb469b-cd7a-4b12-a1ae-bba5f0610088" providerId="ADAL" clId="{952B5B14-40AE-40EA-AD80-8AD8F5690A54}" dt="2022-02-09T17:29:18.352" v="844" actId="20577"/>
          <ac:spMkLst>
            <pc:docMk/>
            <pc:sldMk cId="0" sldId="272"/>
            <ac:spMk id="205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7:49:11.385" v="1357" actId="20577"/>
          <ac:spMkLst>
            <pc:docMk/>
            <pc:sldMk cId="0" sldId="272"/>
            <ac:spMk id="206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9T17:51:07.125" v="1375" actId="20577"/>
        <pc:sldMkLst>
          <pc:docMk/>
          <pc:sldMk cId="0" sldId="273"/>
        </pc:sldMkLst>
        <pc:spChg chg="mod">
          <ac:chgData name="Peters, Daniella M." userId="87fb469b-cd7a-4b12-a1ae-bba5f0610088" providerId="ADAL" clId="{952B5B14-40AE-40EA-AD80-8AD8F5690A54}" dt="2022-02-09T17:29:25.946" v="847" actId="20577"/>
          <ac:spMkLst>
            <pc:docMk/>
            <pc:sldMk cId="0" sldId="273"/>
            <ac:spMk id="212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7:51:07.125" v="1375" actId="20577"/>
          <ac:spMkLst>
            <pc:docMk/>
            <pc:sldMk cId="0" sldId="273"/>
            <ac:spMk id="213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9T17:54:01.897" v="1442" actId="20577"/>
        <pc:sldMkLst>
          <pc:docMk/>
          <pc:sldMk cId="0" sldId="274"/>
        </pc:sldMkLst>
        <pc:spChg chg="mod">
          <ac:chgData name="Peters, Daniella M." userId="87fb469b-cd7a-4b12-a1ae-bba5f0610088" providerId="ADAL" clId="{952B5B14-40AE-40EA-AD80-8AD8F5690A54}" dt="2022-02-09T17:29:29.977" v="850" actId="20577"/>
          <ac:spMkLst>
            <pc:docMk/>
            <pc:sldMk cId="0" sldId="274"/>
            <ac:spMk id="219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7:53:44.805" v="1436" actId="20577"/>
          <ac:spMkLst>
            <pc:docMk/>
            <pc:sldMk cId="0" sldId="274"/>
            <ac:spMk id="220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7:54:01.897" v="1442" actId="20577"/>
          <ac:spMkLst>
            <pc:docMk/>
            <pc:sldMk cId="0" sldId="274"/>
            <ac:spMk id="221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9T17:29:37.251" v="853" actId="20577"/>
        <pc:sldMkLst>
          <pc:docMk/>
          <pc:sldMk cId="0" sldId="275"/>
        </pc:sldMkLst>
        <pc:spChg chg="mod">
          <ac:chgData name="Peters, Daniella M." userId="87fb469b-cd7a-4b12-a1ae-bba5f0610088" providerId="ADAL" clId="{952B5B14-40AE-40EA-AD80-8AD8F5690A54}" dt="2022-02-09T17:29:37.251" v="853" actId="20577"/>
          <ac:spMkLst>
            <pc:docMk/>
            <pc:sldMk cId="0" sldId="275"/>
            <ac:spMk id="226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9T17:55:43.937" v="1453" actId="20577"/>
        <pc:sldMkLst>
          <pc:docMk/>
          <pc:sldMk cId="0" sldId="276"/>
        </pc:sldMkLst>
        <pc:spChg chg="mod">
          <ac:chgData name="Peters, Daniella M." userId="87fb469b-cd7a-4b12-a1ae-bba5f0610088" providerId="ADAL" clId="{952B5B14-40AE-40EA-AD80-8AD8F5690A54}" dt="2022-02-09T17:29:41.076" v="856" actId="20577"/>
          <ac:spMkLst>
            <pc:docMk/>
            <pc:sldMk cId="0" sldId="276"/>
            <ac:spMk id="233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7:55:24.307" v="1447" actId="20577"/>
          <ac:spMkLst>
            <pc:docMk/>
            <pc:sldMk cId="0" sldId="276"/>
            <ac:spMk id="234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7:55:43.937" v="1453" actId="20577"/>
          <ac:spMkLst>
            <pc:docMk/>
            <pc:sldMk cId="0" sldId="276"/>
            <ac:spMk id="235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9T17:57:18.995" v="1476" actId="20577"/>
        <pc:sldMkLst>
          <pc:docMk/>
          <pc:sldMk cId="0" sldId="277"/>
        </pc:sldMkLst>
        <pc:spChg chg="mod">
          <ac:chgData name="Peters, Daniella M." userId="87fb469b-cd7a-4b12-a1ae-bba5f0610088" providerId="ADAL" clId="{952B5B14-40AE-40EA-AD80-8AD8F5690A54}" dt="2022-02-09T17:29:48.598" v="859" actId="20577"/>
          <ac:spMkLst>
            <pc:docMk/>
            <pc:sldMk cId="0" sldId="277"/>
            <ac:spMk id="240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7:57:18.995" v="1476" actId="20577"/>
          <ac:spMkLst>
            <pc:docMk/>
            <pc:sldMk cId="0" sldId="277"/>
            <ac:spMk id="241" creationId="{00000000-0000-0000-0000-000000000000}"/>
          </ac:spMkLst>
        </pc:spChg>
      </pc:sldChg>
      <pc:sldChg chg="modSp mod">
        <pc:chgData name="Peters, Daniella M." userId="87fb469b-cd7a-4b12-a1ae-bba5f0610088" providerId="ADAL" clId="{952B5B14-40AE-40EA-AD80-8AD8F5690A54}" dt="2022-02-09T18:36:17.580" v="2039" actId="948"/>
        <pc:sldMkLst>
          <pc:docMk/>
          <pc:sldMk cId="0" sldId="278"/>
        </pc:sldMkLst>
        <pc:spChg chg="mod">
          <ac:chgData name="Peters, Daniella M." userId="87fb469b-cd7a-4b12-a1ae-bba5f0610088" providerId="ADAL" clId="{952B5B14-40AE-40EA-AD80-8AD8F5690A54}" dt="2022-02-09T18:11:21.927" v="1708" actId="20577"/>
          <ac:spMkLst>
            <pc:docMk/>
            <pc:sldMk cId="0" sldId="278"/>
            <ac:spMk id="247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8:36:17.580" v="2039" actId="948"/>
          <ac:spMkLst>
            <pc:docMk/>
            <pc:sldMk cId="0" sldId="278"/>
            <ac:spMk id="248" creationId="{00000000-0000-0000-0000-000000000000}"/>
          </ac:spMkLst>
        </pc:spChg>
        <pc:picChg chg="mod">
          <ac:chgData name="Peters, Daniella M." userId="87fb469b-cd7a-4b12-a1ae-bba5f0610088" providerId="ADAL" clId="{952B5B14-40AE-40EA-AD80-8AD8F5690A54}" dt="2022-02-09T18:04:20.237" v="1511" actId="1076"/>
          <ac:picMkLst>
            <pc:docMk/>
            <pc:sldMk cId="0" sldId="278"/>
            <ac:picMk id="249" creationId="{00000000-0000-0000-0000-000000000000}"/>
          </ac:picMkLst>
        </pc:picChg>
      </pc:sldChg>
      <pc:sldChg chg="delSp modSp mod modNotesTx">
        <pc:chgData name="Peters, Daniella M." userId="87fb469b-cd7a-4b12-a1ae-bba5f0610088" providerId="ADAL" clId="{952B5B14-40AE-40EA-AD80-8AD8F5690A54}" dt="2022-02-09T18:42:38.360" v="2053" actId="20577"/>
        <pc:sldMkLst>
          <pc:docMk/>
          <pc:sldMk cId="0" sldId="279"/>
        </pc:sldMkLst>
        <pc:spChg chg="mod">
          <ac:chgData name="Peters, Daniella M." userId="87fb469b-cd7a-4b12-a1ae-bba5f0610088" providerId="ADAL" clId="{952B5B14-40AE-40EA-AD80-8AD8F5690A54}" dt="2022-02-09T18:11:37.479" v="1748" actId="20577"/>
          <ac:spMkLst>
            <pc:docMk/>
            <pc:sldMk cId="0" sldId="279"/>
            <ac:spMk id="254" creationId="{00000000-0000-0000-0000-000000000000}"/>
          </ac:spMkLst>
        </pc:spChg>
        <pc:spChg chg="mod">
          <ac:chgData name="Peters, Daniella M." userId="87fb469b-cd7a-4b12-a1ae-bba5f0610088" providerId="ADAL" clId="{952B5B14-40AE-40EA-AD80-8AD8F5690A54}" dt="2022-02-09T18:42:38.360" v="2053" actId="20577"/>
          <ac:spMkLst>
            <pc:docMk/>
            <pc:sldMk cId="0" sldId="279"/>
            <ac:spMk id="255" creationId="{00000000-0000-0000-0000-000000000000}"/>
          </ac:spMkLst>
        </pc:spChg>
        <pc:picChg chg="del mod modCrop">
          <ac:chgData name="Peters, Daniella M." userId="87fb469b-cd7a-4b12-a1ae-bba5f0610088" providerId="ADAL" clId="{952B5B14-40AE-40EA-AD80-8AD8F5690A54}" dt="2022-02-09T18:26:59.629" v="2036" actId="478"/>
          <ac:picMkLst>
            <pc:docMk/>
            <pc:sldMk cId="0" sldId="279"/>
            <ac:picMk id="25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cad0f326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cad0f326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Freedom, E. K. (2021, November 28). </a:t>
            </a:r>
            <a:r>
              <a:rPr lang="en-US" i="0" dirty="0"/>
              <a:t>Save Uyghur shoes [Image]</a:t>
            </a:r>
            <a:r>
              <a:rPr lang="en-US" dirty="0"/>
              <a:t>. Instagram. Retrieved January 31, 2022, from https://www.instagram.com/p/CW1GVNtlSos/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cad0f326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cad0f326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Freedom, E. K. (2021, October 26). Hypocrite Nike shoes [Image]. Instagram. Retrieved January 31, 2022, from https://www.instagram.com/p/CVgEle_l18s/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K20 Center. (n.d.). Always, sometimes, or never true. Strategies. https://learn.k20center.ou.edu/strategy/145</a:t>
            </a:r>
            <a:endParaRPr dirty="0"/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c905ae0e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0c905ae0e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c905ae0e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0c905ae0e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c905ae0e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c905ae0e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c905ae0e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c905ae0e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c905ae0e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c905ae0e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c905ae0e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c905ae0e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c905ae0e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c905ae0e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c905ae0e8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0c905ae0e8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c905ae0e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0c905ae0e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0c905ae0e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0c905ae0e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0ca39b861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0ca39b861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ca39b861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0ca39b861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K20 Center. (n.d.). Looks like, feels like, sounds like. Strategies. https://learn.k20center.ou.edu/strategy/88</a:t>
            </a:r>
            <a:endParaRPr dirty="0"/>
          </a:p>
        </p:txBody>
      </p:sp>
      <p:sp>
        <p:nvSpPr>
          <p:cNvPr id="110" name="Google Shape;1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c905ae0e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0c905ae0e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Drost</a:t>
            </a:r>
            <a:r>
              <a:rPr lang="en-US" dirty="0"/>
              <a:t>, E. (2021, November 15). </a:t>
            </a:r>
            <a:r>
              <a:rPr lang="en-US" i="0" dirty="0"/>
              <a:t>Enes Kanter [Image]</a:t>
            </a:r>
            <a:r>
              <a:rPr lang="en-US" dirty="0"/>
              <a:t>. Wikimedia Commons. Retrieved January 31, 2022, from https://commons.wikimedia.org/wiki/File:Enes_Kanter_(51687645921)_(cropped).jpg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0c905ae0e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0c905ae0e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Categorical highlighting. Strategies. https://learn.k20center.ou.edu/strategy/192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cad0f326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cad0f326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Freedom, E. K. (2021, October 30). </a:t>
            </a:r>
            <a:r>
              <a:rPr lang="en-US" i="0" dirty="0"/>
              <a:t>No Beijing 2022 shoes [Image]</a:t>
            </a:r>
            <a:r>
              <a:rPr lang="en-US" dirty="0"/>
              <a:t>. Instagram. Retrieved January 31, 2022, from https://www.instagram.com/p/CVqJr5gFtYI/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cad0f326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cad0f326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Freedom, E. K. (2021, October 20). Free Tibet shoes [Image]. Instagram. Retrieved January 31, 2022, from https://www.instagram.com/p/CVRLubYsCA2/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24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4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25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6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6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7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28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29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30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18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9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19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0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20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/>
          <p:nvPr/>
        </p:nvSpPr>
        <p:spPr>
          <a:xfrm>
            <a:off x="1721476" y="1313644"/>
            <a:ext cx="5701048" cy="3206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1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21" descr="A picture containing icon&#10;&#10;Description automatically generated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14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2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16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10cad0f3260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2800" y="1068347"/>
            <a:ext cx="5323826" cy="3501729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g10cad0f3260_0_18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99" y="137200"/>
            <a:ext cx="3971851" cy="25604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g10cad0f3260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512" y="2949000"/>
            <a:ext cx="2938224" cy="19672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7" name="Google Shape;157;g10cad0f3260_0_18"/>
          <p:cNvSpPr txBox="1"/>
          <p:nvPr/>
        </p:nvSpPr>
        <p:spPr>
          <a:xfrm rot="858">
            <a:off x="5013358" y="383855"/>
            <a:ext cx="2402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#FreeUyghurs</a:t>
            </a:r>
            <a:endParaRPr sz="1600" b="1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10cad0f3260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163" y="376275"/>
            <a:ext cx="4253676" cy="439095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g10cad0f3260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382" y="2275875"/>
            <a:ext cx="2428941" cy="1685594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g10cad0f3260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6232" y="2103310"/>
            <a:ext cx="2428943" cy="1372747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g10cad0f3260_0_25"/>
          <p:cNvSpPr txBox="1"/>
          <p:nvPr/>
        </p:nvSpPr>
        <p:spPr>
          <a:xfrm rot="-749400">
            <a:off x="23020" y="1013990"/>
            <a:ext cx="2402560" cy="43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#EndUyghurForcecdLabor</a:t>
            </a:r>
            <a:endParaRPr sz="1600" b="1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 txBox="1">
            <a:spLocks noGrp="1"/>
          </p:cNvSpPr>
          <p:nvPr>
            <p:ph type="body" idx="1"/>
          </p:nvPr>
        </p:nvSpPr>
        <p:spPr>
          <a:xfrm>
            <a:off x="457200" y="1309350"/>
            <a:ext cx="5135526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 algn="l" rtl="0">
              <a:spcBef>
                <a:spcPts val="0"/>
              </a:spcBef>
              <a:spcAft>
                <a:spcPts val="600"/>
              </a:spcAft>
              <a:buSzPts val="2600"/>
              <a:buChar char="•"/>
            </a:pPr>
            <a:r>
              <a:rPr lang="en-US" dirty="0"/>
              <a:t>Read each of the statements on the following slides and decide how often it is true: </a:t>
            </a:r>
            <a:endParaRPr dirty="0"/>
          </a:p>
          <a:p>
            <a:pPr marL="6858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ts val="2000"/>
              <a:buChar char="•"/>
            </a:pPr>
            <a:r>
              <a:rPr lang="en-US" dirty="0"/>
              <a:t>Always</a:t>
            </a:r>
            <a:endParaRPr dirty="0"/>
          </a:p>
          <a:p>
            <a:pPr marL="6858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ts val="2000"/>
              <a:buChar char="•"/>
            </a:pPr>
            <a:r>
              <a:rPr lang="en-US" dirty="0"/>
              <a:t>Sometimes</a:t>
            </a:r>
            <a:endParaRPr dirty="0"/>
          </a:p>
          <a:p>
            <a:pPr marL="6858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ts val="2000"/>
              <a:buChar char="•"/>
            </a:pPr>
            <a:r>
              <a:rPr lang="en-US" dirty="0"/>
              <a:t>Never</a:t>
            </a:r>
            <a:endParaRPr dirty="0"/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Make sure to justify your answer.</a:t>
            </a:r>
            <a:endParaRPr dirty="0"/>
          </a:p>
        </p:txBody>
      </p:sp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pic>
        <p:nvPicPr>
          <p:cNvPr id="172" name="Google Shape;172;p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1084" y="1700218"/>
            <a:ext cx="3200400" cy="1732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c905ae0e8_0_4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sp>
        <p:nvSpPr>
          <p:cNvPr id="178" name="Google Shape;178;g10c905ae0e8_0_44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The title of a journalistic article is called a </a:t>
            </a:r>
            <a:r>
              <a:rPr lang="en-US" i="1" dirty="0"/>
              <a:t>headline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79" name="Google Shape;179;g10c905ae0e8_0_44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/>
              <a:t>Always True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c905ae0e8_0_5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sp>
        <p:nvSpPr>
          <p:cNvPr id="185" name="Google Shape;185;g10c905ae0e8_0_50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An image of the author </a:t>
            </a:r>
            <a:br>
              <a:rPr lang="en-US" dirty="0"/>
            </a:br>
            <a:r>
              <a:rPr lang="en-US" dirty="0"/>
              <a:t>is included.</a:t>
            </a:r>
            <a:endParaRPr i="1" dirty="0"/>
          </a:p>
        </p:txBody>
      </p:sp>
      <p:sp>
        <p:nvSpPr>
          <p:cNvPr id="186" name="Google Shape;186;g10c905ae0e8_0_50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/>
              <a:t>Sometimes True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c905ae0e8_0_5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sp>
        <p:nvSpPr>
          <p:cNvPr id="192" name="Google Shape;192;g10c905ae0e8_0_5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Images should have captions to tell the audience key information.</a:t>
            </a:r>
            <a:endParaRPr i="1" dirty="0"/>
          </a:p>
        </p:txBody>
      </p:sp>
      <p:sp>
        <p:nvSpPr>
          <p:cNvPr id="193" name="Google Shape;193;g10c905ae0e8_0_5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/>
              <a:t>Always True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c905ae0e8_0_6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sp>
        <p:nvSpPr>
          <p:cNvPr id="199" name="Google Shape;199;g10c905ae0e8_0_62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An article includes the name of the newspaper in the body text.</a:t>
            </a:r>
            <a:endParaRPr i="1" dirty="0"/>
          </a:p>
        </p:txBody>
      </p:sp>
      <p:sp>
        <p:nvSpPr>
          <p:cNvPr id="200" name="Google Shape;200;g10c905ae0e8_0_62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/>
              <a:t>Sometimes True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c905ae0e8_0_6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sp>
        <p:nvSpPr>
          <p:cNvPr id="206" name="Google Shape;206;g10c905ae0e8_0_68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A </a:t>
            </a:r>
            <a:r>
              <a:rPr lang="en-US" i="1" dirty="0"/>
              <a:t>drophead</a:t>
            </a:r>
            <a:r>
              <a:rPr lang="en-US" dirty="0"/>
              <a:t> (or </a:t>
            </a:r>
            <a:r>
              <a:rPr lang="en-US" i="1" dirty="0"/>
              <a:t>deck</a:t>
            </a:r>
            <a:r>
              <a:rPr lang="en-US" dirty="0"/>
              <a:t>) is a secondary headline that provides additional information about a story.</a:t>
            </a:r>
            <a:endParaRPr dirty="0"/>
          </a:p>
        </p:txBody>
      </p:sp>
      <p:sp>
        <p:nvSpPr>
          <p:cNvPr id="207" name="Google Shape;207;g10c905ae0e8_0_68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/>
              <a:t>Always True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c905ae0e8_0_7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sp>
        <p:nvSpPr>
          <p:cNvPr id="213" name="Google Shape;213;g10c905ae0e8_0_74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The </a:t>
            </a:r>
            <a:r>
              <a:rPr lang="en-US" i="1" dirty="0"/>
              <a:t>byline</a:t>
            </a:r>
            <a:r>
              <a:rPr lang="en-US" dirty="0"/>
              <a:t> should be included only at the end of an article.</a:t>
            </a:r>
            <a:endParaRPr dirty="0"/>
          </a:p>
        </p:txBody>
      </p:sp>
      <p:sp>
        <p:nvSpPr>
          <p:cNvPr id="214" name="Google Shape;214;g10c905ae0e8_0_74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/>
              <a:t>Never True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0c905ae0e8_0_8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sp>
        <p:nvSpPr>
          <p:cNvPr id="220" name="Google Shape;220;g10c905ae0e8_0_80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Every article should begin with a </a:t>
            </a:r>
            <a:r>
              <a:rPr lang="en-US" i="1" dirty="0"/>
              <a:t>lead</a:t>
            </a:r>
            <a:r>
              <a:rPr lang="en-US" dirty="0"/>
              <a:t> (or </a:t>
            </a:r>
            <a:r>
              <a:rPr lang="en-US" i="1" dirty="0" err="1"/>
              <a:t>lede</a:t>
            </a:r>
            <a:r>
              <a:rPr lang="en-US" dirty="0"/>
              <a:t>) that tells readers what the most important information is.</a:t>
            </a:r>
            <a:endParaRPr dirty="0"/>
          </a:p>
        </p:txBody>
      </p:sp>
      <p:sp>
        <p:nvSpPr>
          <p:cNvPr id="221" name="Google Shape;221;g10c905ae0e8_0_80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 dirty="0"/>
              <a:t>Always True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K20 Chronicle, Lesson 1</a:t>
            </a:r>
            <a:endParaRPr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What Makes a Good Article?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c905ae0e8_0_8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sp>
        <p:nvSpPr>
          <p:cNvPr id="227" name="Google Shape;227;g10c905ae0e8_0_8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/>
              <a:t>Images are an important way to capture the audience's attention.</a:t>
            </a:r>
            <a:endParaRPr i="1"/>
          </a:p>
        </p:txBody>
      </p:sp>
      <p:sp>
        <p:nvSpPr>
          <p:cNvPr id="228" name="Google Shape;228;g10c905ae0e8_0_8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/>
              <a:t>Always True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0c905ae0e8_0_9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sp>
        <p:nvSpPr>
          <p:cNvPr id="234" name="Google Shape;234;g10c905ae0e8_0_98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The author of an article should cite who/where their facts and information come from.</a:t>
            </a:r>
            <a:endParaRPr i="1" dirty="0"/>
          </a:p>
        </p:txBody>
      </p:sp>
      <p:sp>
        <p:nvSpPr>
          <p:cNvPr id="235" name="Google Shape;235;g10c905ae0e8_0_98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 dirty="0"/>
              <a:t>Always True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c905ae0e8_0_9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sp>
        <p:nvSpPr>
          <p:cNvPr id="241" name="Google Shape;241;g10c905ae0e8_0_92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Quotations should be direct, with nothing omitted from what the source said.</a:t>
            </a:r>
            <a:endParaRPr i="1" dirty="0"/>
          </a:p>
        </p:txBody>
      </p:sp>
      <p:sp>
        <p:nvSpPr>
          <p:cNvPr id="242" name="Google Shape;242;g10c905ae0e8_0_92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/>
              <a:t>Sometimes True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0ca39b861d_0_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Your Turn!</a:t>
            </a:r>
            <a:endParaRPr dirty="0"/>
          </a:p>
        </p:txBody>
      </p:sp>
      <p:sp>
        <p:nvSpPr>
          <p:cNvPr id="248" name="Google Shape;248;g10ca39b861d_0_12"/>
          <p:cNvSpPr txBox="1">
            <a:spLocks noGrp="1"/>
          </p:cNvSpPr>
          <p:nvPr>
            <p:ph type="body" idx="1"/>
          </p:nvPr>
        </p:nvSpPr>
        <p:spPr>
          <a:xfrm>
            <a:off x="457199" y="1262519"/>
            <a:ext cx="4981354" cy="3531203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Choose one of the articles you read earlier. Based on what you’ve learned, create your own start to the article. </a:t>
            </a:r>
            <a:br>
              <a:rPr lang="en-US" sz="2400" dirty="0"/>
            </a:br>
            <a:r>
              <a:rPr lang="en-US" sz="2400" dirty="0"/>
              <a:t>Be sure to include the following: </a:t>
            </a:r>
            <a:endParaRPr sz="2400" dirty="0"/>
          </a:p>
          <a:p>
            <a:pPr marL="457200" lvl="0" indent="-457200" algn="l" rtl="0">
              <a:spcBef>
                <a:spcPts val="0"/>
              </a:spcBef>
              <a:spcAft>
                <a:spcPts val="300"/>
              </a:spcAft>
              <a:buSzPct val="100000"/>
              <a:buChar char="•"/>
            </a:pPr>
            <a:r>
              <a:rPr lang="en-US" sz="2400" dirty="0"/>
              <a:t>Headline</a:t>
            </a:r>
            <a:endParaRPr sz="2400" dirty="0"/>
          </a:p>
          <a:p>
            <a:pPr marL="457200" lvl="0" indent="-457200" algn="l" rtl="0">
              <a:spcBef>
                <a:spcPts val="0"/>
              </a:spcBef>
              <a:spcAft>
                <a:spcPts val="300"/>
              </a:spcAft>
              <a:buSzPct val="100000"/>
              <a:buChar char="•"/>
            </a:pPr>
            <a:r>
              <a:rPr lang="en-US" sz="2400" dirty="0"/>
              <a:t>Byline</a:t>
            </a:r>
            <a:endParaRPr sz="2400" dirty="0"/>
          </a:p>
          <a:p>
            <a:pPr marL="457200" lvl="0" indent="-457200" algn="l" rtl="0">
              <a:spcBef>
                <a:spcPts val="0"/>
              </a:spcBef>
              <a:spcAft>
                <a:spcPts val="300"/>
              </a:spcAft>
              <a:buSzPct val="100000"/>
              <a:buChar char="•"/>
            </a:pPr>
            <a:r>
              <a:rPr lang="en-US" sz="2400" dirty="0"/>
              <a:t>Image with caption </a:t>
            </a:r>
          </a:p>
          <a:p>
            <a:pPr marL="685800" lvl="1" indent="-457200">
              <a:spcBef>
                <a:spcPts val="0"/>
              </a:spcBef>
              <a:spcAft>
                <a:spcPts val="600"/>
              </a:spcAft>
              <a:buSzPct val="100000"/>
              <a:buChar char="•"/>
            </a:pPr>
            <a:r>
              <a:rPr lang="en-US" dirty="0"/>
              <a:t>Don’t forget to credit the photographer!</a:t>
            </a:r>
            <a:endParaRPr dirty="0"/>
          </a:p>
        </p:txBody>
      </p:sp>
      <p:pic>
        <p:nvPicPr>
          <p:cNvPr id="249" name="Google Shape;249;g10ca39b861d_0_12"/>
          <p:cNvPicPr preferRelativeResize="0">
            <a:picLocks noChangeAspect="1"/>
          </p:cNvPicPr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80" y="1164647"/>
            <a:ext cx="2560320" cy="256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ca39b861d_0_1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Makes a Good Article?</a:t>
            </a:r>
            <a:endParaRPr dirty="0"/>
          </a:p>
        </p:txBody>
      </p:sp>
      <p:sp>
        <p:nvSpPr>
          <p:cNvPr id="255" name="Google Shape;255;g10ca39b861d_0_18"/>
          <p:cNvSpPr txBox="1">
            <a:spLocks noGrp="1"/>
          </p:cNvSpPr>
          <p:nvPr>
            <p:ph type="body" idx="1"/>
          </p:nvPr>
        </p:nvSpPr>
        <p:spPr>
          <a:xfrm>
            <a:off x="457199" y="1262531"/>
            <a:ext cx="7751135" cy="3531194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Using the rubric, read through your assigned story and score it to determine whether it is a “good” article!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Questions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body" idx="1"/>
          </p:nvPr>
        </p:nvSpPr>
        <p:spPr>
          <a:xfrm>
            <a:off x="530352" y="2028497"/>
            <a:ext cx="7772400" cy="209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What are the components of a journalistic article?</a:t>
            </a:r>
            <a:endParaRPr dirty="0"/>
          </a:p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What makes a good article?</a:t>
            </a:r>
            <a:endParaRPr dirty="0"/>
          </a:p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How do you create an engaging story?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Lesson Objectives</a:t>
            </a:r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530350" y="2028500"/>
            <a:ext cx="7772400" cy="24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600"/>
              <a:buAutoNum type="arabicPeriod"/>
            </a:pPr>
            <a:r>
              <a:rPr lang="en-US" dirty="0"/>
              <a:t>Evaluate how authors who write about the same issue approach their writing in different ways.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600"/>
              <a:buAutoNum type="arabicPeriod"/>
            </a:pPr>
            <a:r>
              <a:rPr lang="en-US" dirty="0"/>
              <a:t>Analyze how the text structures used in different articles support each author’s purpose.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600"/>
              <a:buAutoNum type="arabicPeriod"/>
            </a:pPr>
            <a:r>
              <a:rPr lang="en-US" dirty="0"/>
              <a:t>Evaluate an article for its effectiveness in writing.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Looks Like, Sounds Like, Feels Like</a:t>
            </a:r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body" idx="1"/>
          </p:nvPr>
        </p:nvSpPr>
        <p:spPr>
          <a:xfrm>
            <a:off x="457199" y="1262531"/>
            <a:ext cx="6113722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600"/>
              <a:buNone/>
            </a:pPr>
            <a:r>
              <a:rPr lang="en-US" dirty="0"/>
              <a:t>Think about the best newspaper </a:t>
            </a:r>
            <a:br>
              <a:rPr lang="en-US" dirty="0"/>
            </a:br>
            <a:r>
              <a:rPr lang="en-US" dirty="0"/>
              <a:t>or magazine articles you’ve read </a:t>
            </a:r>
            <a:br>
              <a:rPr lang="en-US" dirty="0"/>
            </a:br>
            <a:r>
              <a:rPr lang="en-US" dirty="0"/>
              <a:t>before, either in print or online.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What does a good article look like?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What does a good article sound like? </a:t>
            </a: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600"/>
              <a:buChar char="•"/>
            </a:pPr>
            <a:r>
              <a:rPr lang="en-US" dirty="0"/>
              <a:t>How does a good article make you feel?</a:t>
            </a:r>
            <a:endParaRPr dirty="0"/>
          </a:p>
        </p:txBody>
      </p:sp>
      <p:pic>
        <p:nvPicPr>
          <p:cNvPr id="114" name="Google Shape;11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5236" y="1517542"/>
            <a:ext cx="3040300" cy="92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c905ae0e8_0_1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Who Is Enes Kanter Freedom?</a:t>
            </a:r>
            <a:endParaRPr dirty="0"/>
          </a:p>
        </p:txBody>
      </p:sp>
      <p:sp>
        <p:nvSpPr>
          <p:cNvPr id="120" name="Google Shape;120;g10c905ae0e8_0_17"/>
          <p:cNvSpPr txBox="1">
            <a:spLocks noGrp="1"/>
          </p:cNvSpPr>
          <p:nvPr>
            <p:ph type="body" idx="1"/>
          </p:nvPr>
        </p:nvSpPr>
        <p:spPr>
          <a:xfrm>
            <a:off x="457200" y="1265273"/>
            <a:ext cx="4566684" cy="357098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600"/>
              </a:spcAft>
              <a:buSzPts val="2600"/>
              <a:buChar char="•"/>
            </a:pPr>
            <a:r>
              <a:rPr lang="en-US" dirty="0"/>
              <a:t>What do you already know about him?</a:t>
            </a:r>
            <a:endParaRPr dirty="0"/>
          </a:p>
          <a:p>
            <a:pPr marL="457200" lvl="0" indent="-457200" algn="l" rtl="0">
              <a:spcBef>
                <a:spcPts val="0"/>
              </a:spcBef>
              <a:spcAft>
                <a:spcPts val="600"/>
              </a:spcAft>
              <a:buSzPts val="2600"/>
              <a:buChar char="•"/>
            </a:pPr>
            <a:r>
              <a:rPr lang="en-US" dirty="0"/>
              <a:t>What information might you want to know about him?</a:t>
            </a:r>
            <a:endParaRPr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Is there anything interesting or surprising about him?</a:t>
            </a:r>
            <a:endParaRPr dirty="0"/>
          </a:p>
        </p:txBody>
      </p:sp>
      <p:pic>
        <p:nvPicPr>
          <p:cNvPr id="121" name="Google Shape;121;g10c905ae0e8_0_17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198" y="1281221"/>
            <a:ext cx="2012099" cy="268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c905ae0e8_0_2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Categorical Highlighting</a:t>
            </a:r>
            <a:endParaRPr/>
          </a:p>
        </p:txBody>
      </p:sp>
      <p:sp>
        <p:nvSpPr>
          <p:cNvPr id="127" name="Google Shape;127;g10c905ae0e8_0_29"/>
          <p:cNvSpPr txBox="1">
            <a:spLocks noGrp="1"/>
          </p:cNvSpPr>
          <p:nvPr>
            <p:ph type="body" idx="1"/>
          </p:nvPr>
        </p:nvSpPr>
        <p:spPr>
          <a:xfrm>
            <a:off x="457200" y="1265274"/>
            <a:ext cx="4726172" cy="3358332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As you read through your article, if you come across anything from your list, highlight it. </a:t>
            </a:r>
            <a:endParaRPr dirty="0"/>
          </a:p>
          <a:p>
            <a:pPr marL="457200" lvl="0" indent="-457200" algn="l" rtl="0">
              <a:spcBef>
                <a:spcPts val="0"/>
              </a:spcBef>
              <a:spcAft>
                <a:spcPts val="600"/>
              </a:spcAft>
              <a:buSzPts val="2600"/>
              <a:buChar char="•"/>
            </a:pPr>
            <a:r>
              <a:rPr lang="en-US" dirty="0"/>
              <a:t>Looks Like: </a:t>
            </a:r>
            <a:r>
              <a:rPr lang="en-US" dirty="0">
                <a:highlight>
                  <a:srgbClr val="FF00FF"/>
                </a:highlight>
              </a:rPr>
              <a:t>Pink</a:t>
            </a:r>
            <a:endParaRPr dirty="0">
              <a:highlight>
                <a:srgbClr val="FF00FF"/>
              </a:highlight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600"/>
              </a:spcAft>
              <a:buSzPts val="2600"/>
              <a:buChar char="•"/>
            </a:pPr>
            <a:r>
              <a:rPr lang="en-US" dirty="0"/>
              <a:t>Sounds Like: </a:t>
            </a:r>
            <a:r>
              <a:rPr lang="en-US" dirty="0">
                <a:highlight>
                  <a:srgbClr val="00FFFF"/>
                </a:highlight>
              </a:rPr>
              <a:t>Blue</a:t>
            </a:r>
            <a:endParaRPr dirty="0">
              <a:highlight>
                <a:srgbClr val="00FFFF"/>
              </a:highlight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600"/>
              </a:spcAft>
              <a:buSzPts val="2600"/>
              <a:buChar char="•"/>
            </a:pPr>
            <a:r>
              <a:rPr lang="en-US" dirty="0"/>
              <a:t>Feels Like: </a:t>
            </a:r>
            <a:r>
              <a:rPr lang="en-US" dirty="0">
                <a:highlight>
                  <a:srgbClr val="FFFF00"/>
                </a:highlight>
              </a:rPr>
              <a:t>Yellow</a:t>
            </a:r>
            <a:endParaRPr dirty="0">
              <a:highlight>
                <a:srgbClr val="FFFF00"/>
              </a:highlight>
            </a:endParaRPr>
          </a:p>
        </p:txBody>
      </p:sp>
      <p:pic>
        <p:nvPicPr>
          <p:cNvPr id="128" name="Google Shape;128;g10c905ae0e8_0_2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778" y="1070606"/>
            <a:ext cx="2971800" cy="299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10cad0f3260_0_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175" y="248875"/>
            <a:ext cx="3992596" cy="2024526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4" name="Google Shape;134;g10cad0f3260_0_1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7750" y="2876348"/>
            <a:ext cx="3540625" cy="20245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5" name="Google Shape;135;g10cad0f3260_0_1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7747" y="248875"/>
            <a:ext cx="3540630" cy="20245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g10cad0f3260_0_1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175" y="2876350"/>
            <a:ext cx="3992599" cy="20245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g10cad0f3260_0_1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275" y="1472775"/>
            <a:ext cx="3164324" cy="2434951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8" name="Google Shape;138;g10cad0f3260_0_1"/>
          <p:cNvSpPr txBox="1"/>
          <p:nvPr/>
        </p:nvSpPr>
        <p:spPr>
          <a:xfrm rot="858">
            <a:off x="311345" y="2359330"/>
            <a:ext cx="2402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#NoBeijing2022</a:t>
            </a:r>
            <a:endParaRPr sz="1600" b="1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0cad0f3260_0_1"/>
          <p:cNvSpPr txBox="1"/>
          <p:nvPr/>
        </p:nvSpPr>
        <p:spPr>
          <a:xfrm rot="858">
            <a:off x="6432245" y="2359330"/>
            <a:ext cx="2402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#FreedomShoes</a:t>
            </a:r>
            <a:endParaRPr sz="1600" b="1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10cad0f3260_0_1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8588" y="91150"/>
            <a:ext cx="3044174" cy="15977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g10cad0f3260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799" y="337299"/>
            <a:ext cx="3326875" cy="1766423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6" name="Google Shape;146;g10cad0f3260_0_10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601" y="2237825"/>
            <a:ext cx="2777276" cy="27613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Google Shape;147;g10cad0f3260_0_10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532" y="2232675"/>
            <a:ext cx="4562293" cy="2806201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8" name="Google Shape;148;g10cad0f3260_0_10"/>
          <p:cNvSpPr txBox="1"/>
          <p:nvPr/>
        </p:nvSpPr>
        <p:spPr>
          <a:xfrm rot="-5399142">
            <a:off x="-760405" y="3474855"/>
            <a:ext cx="2402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#FreeTibet</a:t>
            </a:r>
            <a:endParaRPr sz="1600" b="1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10cad0f3260_0_10"/>
          <p:cNvSpPr txBox="1"/>
          <p:nvPr/>
        </p:nvSpPr>
        <p:spPr>
          <a:xfrm rot="858">
            <a:off x="5579320" y="1745242"/>
            <a:ext cx="2402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#FreedomShoes</a:t>
            </a:r>
            <a:endParaRPr sz="1600" b="1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840</Words>
  <Application>Microsoft Office PowerPoint</Application>
  <PresentationFormat>On-screen Show (16:9)</PresentationFormat>
  <Paragraphs>82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Noto Sans Symbols</vt:lpstr>
      <vt:lpstr>LEARN theme</vt:lpstr>
      <vt:lpstr>LEARN theme</vt:lpstr>
      <vt:lpstr>PowerPoint Presentation</vt:lpstr>
      <vt:lpstr>The K20 Chronicle, Lesson 1</vt:lpstr>
      <vt:lpstr>Essential Questions</vt:lpstr>
      <vt:lpstr>Lesson Objectives</vt:lpstr>
      <vt:lpstr>Looks Like, Sounds Like, Feels Like</vt:lpstr>
      <vt:lpstr>Who Is Enes Kanter Freedom?</vt:lpstr>
      <vt:lpstr>Categorical Highlighting</vt:lpstr>
      <vt:lpstr>PowerPoint Presentation</vt:lpstr>
      <vt:lpstr>PowerPoint Presentation</vt:lpstr>
      <vt:lpstr>PowerPoint Presentation</vt:lpstr>
      <vt:lpstr>PowerPoint Presentation</vt:lpstr>
      <vt:lpstr>Always, Sometimes, or Never True</vt:lpstr>
      <vt:lpstr>Always, Sometimes, or Never True</vt:lpstr>
      <vt:lpstr>Always, Sometimes, or Never True</vt:lpstr>
      <vt:lpstr>Always, Sometimes, or Never True</vt:lpstr>
      <vt:lpstr>Always, Sometimes, or Never True</vt:lpstr>
      <vt:lpstr>Always, Sometimes, or Never True</vt:lpstr>
      <vt:lpstr>Always, Sometimes, or Never True</vt:lpstr>
      <vt:lpstr>Always, Sometimes, or Never True</vt:lpstr>
      <vt:lpstr>Always, Sometimes, or Never True</vt:lpstr>
      <vt:lpstr>Always, Sometimes, or Never True</vt:lpstr>
      <vt:lpstr>Always, Sometimes, or Never True</vt:lpstr>
      <vt:lpstr>Your Turn!</vt:lpstr>
      <vt:lpstr>What Makes a Good Article?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Makes a Good Article?</dc:title>
  <dc:creator>k20center@ou.edu</dc:creator>
  <cp:lastModifiedBy>Daniella Peters</cp:lastModifiedBy>
  <cp:revision>1</cp:revision>
  <dcterms:created xsi:type="dcterms:W3CDTF">2020-10-14T20:24:40Z</dcterms:created>
  <dcterms:modified xsi:type="dcterms:W3CDTF">2022-02-09T18:42:51Z</dcterms:modified>
</cp:coreProperties>
</file>