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7Tht9VFwrJr0XRuAbkP4/Sh0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E5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3F09A6-6221-4E7A-B36D-1A2BCC41DF59}" v="23" dt="2022-03-09T18:52:38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349" autoAdjust="0"/>
  </p:normalViewPr>
  <p:slideViewPr>
    <p:cSldViewPr snapToGrid="0" snapToObjects="1">
      <p:cViewPr varScale="1">
        <p:scale>
          <a:sx n="200" d="100"/>
          <a:sy n="200" d="100"/>
        </p:scale>
        <p:origin x="439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DF3F09A6-6221-4E7A-B36D-1A2BCC41DF59}"/>
    <pc:docChg chg="undo redo custSel modSld">
      <pc:chgData name="Peters, Daniella M." userId="87fb469b-cd7a-4b12-a1ae-bba5f0610088" providerId="ADAL" clId="{DF3F09A6-6221-4E7A-B36D-1A2BCC41DF59}" dt="2022-03-10T15:46:05.009" v="1405" actId="20577"/>
      <pc:docMkLst>
        <pc:docMk/>
      </pc:docMkLst>
      <pc:sldChg chg="modSp mod">
        <pc:chgData name="Peters, Daniella M." userId="87fb469b-cd7a-4b12-a1ae-bba5f0610088" providerId="ADAL" clId="{DF3F09A6-6221-4E7A-B36D-1A2BCC41DF59}" dt="2022-03-09T17:45:32.957" v="345" actId="1035"/>
        <pc:sldMkLst>
          <pc:docMk/>
          <pc:sldMk cId="0" sldId="257"/>
        </pc:sldMkLst>
        <pc:spChg chg="mod">
          <ac:chgData name="Peters, Daniella M." userId="87fb469b-cd7a-4b12-a1ae-bba5f0610088" providerId="ADAL" clId="{DF3F09A6-6221-4E7A-B36D-1A2BCC41DF59}" dt="2022-03-08T20:25:17.752" v="146" actId="1036"/>
          <ac:spMkLst>
            <pc:docMk/>
            <pc:sldMk cId="0" sldId="257"/>
            <ac:spMk id="94" creationId="{00000000-0000-0000-0000-000000000000}"/>
          </ac:spMkLst>
        </pc:spChg>
        <pc:spChg chg="mod">
          <ac:chgData name="Peters, Daniella M." userId="87fb469b-cd7a-4b12-a1ae-bba5f0610088" providerId="ADAL" clId="{DF3F09A6-6221-4E7A-B36D-1A2BCC41DF59}" dt="2022-03-08T20:25:17.752" v="146" actId="1036"/>
          <ac:spMkLst>
            <pc:docMk/>
            <pc:sldMk cId="0" sldId="257"/>
            <ac:spMk id="95" creationId="{00000000-0000-0000-0000-000000000000}"/>
          </ac:spMkLst>
        </pc:spChg>
        <pc:picChg chg="mod">
          <ac:chgData name="Peters, Daniella M." userId="87fb469b-cd7a-4b12-a1ae-bba5f0610088" providerId="ADAL" clId="{DF3F09A6-6221-4E7A-B36D-1A2BCC41DF59}" dt="2022-03-09T17:45:32.957" v="345" actId="1035"/>
          <ac:picMkLst>
            <pc:docMk/>
            <pc:sldMk cId="0" sldId="257"/>
            <ac:picMk id="96" creationId="{00000000-0000-0000-0000-000000000000}"/>
          </ac:picMkLst>
        </pc:picChg>
      </pc:sldChg>
      <pc:sldChg chg="modSp mod">
        <pc:chgData name="Peters, Daniella M." userId="87fb469b-cd7a-4b12-a1ae-bba5f0610088" providerId="ADAL" clId="{DF3F09A6-6221-4E7A-B36D-1A2BCC41DF59}" dt="2022-03-10T15:46:05.009" v="1405" actId="20577"/>
        <pc:sldMkLst>
          <pc:docMk/>
          <pc:sldMk cId="0" sldId="258"/>
        </pc:sldMkLst>
        <pc:spChg chg="mod">
          <ac:chgData name="Peters, Daniella M." userId="87fb469b-cd7a-4b12-a1ae-bba5f0610088" providerId="ADAL" clId="{DF3F09A6-6221-4E7A-B36D-1A2BCC41DF59}" dt="2022-03-08T20:21:15.282" v="133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Peters, Daniella M." userId="87fb469b-cd7a-4b12-a1ae-bba5f0610088" providerId="ADAL" clId="{DF3F09A6-6221-4E7A-B36D-1A2BCC41DF59}" dt="2022-03-10T15:46:05.009" v="140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Peters, Daniella M." userId="87fb469b-cd7a-4b12-a1ae-bba5f0610088" providerId="ADAL" clId="{DF3F09A6-6221-4E7A-B36D-1A2BCC41DF59}" dt="2022-03-08T20:26:20.010" v="158" actId="948"/>
        <pc:sldMkLst>
          <pc:docMk/>
          <pc:sldMk cId="0" sldId="259"/>
        </pc:sldMkLst>
        <pc:spChg chg="mod">
          <ac:chgData name="Peters, Daniella M." userId="87fb469b-cd7a-4b12-a1ae-bba5f0610088" providerId="ADAL" clId="{DF3F09A6-6221-4E7A-B36D-1A2BCC41DF59}" dt="2022-03-08T20:26:20.010" v="158" actId="948"/>
          <ac:spMkLst>
            <pc:docMk/>
            <pc:sldMk cId="0" sldId="259"/>
            <ac:spMk id="108" creationId="{00000000-0000-0000-0000-000000000000}"/>
          </ac:spMkLst>
        </pc:spChg>
      </pc:sldChg>
      <pc:sldChg chg="addSp delSp modSp mod modNotesTx">
        <pc:chgData name="Peters, Daniella M." userId="87fb469b-cd7a-4b12-a1ae-bba5f0610088" providerId="ADAL" clId="{DF3F09A6-6221-4E7A-B36D-1A2BCC41DF59}" dt="2022-03-09T18:18:59.185" v="849" actId="20577"/>
        <pc:sldMkLst>
          <pc:docMk/>
          <pc:sldMk cId="0" sldId="260"/>
        </pc:sldMkLst>
        <pc:spChg chg="mod">
          <ac:chgData name="Peters, Daniella M." userId="87fb469b-cd7a-4b12-a1ae-bba5f0610088" providerId="ADAL" clId="{DF3F09A6-6221-4E7A-B36D-1A2BCC41DF59}" dt="2022-03-08T20:27:25.956" v="174" actId="14100"/>
          <ac:spMkLst>
            <pc:docMk/>
            <pc:sldMk cId="0" sldId="260"/>
            <ac:spMk id="114" creationId="{00000000-0000-0000-0000-000000000000}"/>
          </ac:spMkLst>
        </pc:spChg>
        <pc:picChg chg="add mod">
          <ac:chgData name="Peters, Daniella M." userId="87fb469b-cd7a-4b12-a1ae-bba5f0610088" providerId="ADAL" clId="{DF3F09A6-6221-4E7A-B36D-1A2BCC41DF59}" dt="2022-03-09T18:08:44.235" v="612" actId="1076"/>
          <ac:picMkLst>
            <pc:docMk/>
            <pc:sldMk cId="0" sldId="260"/>
            <ac:picMk id="5" creationId="{9E5C6F3D-BEB8-4C92-A7DB-38F1F8D49C53}"/>
          </ac:picMkLst>
        </pc:picChg>
        <pc:picChg chg="del mod">
          <ac:chgData name="Peters, Daniella M." userId="87fb469b-cd7a-4b12-a1ae-bba5f0610088" providerId="ADAL" clId="{DF3F09A6-6221-4E7A-B36D-1A2BCC41DF59}" dt="2022-03-09T18:08:17.291" v="605" actId="478"/>
          <ac:picMkLst>
            <pc:docMk/>
            <pc:sldMk cId="0" sldId="260"/>
            <ac:picMk id="115" creationId="{00000000-0000-0000-0000-000000000000}"/>
          </ac:picMkLst>
        </pc:picChg>
      </pc:sldChg>
      <pc:sldChg chg="modSp mod modNotesTx">
        <pc:chgData name="Peters, Daniella M." userId="87fb469b-cd7a-4b12-a1ae-bba5f0610088" providerId="ADAL" clId="{DF3F09A6-6221-4E7A-B36D-1A2BCC41DF59}" dt="2022-03-09T18:22:34.705" v="991" actId="20577"/>
        <pc:sldMkLst>
          <pc:docMk/>
          <pc:sldMk cId="0" sldId="261"/>
        </pc:sldMkLst>
        <pc:spChg chg="mod">
          <ac:chgData name="Peters, Daniella M." userId="87fb469b-cd7a-4b12-a1ae-bba5f0610088" providerId="ADAL" clId="{DF3F09A6-6221-4E7A-B36D-1A2BCC41DF59}" dt="2022-03-08T20:32:54.234" v="235" actId="20577"/>
          <ac:spMkLst>
            <pc:docMk/>
            <pc:sldMk cId="0" sldId="261"/>
            <ac:spMk id="121" creationId="{00000000-0000-0000-0000-000000000000}"/>
          </ac:spMkLst>
        </pc:spChg>
        <pc:picChg chg="mod">
          <ac:chgData name="Peters, Daniella M." userId="87fb469b-cd7a-4b12-a1ae-bba5f0610088" providerId="ADAL" clId="{DF3F09A6-6221-4E7A-B36D-1A2BCC41DF59}" dt="2022-03-08T20:30:16.819" v="194" actId="1076"/>
          <ac:picMkLst>
            <pc:docMk/>
            <pc:sldMk cId="0" sldId="261"/>
            <ac:picMk id="122" creationId="{00000000-0000-0000-0000-000000000000}"/>
          </ac:picMkLst>
        </pc:picChg>
        <pc:picChg chg="mod">
          <ac:chgData name="Peters, Daniella M." userId="87fb469b-cd7a-4b12-a1ae-bba5f0610088" providerId="ADAL" clId="{DF3F09A6-6221-4E7A-B36D-1A2BCC41DF59}" dt="2022-03-08T20:33:55.331" v="243" actId="1035"/>
          <ac:picMkLst>
            <pc:docMk/>
            <pc:sldMk cId="0" sldId="261"/>
            <ac:picMk id="123" creationId="{00000000-0000-0000-0000-000000000000}"/>
          </ac:picMkLst>
        </pc:picChg>
      </pc:sldChg>
      <pc:sldChg chg="addSp delSp modSp mod modNotesTx">
        <pc:chgData name="Peters, Daniella M." userId="87fb469b-cd7a-4b12-a1ae-bba5f0610088" providerId="ADAL" clId="{DF3F09A6-6221-4E7A-B36D-1A2BCC41DF59}" dt="2022-03-09T18:22:41.161" v="993"/>
        <pc:sldMkLst>
          <pc:docMk/>
          <pc:sldMk cId="0" sldId="262"/>
        </pc:sldMkLst>
        <pc:spChg chg="mod">
          <ac:chgData name="Peters, Daniella M." userId="87fb469b-cd7a-4b12-a1ae-bba5f0610088" providerId="ADAL" clId="{DF3F09A6-6221-4E7A-B36D-1A2BCC41DF59}" dt="2022-03-08T20:32:46.561" v="233" actId="20577"/>
          <ac:spMkLst>
            <pc:docMk/>
            <pc:sldMk cId="0" sldId="262"/>
            <ac:spMk id="129" creationId="{00000000-0000-0000-0000-000000000000}"/>
          </ac:spMkLst>
        </pc:spChg>
        <pc:picChg chg="add mod">
          <ac:chgData name="Peters, Daniella M." userId="87fb469b-cd7a-4b12-a1ae-bba5f0610088" providerId="ADAL" clId="{DF3F09A6-6221-4E7A-B36D-1A2BCC41DF59}" dt="2022-03-08T20:33:46.188" v="242"/>
          <ac:picMkLst>
            <pc:docMk/>
            <pc:sldMk cId="0" sldId="262"/>
            <ac:picMk id="6" creationId="{83BFC9CB-E6EE-4F69-A49A-681C0007EF3B}"/>
          </ac:picMkLst>
        </pc:picChg>
        <pc:picChg chg="mod">
          <ac:chgData name="Peters, Daniella M." userId="87fb469b-cd7a-4b12-a1ae-bba5f0610088" providerId="ADAL" clId="{DF3F09A6-6221-4E7A-B36D-1A2BCC41DF59}" dt="2022-03-08T20:33:33.578" v="241" actId="1076"/>
          <ac:picMkLst>
            <pc:docMk/>
            <pc:sldMk cId="0" sldId="262"/>
            <ac:picMk id="130" creationId="{00000000-0000-0000-0000-000000000000}"/>
          </ac:picMkLst>
        </pc:picChg>
        <pc:picChg chg="del">
          <ac:chgData name="Peters, Daniella M." userId="87fb469b-cd7a-4b12-a1ae-bba5f0610088" providerId="ADAL" clId="{DF3F09A6-6221-4E7A-B36D-1A2BCC41DF59}" dt="2022-03-08T20:33:08.608" v="236" actId="478"/>
          <ac:picMkLst>
            <pc:docMk/>
            <pc:sldMk cId="0" sldId="262"/>
            <ac:picMk id="131" creationId="{00000000-0000-0000-0000-000000000000}"/>
          </ac:picMkLst>
        </pc:picChg>
      </pc:sldChg>
      <pc:sldChg chg="addSp delSp modSp mod modNotesTx">
        <pc:chgData name="Peters, Daniella M." userId="87fb469b-cd7a-4b12-a1ae-bba5f0610088" providerId="ADAL" clId="{DF3F09A6-6221-4E7A-B36D-1A2BCC41DF59}" dt="2022-03-09T18:22:45.739" v="995"/>
        <pc:sldMkLst>
          <pc:docMk/>
          <pc:sldMk cId="0" sldId="263"/>
        </pc:sldMkLst>
        <pc:spChg chg="mod">
          <ac:chgData name="Peters, Daniella M." userId="87fb469b-cd7a-4b12-a1ae-bba5f0610088" providerId="ADAL" clId="{DF3F09A6-6221-4E7A-B36D-1A2BCC41DF59}" dt="2022-03-08T20:36:26.822" v="270" actId="948"/>
          <ac:spMkLst>
            <pc:docMk/>
            <pc:sldMk cId="0" sldId="263"/>
            <ac:spMk id="137" creationId="{00000000-0000-0000-0000-000000000000}"/>
          </ac:spMkLst>
        </pc:spChg>
        <pc:picChg chg="add mod">
          <ac:chgData name="Peters, Daniella M." userId="87fb469b-cd7a-4b12-a1ae-bba5f0610088" providerId="ADAL" clId="{DF3F09A6-6221-4E7A-B36D-1A2BCC41DF59}" dt="2022-03-08T20:35:46.803" v="253"/>
          <ac:picMkLst>
            <pc:docMk/>
            <pc:sldMk cId="0" sldId="263"/>
            <ac:picMk id="6" creationId="{35914B5C-A21C-4BA3-8404-8E1FF55551DD}"/>
          </ac:picMkLst>
        </pc:picChg>
        <pc:picChg chg="del">
          <ac:chgData name="Peters, Daniella M." userId="87fb469b-cd7a-4b12-a1ae-bba5f0610088" providerId="ADAL" clId="{DF3F09A6-6221-4E7A-B36D-1A2BCC41DF59}" dt="2022-03-08T20:35:23.160" v="248" actId="478"/>
          <ac:picMkLst>
            <pc:docMk/>
            <pc:sldMk cId="0" sldId="263"/>
            <ac:picMk id="138" creationId="{00000000-0000-0000-0000-000000000000}"/>
          </ac:picMkLst>
        </pc:picChg>
        <pc:picChg chg="mod">
          <ac:chgData name="Peters, Daniella M." userId="87fb469b-cd7a-4b12-a1ae-bba5f0610088" providerId="ADAL" clId="{DF3F09A6-6221-4E7A-B36D-1A2BCC41DF59}" dt="2022-03-08T20:35:38.797" v="252" actId="1076"/>
          <ac:picMkLst>
            <pc:docMk/>
            <pc:sldMk cId="0" sldId="263"/>
            <ac:picMk id="139" creationId="{00000000-0000-0000-0000-000000000000}"/>
          </ac:picMkLst>
        </pc:picChg>
      </pc:sldChg>
      <pc:sldChg chg="addSp delSp modSp mod modNotes modNotesTx">
        <pc:chgData name="Peters, Daniella M." userId="87fb469b-cd7a-4b12-a1ae-bba5f0610088" providerId="ADAL" clId="{DF3F09A6-6221-4E7A-B36D-1A2BCC41DF59}" dt="2022-03-09T18:22:50.121" v="997"/>
        <pc:sldMkLst>
          <pc:docMk/>
          <pc:sldMk cId="0" sldId="264"/>
        </pc:sldMkLst>
        <pc:spChg chg="mod">
          <ac:chgData name="Peters, Daniella M." userId="87fb469b-cd7a-4b12-a1ae-bba5f0610088" providerId="ADAL" clId="{DF3F09A6-6221-4E7A-B36D-1A2BCC41DF59}" dt="2022-03-08T20:45:34.515" v="297" actId="948"/>
          <ac:spMkLst>
            <pc:docMk/>
            <pc:sldMk cId="0" sldId="264"/>
            <ac:spMk id="145" creationId="{00000000-0000-0000-0000-000000000000}"/>
          </ac:spMkLst>
        </pc:spChg>
        <pc:picChg chg="add mod">
          <ac:chgData name="Peters, Daniella M." userId="87fb469b-cd7a-4b12-a1ae-bba5f0610088" providerId="ADAL" clId="{DF3F09A6-6221-4E7A-B36D-1A2BCC41DF59}" dt="2022-03-08T20:44:38.914" v="276"/>
          <ac:picMkLst>
            <pc:docMk/>
            <pc:sldMk cId="0" sldId="264"/>
            <ac:picMk id="6" creationId="{FAFC88AB-516C-4D41-BD98-952B88377F92}"/>
          </ac:picMkLst>
        </pc:picChg>
        <pc:picChg chg="del">
          <ac:chgData name="Peters, Daniella M." userId="87fb469b-cd7a-4b12-a1ae-bba5f0610088" providerId="ADAL" clId="{DF3F09A6-6221-4E7A-B36D-1A2BCC41DF59}" dt="2022-03-08T20:43:44.390" v="274" actId="478"/>
          <ac:picMkLst>
            <pc:docMk/>
            <pc:sldMk cId="0" sldId="264"/>
            <ac:picMk id="146" creationId="{00000000-0000-0000-0000-000000000000}"/>
          </ac:picMkLst>
        </pc:picChg>
        <pc:picChg chg="mod">
          <ac:chgData name="Peters, Daniella M." userId="87fb469b-cd7a-4b12-a1ae-bba5f0610088" providerId="ADAL" clId="{DF3F09A6-6221-4E7A-B36D-1A2BCC41DF59}" dt="2022-03-08T20:43:55.034" v="275" actId="1076"/>
          <ac:picMkLst>
            <pc:docMk/>
            <pc:sldMk cId="0" sldId="264"/>
            <ac:picMk id="147" creationId="{00000000-0000-0000-0000-000000000000}"/>
          </ac:picMkLst>
        </pc:picChg>
      </pc:sldChg>
      <pc:sldChg chg="addSp delSp modSp mod modNotes modNotesTx">
        <pc:chgData name="Peters, Daniella M." userId="87fb469b-cd7a-4b12-a1ae-bba5f0610088" providerId="ADAL" clId="{DF3F09A6-6221-4E7A-B36D-1A2BCC41DF59}" dt="2022-03-09T18:22:54.816" v="999"/>
        <pc:sldMkLst>
          <pc:docMk/>
          <pc:sldMk cId="0" sldId="265"/>
        </pc:sldMkLst>
        <pc:spChg chg="mod">
          <ac:chgData name="Peters, Daniella M." userId="87fb469b-cd7a-4b12-a1ae-bba5f0610088" providerId="ADAL" clId="{DF3F09A6-6221-4E7A-B36D-1A2BCC41DF59}" dt="2022-03-08T20:48:55.864" v="327" actId="948"/>
          <ac:spMkLst>
            <pc:docMk/>
            <pc:sldMk cId="0" sldId="265"/>
            <ac:spMk id="153" creationId="{00000000-0000-0000-0000-000000000000}"/>
          </ac:spMkLst>
        </pc:spChg>
        <pc:picChg chg="add mod">
          <ac:chgData name="Peters, Daniella M." userId="87fb469b-cd7a-4b12-a1ae-bba5f0610088" providerId="ADAL" clId="{DF3F09A6-6221-4E7A-B36D-1A2BCC41DF59}" dt="2022-03-08T20:47:48.036" v="306"/>
          <ac:picMkLst>
            <pc:docMk/>
            <pc:sldMk cId="0" sldId="265"/>
            <ac:picMk id="6" creationId="{F3D22F0E-53A9-402C-ABD3-094C0FFBD772}"/>
          </ac:picMkLst>
        </pc:picChg>
        <pc:picChg chg="del">
          <ac:chgData name="Peters, Daniella M." userId="87fb469b-cd7a-4b12-a1ae-bba5f0610088" providerId="ADAL" clId="{DF3F09A6-6221-4E7A-B36D-1A2BCC41DF59}" dt="2022-03-08T20:47:32" v="304" actId="478"/>
          <ac:picMkLst>
            <pc:docMk/>
            <pc:sldMk cId="0" sldId="265"/>
            <ac:picMk id="154" creationId="{00000000-0000-0000-0000-000000000000}"/>
          </ac:picMkLst>
        </pc:picChg>
        <pc:picChg chg="mod">
          <ac:chgData name="Peters, Daniella M." userId="87fb469b-cd7a-4b12-a1ae-bba5f0610088" providerId="ADAL" clId="{DF3F09A6-6221-4E7A-B36D-1A2BCC41DF59}" dt="2022-03-08T20:47:39.076" v="305" actId="1076"/>
          <ac:picMkLst>
            <pc:docMk/>
            <pc:sldMk cId="0" sldId="265"/>
            <ac:picMk id="155" creationId="{00000000-0000-0000-0000-000000000000}"/>
          </ac:picMkLst>
        </pc:picChg>
      </pc:sldChg>
      <pc:sldChg chg="modSp mod modNotesTx">
        <pc:chgData name="Peters, Daniella M." userId="87fb469b-cd7a-4b12-a1ae-bba5f0610088" providerId="ADAL" clId="{DF3F09A6-6221-4E7A-B36D-1A2BCC41DF59}" dt="2022-03-09T18:22:59.518" v="1000"/>
        <pc:sldMkLst>
          <pc:docMk/>
          <pc:sldMk cId="0" sldId="266"/>
        </pc:sldMkLst>
        <pc:spChg chg="mod">
          <ac:chgData name="Peters, Daniella M." userId="87fb469b-cd7a-4b12-a1ae-bba5f0610088" providerId="ADAL" clId="{DF3F09A6-6221-4E7A-B36D-1A2BCC41DF59}" dt="2022-03-09T18:03:22.358" v="449" actId="20577"/>
          <ac:spMkLst>
            <pc:docMk/>
            <pc:sldMk cId="0" sldId="266"/>
            <ac:spMk id="160" creationId="{00000000-0000-0000-0000-000000000000}"/>
          </ac:spMkLst>
        </pc:spChg>
        <pc:picChg chg="mod">
          <ac:chgData name="Peters, Daniella M." userId="87fb469b-cd7a-4b12-a1ae-bba5f0610088" providerId="ADAL" clId="{DF3F09A6-6221-4E7A-B36D-1A2BCC41DF59}" dt="2022-03-09T17:58:45.333" v="407" actId="14100"/>
          <ac:picMkLst>
            <pc:docMk/>
            <pc:sldMk cId="0" sldId="266"/>
            <ac:picMk id="162" creationId="{00000000-0000-0000-0000-000000000000}"/>
          </ac:picMkLst>
        </pc:picChg>
      </pc:sldChg>
      <pc:sldChg chg="delSp modSp mod modNotesTx">
        <pc:chgData name="Peters, Daniella M." userId="87fb469b-cd7a-4b12-a1ae-bba5f0610088" providerId="ADAL" clId="{DF3F09A6-6221-4E7A-B36D-1A2BCC41DF59}" dt="2022-03-09T18:27:34.780" v="1042" actId="20577"/>
        <pc:sldMkLst>
          <pc:docMk/>
          <pc:sldMk cId="0" sldId="267"/>
        </pc:sldMkLst>
        <pc:spChg chg="del mod">
          <ac:chgData name="Peters, Daniella M." userId="87fb469b-cd7a-4b12-a1ae-bba5f0610088" providerId="ADAL" clId="{DF3F09A6-6221-4E7A-B36D-1A2BCC41DF59}" dt="2022-03-09T18:06:12.204" v="589" actId="478"/>
          <ac:spMkLst>
            <pc:docMk/>
            <pc:sldMk cId="0" sldId="267"/>
            <ac:spMk id="168" creationId="{00000000-0000-0000-0000-000000000000}"/>
          </ac:spMkLst>
        </pc:spChg>
        <pc:picChg chg="mod">
          <ac:chgData name="Peters, Daniella M." userId="87fb469b-cd7a-4b12-a1ae-bba5f0610088" providerId="ADAL" clId="{DF3F09A6-6221-4E7A-B36D-1A2BCC41DF59}" dt="2022-03-09T18:06:42.341" v="598" actId="1036"/>
          <ac:picMkLst>
            <pc:docMk/>
            <pc:sldMk cId="0" sldId="267"/>
            <ac:picMk id="167" creationId="{00000000-0000-0000-0000-000000000000}"/>
          </ac:picMkLst>
        </pc:picChg>
      </pc:sldChg>
      <pc:sldChg chg="modSp mod modNotes modNotesTx">
        <pc:chgData name="Peters, Daniella M." userId="87fb469b-cd7a-4b12-a1ae-bba5f0610088" providerId="ADAL" clId="{DF3F09A6-6221-4E7A-B36D-1A2BCC41DF59}" dt="2022-03-09T18:22:06.038" v="989" actId="20577"/>
        <pc:sldMkLst>
          <pc:docMk/>
          <pc:sldMk cId="0" sldId="268"/>
        </pc:sldMkLst>
        <pc:spChg chg="mod">
          <ac:chgData name="Peters, Daniella M." userId="87fb469b-cd7a-4b12-a1ae-bba5f0610088" providerId="ADAL" clId="{DF3F09A6-6221-4E7A-B36D-1A2BCC41DF59}" dt="2022-03-09T18:16:42.086" v="840" actId="20577"/>
          <ac:spMkLst>
            <pc:docMk/>
            <pc:sldMk cId="0" sldId="268"/>
            <ac:spMk id="175" creationId="{00000000-0000-0000-0000-000000000000}"/>
          </ac:spMkLst>
        </pc:spChg>
        <pc:picChg chg="mod">
          <ac:chgData name="Peters, Daniella M." userId="87fb469b-cd7a-4b12-a1ae-bba5f0610088" providerId="ADAL" clId="{DF3F09A6-6221-4E7A-B36D-1A2BCC41DF59}" dt="2022-03-09T18:09:51.089" v="617" actId="1076"/>
          <ac:picMkLst>
            <pc:docMk/>
            <pc:sldMk cId="0" sldId="268"/>
            <ac:picMk id="176" creationId="{00000000-0000-0000-0000-000000000000}"/>
          </ac:picMkLst>
        </pc:picChg>
      </pc:sldChg>
      <pc:sldChg chg="addSp delSp modSp mod modNotesTx">
        <pc:chgData name="Peters, Daniella M." userId="87fb469b-cd7a-4b12-a1ae-bba5f0610088" providerId="ADAL" clId="{DF3F09A6-6221-4E7A-B36D-1A2BCC41DF59}" dt="2022-03-09T18:25:32.755" v="1014" actId="20577"/>
        <pc:sldMkLst>
          <pc:docMk/>
          <pc:sldMk cId="0" sldId="269"/>
        </pc:sldMkLst>
        <pc:spChg chg="mod">
          <ac:chgData name="Peters, Daniella M." userId="87fb469b-cd7a-4b12-a1ae-bba5f0610088" providerId="ADAL" clId="{DF3F09A6-6221-4E7A-B36D-1A2BCC41DF59}" dt="2022-03-09T18:25:32.755" v="1014" actId="20577"/>
          <ac:spMkLst>
            <pc:docMk/>
            <pc:sldMk cId="0" sldId="269"/>
            <ac:spMk id="182" creationId="{00000000-0000-0000-0000-000000000000}"/>
          </ac:spMkLst>
        </pc:spChg>
        <pc:picChg chg="add mod">
          <ac:chgData name="Peters, Daniella M." userId="87fb469b-cd7a-4b12-a1ae-bba5f0610088" providerId="ADAL" clId="{DF3F09A6-6221-4E7A-B36D-1A2BCC41DF59}" dt="2022-03-09T18:09:29.859" v="614"/>
          <ac:picMkLst>
            <pc:docMk/>
            <pc:sldMk cId="0" sldId="269"/>
            <ac:picMk id="5" creationId="{028F881E-9816-4149-8BE4-846191C923EC}"/>
          </ac:picMkLst>
        </pc:picChg>
        <pc:picChg chg="del">
          <ac:chgData name="Peters, Daniella M." userId="87fb469b-cd7a-4b12-a1ae-bba5f0610088" providerId="ADAL" clId="{DF3F09A6-6221-4E7A-B36D-1A2BCC41DF59}" dt="2022-03-09T18:09:29.608" v="613" actId="478"/>
          <ac:picMkLst>
            <pc:docMk/>
            <pc:sldMk cId="0" sldId="269"/>
            <ac:picMk id="183" creationId="{00000000-0000-0000-0000-000000000000}"/>
          </ac:picMkLst>
        </pc:picChg>
      </pc:sldChg>
      <pc:sldChg chg="addSp delSp modSp mod modNotesTx">
        <pc:chgData name="Peters, Daniella M." userId="87fb469b-cd7a-4b12-a1ae-bba5f0610088" providerId="ADAL" clId="{DF3F09A6-6221-4E7A-B36D-1A2BCC41DF59}" dt="2022-03-09T18:41:09.136" v="1181" actId="1076"/>
        <pc:sldMkLst>
          <pc:docMk/>
          <pc:sldMk cId="0" sldId="270"/>
        </pc:sldMkLst>
        <pc:spChg chg="mod">
          <ac:chgData name="Peters, Daniella M." userId="87fb469b-cd7a-4b12-a1ae-bba5f0610088" providerId="ADAL" clId="{DF3F09A6-6221-4E7A-B36D-1A2BCC41DF59}" dt="2022-03-09T18:26:56.756" v="1024" actId="20577"/>
          <ac:spMkLst>
            <pc:docMk/>
            <pc:sldMk cId="0" sldId="270"/>
            <ac:spMk id="189" creationId="{00000000-0000-0000-0000-000000000000}"/>
          </ac:spMkLst>
        </pc:spChg>
        <pc:picChg chg="add mod modCrop">
          <ac:chgData name="Peters, Daniella M." userId="87fb469b-cd7a-4b12-a1ae-bba5f0610088" providerId="ADAL" clId="{DF3F09A6-6221-4E7A-B36D-1A2BCC41DF59}" dt="2022-03-09T18:41:09.136" v="1181" actId="1076"/>
          <ac:picMkLst>
            <pc:docMk/>
            <pc:sldMk cId="0" sldId="270"/>
            <ac:picMk id="3" creationId="{36D388B3-32E5-4B26-BF58-08E63FDBA92A}"/>
          </ac:picMkLst>
        </pc:picChg>
        <pc:picChg chg="del mod">
          <ac:chgData name="Peters, Daniella M." userId="87fb469b-cd7a-4b12-a1ae-bba5f0610088" providerId="ADAL" clId="{DF3F09A6-6221-4E7A-B36D-1A2BCC41DF59}" dt="2022-03-09T18:33:39.611" v="1045" actId="478"/>
          <ac:picMkLst>
            <pc:docMk/>
            <pc:sldMk cId="0" sldId="270"/>
            <ac:picMk id="190" creationId="{00000000-0000-0000-0000-000000000000}"/>
          </ac:picMkLst>
        </pc:picChg>
      </pc:sldChg>
      <pc:sldChg chg="modSp mod modNotesTx">
        <pc:chgData name="Peters, Daniella M." userId="87fb469b-cd7a-4b12-a1ae-bba5f0610088" providerId="ADAL" clId="{DF3F09A6-6221-4E7A-B36D-1A2BCC41DF59}" dt="2022-03-09T18:46:55.371" v="1248" actId="114"/>
        <pc:sldMkLst>
          <pc:docMk/>
          <pc:sldMk cId="0" sldId="271"/>
        </pc:sldMkLst>
        <pc:spChg chg="mod">
          <ac:chgData name="Peters, Daniella M." userId="87fb469b-cd7a-4b12-a1ae-bba5f0610088" providerId="ADAL" clId="{DF3F09A6-6221-4E7A-B36D-1A2BCC41DF59}" dt="2022-03-09T18:44:27.538" v="1239" actId="20577"/>
          <ac:spMkLst>
            <pc:docMk/>
            <pc:sldMk cId="0" sldId="271"/>
            <ac:spMk id="196" creationId="{00000000-0000-0000-0000-000000000000}"/>
          </ac:spMkLst>
        </pc:spChg>
        <pc:picChg chg="mod">
          <ac:chgData name="Peters, Daniella M." userId="87fb469b-cd7a-4b12-a1ae-bba5f0610088" providerId="ADAL" clId="{DF3F09A6-6221-4E7A-B36D-1A2BCC41DF59}" dt="2022-03-09T18:43:31.562" v="1228" actId="1076"/>
          <ac:picMkLst>
            <pc:docMk/>
            <pc:sldMk cId="0" sldId="271"/>
            <ac:picMk id="197" creationId="{00000000-0000-0000-0000-000000000000}"/>
          </ac:picMkLst>
        </pc:picChg>
      </pc:sldChg>
      <pc:sldChg chg="modSp mod modNotesTx">
        <pc:chgData name="Peters, Daniella M." userId="87fb469b-cd7a-4b12-a1ae-bba5f0610088" providerId="ADAL" clId="{DF3F09A6-6221-4E7A-B36D-1A2BCC41DF59}" dt="2022-03-09T18:54:12.424" v="1369" actId="948"/>
        <pc:sldMkLst>
          <pc:docMk/>
          <pc:sldMk cId="0" sldId="272"/>
        </pc:sldMkLst>
        <pc:spChg chg="mod">
          <ac:chgData name="Peters, Daniella M." userId="87fb469b-cd7a-4b12-a1ae-bba5f0610088" providerId="ADAL" clId="{DF3F09A6-6221-4E7A-B36D-1A2BCC41DF59}" dt="2022-03-09T18:54:12.424" v="1369" actId="948"/>
          <ac:spMkLst>
            <pc:docMk/>
            <pc:sldMk cId="0" sldId="272"/>
            <ac:spMk id="202" creationId="{00000000-0000-0000-0000-000000000000}"/>
          </ac:spMkLst>
        </pc:spChg>
        <pc:spChg chg="mod">
          <ac:chgData name="Peters, Daniella M." userId="87fb469b-cd7a-4b12-a1ae-bba5f0610088" providerId="ADAL" clId="{DF3F09A6-6221-4E7A-B36D-1A2BCC41DF59}" dt="2022-03-09T18:50:38.701" v="1314" actId="20577"/>
          <ac:spMkLst>
            <pc:docMk/>
            <pc:sldMk cId="0" sldId="272"/>
            <ac:spMk id="203" creationId="{00000000-0000-0000-0000-000000000000}"/>
          </ac:spMkLst>
        </pc:spChg>
        <pc:picChg chg="mod">
          <ac:chgData name="Peters, Daniella M." userId="87fb469b-cd7a-4b12-a1ae-bba5f0610088" providerId="ADAL" clId="{DF3F09A6-6221-4E7A-B36D-1A2BCC41DF59}" dt="2022-03-09T18:52:47.073" v="1343" actId="14100"/>
          <ac:picMkLst>
            <pc:docMk/>
            <pc:sldMk cId="0" sldId="272"/>
            <ac:picMk id="20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pgnb_9bA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ke.lt/w/s/RDXwwr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61d82954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u="none" dirty="0">
                <a:solidFill>
                  <a:schemeClr val="tx1"/>
                </a:solidFill>
              </a:rPr>
              <a:t>K20 Center. (n.d.). Chain Notes. Strategies. https://learn.k20center.ou.edu/strategy/52 </a:t>
            </a:r>
            <a:endParaRPr lang="en-US"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1 minute timer</a:t>
            </a:r>
            <a:r>
              <a:rPr lang="en-US" dirty="0"/>
              <a:t>. YouTube. https://www.youtube.com/watch?v=6ilD555O_RE&amp;list=PL-aUhEQeaZXLMF3fItNDxiuSkEr0pq0c2&amp;index=2 </a:t>
            </a:r>
            <a:endParaRPr dirty="0"/>
          </a:p>
        </p:txBody>
      </p:sp>
      <p:sp>
        <p:nvSpPr>
          <p:cNvPr id="150" name="Google Shape;150;g1161d82954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61d829543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61d829543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chemeClr val="tx1"/>
                </a:solidFill>
              </a:rPr>
              <a:t>K20 Center. (n.d.). Chain Notes. Strategies. https://learn.k20center.ou.edu/strategy/52 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7b5c00c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7b5c00c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To play the video, click the image on the slide or copy and paste the following link into your web browser:  </a:t>
            </a:r>
            <a:r>
              <a:rPr lang="en-US" sz="11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https://www.youtube.com/watch?v=Afpgnb_9bA4</a:t>
            </a:r>
            <a:r>
              <a:rPr lang="en-US" sz="11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Video: ESPN. (2018, June 11). </a:t>
            </a:r>
            <a:r>
              <a:rPr lang="en-US" i="1" dirty="0"/>
              <a:t>[Full] Lebron James' ‘The Decision' (7/8/2010) | ESPN archives</a:t>
            </a:r>
            <a:r>
              <a:rPr lang="en-US" dirty="0"/>
              <a:t>. YouTube. Retrieved February 28, 2022, from https://www.youtube.com/watch?v=Afpgnb_9bA4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440272f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Provide students with the following </a:t>
            </a:r>
            <a:r>
              <a:rPr lang="en-US" dirty="0" err="1"/>
              <a:t>Wakelet</a:t>
            </a:r>
            <a:r>
              <a:rPr lang="en-US" dirty="0"/>
              <a:t> link: 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https://wke.lt/w/s/RDXwwr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u="none" dirty="0">
                <a:solidFill>
                  <a:schemeClr val="tx1"/>
                </a:solidFill>
              </a:rPr>
              <a:t>K20 Center. (n.d.). Jigsaw. Strategies. https://learn.k20center.ou.edu/strategy/179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Link, L. (n.d.). How to Conduct an Interview [Video collection]. </a:t>
            </a:r>
            <a:r>
              <a:rPr lang="en-US" dirty="0" err="1"/>
              <a:t>Wakelet</a:t>
            </a:r>
            <a:r>
              <a:rPr lang="en-US" dirty="0"/>
              <a:t>. </a:t>
            </a:r>
            <a:r>
              <a:rPr lang="en-US" u="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https://wke.lt/w/s/RDXwwr</a:t>
            </a:r>
            <a:r>
              <a:rPr lang="en-US" u="none" dirty="0">
                <a:solidFill>
                  <a:schemeClr val="tx1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172" name="Google Shape;172;g11440272f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440272f6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Art created by K20 Art Department</a:t>
            </a:r>
          </a:p>
        </p:txBody>
      </p:sp>
      <p:sp>
        <p:nvSpPr>
          <p:cNvPr id="179" name="Google Shape;179;g11440272f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440272f6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dirty="0"/>
              <a:t>Image: </a:t>
            </a:r>
            <a:r>
              <a:rPr lang="en-US" dirty="0" err="1"/>
              <a:t>Orlov</a:t>
            </a:r>
            <a:r>
              <a:rPr lang="en-US" dirty="0"/>
              <a:t>, R. (2019, June 10). Woman wearing red dress performing stage [Cropped image]. </a:t>
            </a:r>
            <a:r>
              <a:rPr lang="en-US" dirty="0" err="1"/>
              <a:t>Unsplash</a:t>
            </a:r>
            <a:r>
              <a:rPr lang="en-US" dirty="0"/>
              <a:t>. https://unsplash.com/photos/9CO89wTPmOc</a:t>
            </a:r>
            <a:endParaRPr dirty="0"/>
          </a:p>
        </p:txBody>
      </p:sp>
      <p:sp>
        <p:nvSpPr>
          <p:cNvPr id="186" name="Google Shape;186;g11440272f6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61d829543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61d829543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Image: </a:t>
            </a:r>
            <a:r>
              <a:rPr lang="en-US" dirty="0" err="1"/>
              <a:t>Linojacob</a:t>
            </a:r>
            <a:r>
              <a:rPr lang="en-US" dirty="0"/>
              <a:t>. (2021). </a:t>
            </a:r>
            <a:r>
              <a:rPr lang="en-US" i="0" dirty="0" err="1"/>
              <a:t>Gopro</a:t>
            </a:r>
            <a:r>
              <a:rPr lang="en-US" i="0" dirty="0"/>
              <a:t>, camera, device, </a:t>
            </a:r>
            <a:r>
              <a:rPr lang="en-US" i="0" dirty="0" err="1"/>
              <a:t>gopro</a:t>
            </a:r>
            <a:r>
              <a:rPr lang="en-US" i="0" dirty="0"/>
              <a:t> hero 6, action camera, technology, photos [Image]. </a:t>
            </a:r>
            <a:r>
              <a:rPr lang="en-US" dirty="0" err="1"/>
              <a:t>Pixabay</a:t>
            </a:r>
            <a:r>
              <a:rPr lang="en-US" dirty="0"/>
              <a:t>. Retrieved March 1, 2022, from https://pixabay.com/photos/gopro-camera-device-gopro-hero-6-6325014/ 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1d829543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61d829543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3-2-1. Strategies. https://learn.k20center.ou.edu/strategy/117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5bc27dd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5bc27dd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Art created by K20 Art Department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u="none" dirty="0">
                <a:solidFill>
                  <a:schemeClr val="tx1"/>
                </a:solidFill>
              </a:rPr>
              <a:t>K20 Center. (n.d.). Chain Notes. Strategies. https://learn.k20center.ou.edu/strategy/52  </a:t>
            </a:r>
            <a:endParaRPr lang="en-US"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5 minute timer</a:t>
            </a:r>
            <a:r>
              <a:rPr lang="en-US" dirty="0"/>
              <a:t>. YouTube. https://www.youtube.com/watch?v=EVS_yYQoLJg&amp;list=PL-aUhEQeaZXLMF3fItNDxiuSkEr0pq0c2&amp;index=7 </a:t>
            </a:r>
            <a:endParaRPr dirty="0"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61d82954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u="none" dirty="0">
                <a:solidFill>
                  <a:schemeClr val="tx1"/>
                </a:solidFill>
              </a:rPr>
              <a:t>K20 Center. (n.d.). Chain Notes. Strategies. https://learn.k20center.ou.edu/strategy/52 </a:t>
            </a:r>
            <a:endParaRPr lang="en-US"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4 minute timer</a:t>
            </a:r>
            <a:r>
              <a:rPr lang="en-US" dirty="0"/>
              <a:t>. YouTube. https://www.youtube.com/watch?v=kpCsfuvzQeY&amp;list=PL-aUhEQeaZXLMF3fItNDxiuSkEr0pq0c2&amp;index=6&amp;t=4s </a:t>
            </a:r>
            <a:endParaRPr dirty="0"/>
          </a:p>
        </p:txBody>
      </p:sp>
      <p:sp>
        <p:nvSpPr>
          <p:cNvPr id="126" name="Google Shape;126;g1161d82954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61d82954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u="none" dirty="0">
                <a:solidFill>
                  <a:schemeClr val="tx1"/>
                </a:solidFill>
              </a:rPr>
              <a:t>K20 Center. (n.d.). Chain Notes. Strategies. https://learn.k20center.ou.edu/strategy/52 </a:t>
            </a:r>
            <a:endParaRPr lang="en-US"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3 minute timer</a:t>
            </a:r>
            <a:r>
              <a:rPr lang="en-US" dirty="0"/>
              <a:t>. YouTube. https://www.youtube.com/watch?v=iISP02KPau0&amp;list=PL-aUhEQeaZXLMF3fItNDxiuSkEr0pq0c2&amp;index=5 </a:t>
            </a:r>
            <a:endParaRPr dirty="0"/>
          </a:p>
        </p:txBody>
      </p:sp>
      <p:sp>
        <p:nvSpPr>
          <p:cNvPr id="134" name="Google Shape;134;g1161d8295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61d829543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u="none" dirty="0">
                <a:solidFill>
                  <a:schemeClr val="tx1"/>
                </a:solidFill>
              </a:rPr>
              <a:t>K20 Center. (n.d.). Chain Notes. Strategies. https://learn.k20center.ou.edu/strategy/52 </a:t>
            </a:r>
            <a:endParaRPr lang="en-US"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2 minute timer</a:t>
            </a:r>
            <a:r>
              <a:rPr lang="en-US" dirty="0"/>
              <a:t>. YouTube. https://www.youtube.com/watch?v=HcEEAnwOt2c&amp;list=PL-aUhEQeaZXLMF3fItNDxiuSkEr0pq0c2&amp;index=4 </a:t>
            </a:r>
            <a:endParaRPr dirty="0"/>
          </a:p>
        </p:txBody>
      </p:sp>
      <p:sp>
        <p:nvSpPr>
          <p:cNvPr id="142" name="Google Shape;142;g1161d829543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4" name="Google Shape;14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26" name="Google Shape;26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1" name="Google Shape;31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ilD555O_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fpgnb_9bA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ke.lt/w/s/RDXww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EVS_yYQoLJ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pCsfuvzQe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ISP02KPau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61d829543_1_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Chain Notes</a:t>
            </a:r>
            <a:endParaRPr/>
          </a:p>
        </p:txBody>
      </p:sp>
      <p:sp>
        <p:nvSpPr>
          <p:cNvPr id="153" name="Google Shape;153;g1161d829543_1_1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Read through the questions that have been written already.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Brainstorm a list of additional questions you would ask the person listed on your paper. </a:t>
            </a:r>
            <a:endParaRPr dirty="0"/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Record as many questions as you can think of.</a:t>
            </a:r>
            <a:endParaRPr dirty="0"/>
          </a:p>
        </p:txBody>
      </p:sp>
      <p:pic>
        <p:nvPicPr>
          <p:cNvPr id="155" name="Google Shape;155;g1161d829543_1_18" title="K20 Center 1 minute timer">
            <a:hlinkClick r:id="rId3"/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400" y="307247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2;p8">
            <a:extLst>
              <a:ext uri="{FF2B5EF4-FFF2-40B4-BE49-F238E27FC236}">
                <a16:creationId xmlns:a16="http://schemas.microsoft.com/office/drawing/2014/main" id="{F3D22F0E-53A9-402C-ABD3-094C0FFBD77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29944" r="28844"/>
          <a:stretch/>
        </p:blipFill>
        <p:spPr>
          <a:xfrm>
            <a:off x="6248407" y="2283685"/>
            <a:ext cx="2129307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61d829543_1_4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267325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Read through all of the questions that have been written on your chart paper. </a:t>
            </a:r>
            <a:endParaRPr dirty="0"/>
          </a:p>
          <a:p>
            <a:pPr marL="685800" lvl="1" indent="-457200" algn="l" rtl="0">
              <a:spcBef>
                <a:spcPts val="0"/>
              </a:spcBef>
              <a:spcAft>
                <a:spcPts val="600"/>
              </a:spcAft>
              <a:buSzPts val="2000"/>
              <a:buChar char="•"/>
            </a:pPr>
            <a:r>
              <a:rPr lang="en-US" dirty="0"/>
              <a:t>Are there any questions on your paper that you noticed on other groups’ charts?</a:t>
            </a:r>
            <a:endParaRPr dirty="0"/>
          </a:p>
          <a:p>
            <a:pPr marL="685800" lvl="1" indent="-457200" algn="l" rtl="0">
              <a:spcBef>
                <a:spcPts val="0"/>
              </a:spcBef>
              <a:spcAft>
                <a:spcPts val="600"/>
              </a:spcAft>
              <a:buSzPts val="2000"/>
              <a:buChar char="•"/>
            </a:pPr>
            <a:r>
              <a:rPr lang="en-US" dirty="0"/>
              <a:t>Which questions do you absolutely love?</a:t>
            </a:r>
            <a:endParaRPr dirty="0"/>
          </a:p>
          <a:p>
            <a:pPr marL="685800" lvl="1" indent="-457200" algn="l" rtl="0">
              <a:spcBef>
                <a:spcPts val="0"/>
              </a:spcBef>
              <a:spcAft>
                <a:spcPts val="600"/>
              </a:spcAft>
              <a:buSzPts val="2000"/>
              <a:buChar char="•"/>
            </a:pPr>
            <a:r>
              <a:rPr lang="en-US" dirty="0"/>
              <a:t>Which questions are you not sure about?</a:t>
            </a:r>
            <a:endParaRPr dirty="0"/>
          </a:p>
        </p:txBody>
      </p:sp>
      <p:sp>
        <p:nvSpPr>
          <p:cNvPr id="161" name="Google Shape;161;g1161d829543_1_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Chain Notes</a:t>
            </a:r>
            <a:endParaRPr/>
          </a:p>
        </p:txBody>
      </p:sp>
      <p:pic>
        <p:nvPicPr>
          <p:cNvPr id="162" name="Google Shape;162;g1161d829543_1_40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29944" r="28844"/>
          <a:stretch/>
        </p:blipFill>
        <p:spPr>
          <a:xfrm>
            <a:off x="6191250" y="1164647"/>
            <a:ext cx="2495550" cy="2143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117b5c00cf5_0_0" descr="Look back at this ESPN Archive, when LeBron James made his &quot;decision&quot; and took his talents to South Beach to play with Dwyane Wade and Chris Bosh on the Miami Heat.&#10;&#10;✔ Subscribe to ESPN on YouTube: http://es.pn/SUBSCRIBEtoYOUTUBE&#10;✔ Watch Latest Episodes on WatchESPN: http://es.pn/LatestEpisodes&#10;✔ Watch ESPN on YouTube TV: http://es.pn/YouTubeTV&#10;&#10;Get more ESPN on YouTube:&#10;► First Take: http://es.pn/FirstTakeonYouTube&#10;► SportsCenter with SVP: http://es.pn/SVPonYouTube&#10;&#10;ESPN on Social Media:&#10;► Follow on Twitter: http://www.twitter.com/espn&#10;► Like on Facebook: http://www.facebook.com/espn&#10;► Follow on Instagram: http://www.instagram.com/espn&#10;&#10;Visit ESPN on YouTube to get up-to-the-minute sports news coverage, scores, highlights and commentary for NFL, NHL, MLB, NBA, College Football, NCAA Basketball, soccer and more. &#10;&#10;More on ESPN.com: http://www.espn.com" title="[FULL] LeBron James' 'The Decision' (7/8/2010) | ESPN Archiv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1237" y="1323641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17b5c00cf5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Interviewing Techniques and Guidelines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440272f6b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Jigsaw Videos</a:t>
            </a:r>
            <a:endParaRPr/>
          </a:p>
        </p:txBody>
      </p:sp>
      <p:sp>
        <p:nvSpPr>
          <p:cNvPr id="175" name="Google Shape;175;g11440272f6b_0_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562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>
                <a:solidFill>
                  <a:srgbClr val="000000"/>
                </a:solidFill>
              </a:rPr>
              <a:t>Watch three other videos from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3E5C6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Wakelet</a:t>
            </a:r>
            <a:r>
              <a:rPr lang="en-US" dirty="0">
                <a:solidFill>
                  <a:srgbClr val="3E5C6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collection. </a:t>
            </a:r>
            <a:endParaRPr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As you watch, consider the techniques you see the </a:t>
            </a:r>
            <a:br>
              <a:rPr lang="en-US" dirty="0"/>
            </a:br>
            <a:r>
              <a:rPr lang="en-US" dirty="0"/>
              <a:t>interviewers using. </a:t>
            </a:r>
            <a:endParaRPr dirty="0"/>
          </a:p>
          <a:p>
            <a:pPr marL="685800" lvl="1" indent="-457200"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-US" sz="2000" dirty="0"/>
              <a:t>What kinds of questions are they asking?</a:t>
            </a:r>
            <a:endParaRPr sz="2000" dirty="0"/>
          </a:p>
          <a:p>
            <a:pPr marL="685800" lvl="1" indent="-457200"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-US" sz="2000" dirty="0"/>
              <a:t>How are they responding to the interviewee?</a:t>
            </a:r>
            <a:endParaRPr sz="2000" dirty="0"/>
          </a:p>
        </p:txBody>
      </p:sp>
      <p:pic>
        <p:nvPicPr>
          <p:cNvPr id="176" name="Google Shape;176;g11440272f6b_0_0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4604" y="735947"/>
            <a:ext cx="2622196" cy="2639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440272f6b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Rules for Interviewing</a:t>
            </a:r>
            <a:endParaRPr/>
          </a:p>
        </p:txBody>
      </p:sp>
      <p:sp>
        <p:nvSpPr>
          <p:cNvPr id="182" name="Google Shape;182;g11440272f6b_0_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100638" cy="353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What interviewing techniques did you notice in the videos?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What are some common rules you might follow when conducting your own interview?</a:t>
            </a:r>
            <a:endParaRPr dirty="0"/>
          </a:p>
        </p:txBody>
      </p:sp>
      <p:pic>
        <p:nvPicPr>
          <p:cNvPr id="5" name="Google Shape;183;g11440272f6b_0_5">
            <a:extLst>
              <a:ext uri="{FF2B5EF4-FFF2-40B4-BE49-F238E27FC236}">
                <a16:creationId xmlns:a16="http://schemas.microsoft.com/office/drawing/2014/main" id="{028F881E-9816-4149-8BE4-846191C923E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26479" t="17958" r="27858" b="8711"/>
          <a:stretch/>
        </p:blipFill>
        <p:spPr>
          <a:xfrm rot="1257409">
            <a:off x="6595360" y="945590"/>
            <a:ext cx="1667636" cy="2678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440272f6b_0_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Senior Spotlight</a:t>
            </a:r>
            <a:endParaRPr/>
          </a:p>
        </p:txBody>
      </p:sp>
      <p:sp>
        <p:nvSpPr>
          <p:cNvPr id="189" name="Google Shape;189;g11440272f6b_0_1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7–10 interview questions that you would like to ask a senior for your Senior Spotlight article.</a:t>
            </a:r>
            <a:endParaRPr dirty="0"/>
          </a:p>
        </p:txBody>
      </p:sp>
      <p:pic>
        <p:nvPicPr>
          <p:cNvPr id="3" name="Picture 2" descr="A picture containing night, dark, outdoor object, night sky&#10;&#10;Description automatically generated">
            <a:extLst>
              <a:ext uri="{FF2B5EF4-FFF2-40B4-BE49-F238E27FC236}">
                <a16:creationId xmlns:a16="http://schemas.microsoft.com/office/drawing/2014/main" id="{36D388B3-32E5-4B26-BF58-08E63FDBA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6" t="13905" r="5373" b="173"/>
          <a:stretch/>
        </p:blipFill>
        <p:spPr>
          <a:xfrm flipH="1">
            <a:off x="5931104" y="735947"/>
            <a:ext cx="2755696" cy="2755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61d829543_1_5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Don’t Forget</a:t>
            </a:r>
            <a:endParaRPr/>
          </a:p>
        </p:txBody>
      </p:sp>
      <p:sp>
        <p:nvSpPr>
          <p:cNvPr id="196" name="Google Shape;196;g1161d829543_1_5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8674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Record the interview.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During the interview, ask </a:t>
            </a:r>
            <a:br>
              <a:rPr lang="en-US" dirty="0"/>
            </a:br>
            <a:r>
              <a:rPr lang="en-US" dirty="0"/>
              <a:t>follow-up questions to get </a:t>
            </a:r>
            <a:br>
              <a:rPr lang="en-US" dirty="0"/>
            </a:br>
            <a:r>
              <a:rPr lang="en-US" dirty="0"/>
              <a:t>more information if needed. </a:t>
            </a:r>
            <a:endParaRPr dirty="0"/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Take photos of your senior in a variety of locations around the school. </a:t>
            </a:r>
            <a:endParaRPr dirty="0"/>
          </a:p>
        </p:txBody>
      </p:sp>
      <p:pic>
        <p:nvPicPr>
          <p:cNvPr id="197" name="Google Shape;197;g1161d829543_1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298" y="735947"/>
            <a:ext cx="3361502" cy="1890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61d829543_1_68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6769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sz="2400" dirty="0"/>
              <a:t>Watch your partner’s video and give feedback on: </a:t>
            </a:r>
            <a:endParaRPr sz="2400" dirty="0"/>
          </a:p>
          <a:p>
            <a:pPr marL="685800" lvl="1" indent="-457200" algn="l" rtl="0">
              <a:spcBef>
                <a:spcPts val="0"/>
              </a:spcBef>
              <a:spcAft>
                <a:spcPts val="600"/>
              </a:spcAft>
              <a:buSzPts val="2000"/>
              <a:buChar char="•"/>
            </a:pPr>
            <a:r>
              <a:rPr lang="en-US" dirty="0"/>
              <a:t>3 interviewing rules they followed</a:t>
            </a:r>
            <a:endParaRPr dirty="0"/>
          </a:p>
          <a:p>
            <a:pPr marL="685800" lvl="1" indent="-457200" algn="l" rtl="0">
              <a:spcBef>
                <a:spcPts val="0"/>
              </a:spcBef>
              <a:spcAft>
                <a:spcPts val="600"/>
              </a:spcAft>
              <a:buSzPts val="2000"/>
              <a:buChar char="•"/>
            </a:pPr>
            <a:r>
              <a:rPr lang="en-US" dirty="0"/>
              <a:t>2 things they should include in their article</a:t>
            </a:r>
            <a:endParaRPr dirty="0"/>
          </a:p>
          <a:p>
            <a:pPr marL="685800" lvl="1" indent="-457200" algn="l" rtl="0">
              <a:spcBef>
                <a:spcPts val="0"/>
              </a:spcBef>
              <a:spcAft>
                <a:spcPts val="900"/>
              </a:spcAft>
              <a:buSzPts val="2000"/>
              <a:buChar char="•"/>
            </a:pPr>
            <a:r>
              <a:rPr lang="en-US" dirty="0"/>
              <a:t>1 area where they could improve </a:t>
            </a:r>
            <a:endParaRPr dirty="0"/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sz="2400" dirty="0"/>
              <a:t>Make sure to include the timestamps of any sections you’re referencing so they can be found easily. </a:t>
            </a:r>
            <a:endParaRPr sz="2400" dirty="0"/>
          </a:p>
        </p:txBody>
      </p:sp>
      <p:sp>
        <p:nvSpPr>
          <p:cNvPr id="203" name="Google Shape;203;g1161d829543_1_6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3-2-1</a:t>
            </a:r>
            <a:endParaRPr dirty="0"/>
          </a:p>
        </p:txBody>
      </p:sp>
      <p:pic>
        <p:nvPicPr>
          <p:cNvPr id="204" name="Google Shape;204;g1161d829543_1_6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4100" y="735947"/>
            <a:ext cx="2552776" cy="255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352554"/>
            <a:ext cx="57561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The K20 Chronicle, Lesson 2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745256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to Conduct an Interview</a:t>
            </a:r>
            <a:endParaRPr dirty="0"/>
          </a:p>
        </p:txBody>
      </p:sp>
      <p:pic>
        <p:nvPicPr>
          <p:cNvPr id="96" name="Google Shape;96;p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1635" y="1250525"/>
            <a:ext cx="2233613" cy="2233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00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are the components of a journalistic article?</a:t>
            </a:r>
            <a:endParaRPr dirty="0"/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makes a good article?</a:t>
            </a:r>
            <a:endParaRPr dirty="0"/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you create </a:t>
            </a:r>
            <a:r>
              <a:rPr lang="en-US"/>
              <a:t>an engaging story?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24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AutoNum type="arabicPeriod"/>
            </a:pPr>
            <a:r>
              <a:rPr lang="en-US" dirty="0"/>
              <a:t>Develop interviewing techniques and employ best practices in a peer interview.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AutoNum type="arabicPeriod"/>
            </a:pPr>
            <a:r>
              <a:rPr lang="en-US" dirty="0"/>
              <a:t>Analyze a classmate’s interview according to rules and guidelines developed from research.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5bc27ddb0_0_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Dream Interview</a:t>
            </a:r>
            <a:endParaRPr/>
          </a:p>
        </p:txBody>
      </p:sp>
      <p:sp>
        <p:nvSpPr>
          <p:cNvPr id="114" name="Google Shape;114;g115bc27ddb0_0_1"/>
          <p:cNvSpPr txBox="1">
            <a:spLocks noGrp="1"/>
          </p:cNvSpPr>
          <p:nvPr>
            <p:ph type="body" idx="1"/>
          </p:nvPr>
        </p:nvSpPr>
        <p:spPr>
          <a:xfrm>
            <a:off x="457199" y="1305059"/>
            <a:ext cx="5929313" cy="3531194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 could interview one person from any time period, who would it be?</a:t>
            </a:r>
            <a:endParaRPr dirty="0"/>
          </a:p>
        </p:txBody>
      </p:sp>
      <p:pic>
        <p:nvPicPr>
          <p:cNvPr id="5" name="Google Shape;183;g11440272f6b_0_5">
            <a:extLst>
              <a:ext uri="{FF2B5EF4-FFF2-40B4-BE49-F238E27FC236}">
                <a16:creationId xmlns:a16="http://schemas.microsoft.com/office/drawing/2014/main" id="{9E5C6F3D-BEB8-4C92-A7DB-38F1F8D49C5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26479" t="17958" r="27858" b="8711"/>
          <a:stretch/>
        </p:blipFill>
        <p:spPr>
          <a:xfrm rot="1257409">
            <a:off x="6595360" y="945590"/>
            <a:ext cx="1667636" cy="2678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Chain Notes</a:t>
            </a:r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Take time with your group and brainstorm a list of questions you would ask the person listed on your paper.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Record as many questions as you can think of. </a:t>
            </a:r>
            <a:endParaRPr dirty="0"/>
          </a:p>
        </p:txBody>
      </p:sp>
      <p:pic>
        <p:nvPicPr>
          <p:cNvPr id="122" name="Google Shape;122;p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29944" r="28844"/>
          <a:stretch/>
        </p:blipFill>
        <p:spPr>
          <a:xfrm>
            <a:off x="6248407" y="2283685"/>
            <a:ext cx="212930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8" title="K20 Center 5 minute timer">
            <a:hlinkClick r:id="rId4"/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8407" y="307247"/>
            <a:ext cx="2438393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61d829543_0_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Chain Notes</a:t>
            </a:r>
            <a:endParaRPr/>
          </a:p>
        </p:txBody>
      </p:sp>
      <p:sp>
        <p:nvSpPr>
          <p:cNvPr id="129" name="Google Shape;129;g1161d829543_0_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Read through the questions that have been written already.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Brainstorm a list of additional questions you would ask the person listed on your paper. </a:t>
            </a:r>
            <a:endParaRPr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Record as many questions as you can think of.</a:t>
            </a:r>
            <a:endParaRPr dirty="0"/>
          </a:p>
        </p:txBody>
      </p:sp>
      <p:pic>
        <p:nvPicPr>
          <p:cNvPr id="130" name="Google Shape;130;g1161d829543_0_2" title="K20 Center 4 minute timer">
            <a:hlinkClick r:id="rId3"/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392" y="307247"/>
            <a:ext cx="2438408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2;p8">
            <a:extLst>
              <a:ext uri="{FF2B5EF4-FFF2-40B4-BE49-F238E27FC236}">
                <a16:creationId xmlns:a16="http://schemas.microsoft.com/office/drawing/2014/main" id="{83BFC9CB-E6EE-4F69-A49A-681C0007EF3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29944" r="28844"/>
          <a:stretch/>
        </p:blipFill>
        <p:spPr>
          <a:xfrm>
            <a:off x="6248407" y="2283685"/>
            <a:ext cx="2129307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61d829543_1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Chain Notes</a:t>
            </a:r>
            <a:endParaRPr/>
          </a:p>
        </p:txBody>
      </p:sp>
      <p:sp>
        <p:nvSpPr>
          <p:cNvPr id="137" name="Google Shape;137;g1161d829543_1_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Read through the questions that have been written already.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Brainstorm a list of additional questions you would ask the person listed on your paper.</a:t>
            </a:r>
            <a:endParaRPr dirty="0"/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Record as many questions as you can think of.</a:t>
            </a:r>
            <a:endParaRPr dirty="0"/>
          </a:p>
        </p:txBody>
      </p:sp>
      <p:pic>
        <p:nvPicPr>
          <p:cNvPr id="139" name="Google Shape;139;g1161d829543_1_0" title="K20 Center 3 minute timer">
            <a:hlinkClick r:id="rId3"/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400" y="307247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2;p8">
            <a:extLst>
              <a:ext uri="{FF2B5EF4-FFF2-40B4-BE49-F238E27FC236}">
                <a16:creationId xmlns:a16="http://schemas.microsoft.com/office/drawing/2014/main" id="{35914B5C-A21C-4BA3-8404-8E1FF55551D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29944" r="28844"/>
          <a:stretch/>
        </p:blipFill>
        <p:spPr>
          <a:xfrm>
            <a:off x="6248407" y="2283685"/>
            <a:ext cx="2129307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61d829543_1_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Chain Notes</a:t>
            </a:r>
            <a:endParaRPr/>
          </a:p>
        </p:txBody>
      </p:sp>
      <p:sp>
        <p:nvSpPr>
          <p:cNvPr id="145" name="Google Shape;145;g1161d829543_1_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Read through the questions that have been written already.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Brainstorm a list of additional questions you would ask the person listed on your paper. </a:t>
            </a:r>
            <a:endParaRPr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Record as many questions as you can think of. </a:t>
            </a:r>
            <a:endParaRPr dirty="0"/>
          </a:p>
        </p:txBody>
      </p:sp>
      <p:pic>
        <p:nvPicPr>
          <p:cNvPr id="147" name="Google Shape;147;g1161d829543_1_9" title="K20 Center 2 minute timer">
            <a:hlinkClick r:id="rId3"/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400" y="307247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2;p8">
            <a:extLst>
              <a:ext uri="{FF2B5EF4-FFF2-40B4-BE49-F238E27FC236}">
                <a16:creationId xmlns:a16="http://schemas.microsoft.com/office/drawing/2014/main" id="{FAFC88AB-516C-4D41-BD98-952B88377F9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29944" r="28844"/>
          <a:stretch/>
        </p:blipFill>
        <p:spPr>
          <a:xfrm>
            <a:off x="6248407" y="2283685"/>
            <a:ext cx="2129307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1123</Words>
  <Application>Microsoft Office PowerPoint</Application>
  <PresentationFormat>On-screen Show (16:9)</PresentationFormat>
  <Paragraphs>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Noto Sans Symbols</vt:lpstr>
      <vt:lpstr>LEARN theme</vt:lpstr>
      <vt:lpstr>LEARN theme</vt:lpstr>
      <vt:lpstr>PowerPoint Presentation</vt:lpstr>
      <vt:lpstr>The K20 Chronicle, Lesson 2</vt:lpstr>
      <vt:lpstr>Essential Questions</vt:lpstr>
      <vt:lpstr>Lesson Objectives</vt:lpstr>
      <vt:lpstr>Dream Interview</vt:lpstr>
      <vt:lpstr>Chain Notes</vt:lpstr>
      <vt:lpstr>Chain Notes</vt:lpstr>
      <vt:lpstr>Chain Notes</vt:lpstr>
      <vt:lpstr>Chain Notes</vt:lpstr>
      <vt:lpstr>Chain Notes</vt:lpstr>
      <vt:lpstr>Chain Notes</vt:lpstr>
      <vt:lpstr>Interviewing Techniques and Guidelines</vt:lpstr>
      <vt:lpstr>Jigsaw Videos</vt:lpstr>
      <vt:lpstr>Rules for Interviewing</vt:lpstr>
      <vt:lpstr>Senior Spotlight</vt:lpstr>
      <vt:lpstr>Don’t Forget</vt:lpstr>
      <vt:lpstr>3-2-1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Conduct an Interview</dc:title>
  <dc:creator>k20center@ou.edu</dc:creator>
  <cp:lastModifiedBy>Daniella Peters</cp:lastModifiedBy>
  <cp:revision>1</cp:revision>
  <dcterms:created xsi:type="dcterms:W3CDTF">2020-10-14T20:24:40Z</dcterms:created>
  <dcterms:modified xsi:type="dcterms:W3CDTF">2022-03-10T15:46:06Z</dcterms:modified>
</cp:coreProperties>
</file>