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HumBc5/Le04y9I4ZRE+nanTJv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dcceb6f9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dcceb6f9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Provide students with this link to the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Wakelet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dirty="0"/>
              <a:t>https://</a:t>
            </a:r>
            <a:r>
              <a:rPr lang="en-US" dirty="0" err="1"/>
              <a:t>wke.lt</a:t>
            </a:r>
            <a:r>
              <a:rPr lang="en-US" dirty="0"/>
              <a:t>/w/s/LS3ee1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e0322d33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1e0322d33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970468a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1970468a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970468ad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11970468a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Linojacob</a:t>
            </a:r>
            <a:r>
              <a:rPr lang="en-US" dirty="0"/>
              <a:t>. (2021). </a:t>
            </a:r>
            <a:r>
              <a:rPr lang="en-US" i="1" dirty="0" err="1"/>
              <a:t>Gopro</a:t>
            </a:r>
            <a:r>
              <a:rPr lang="en-US" i="1" dirty="0"/>
              <a:t>, camera, device, </a:t>
            </a:r>
            <a:r>
              <a:rPr lang="en-US" i="1" dirty="0" err="1"/>
              <a:t>gopro</a:t>
            </a:r>
            <a:r>
              <a:rPr lang="en-US" i="1" dirty="0"/>
              <a:t> hero 6, action camera, technology, photos </a:t>
            </a:r>
            <a:r>
              <a:rPr lang="en-US" i="0" dirty="0"/>
              <a:t>[Clip art]</a:t>
            </a:r>
            <a:r>
              <a:rPr lang="en-US" dirty="0"/>
              <a:t>. </a:t>
            </a:r>
            <a:r>
              <a:rPr lang="en-US" dirty="0" err="1"/>
              <a:t>Pixabay</a:t>
            </a:r>
            <a:r>
              <a:rPr lang="en-US" dirty="0"/>
              <a:t>. https://</a:t>
            </a:r>
            <a:r>
              <a:rPr lang="en-US" dirty="0" err="1"/>
              <a:t>pixabay.com</a:t>
            </a:r>
            <a:r>
              <a:rPr lang="en-US" dirty="0"/>
              <a:t>/photos/gopro-camera-device-gopro-hero-6-6325014/.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970468a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g11970468a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970468ad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970468ad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Link to ICAP video: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=v3P0zmR4hZI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To generate the </a:t>
            </a:r>
            <a:r>
              <a:rPr lang="en-US" dirty="0" err="1"/>
              <a:t>Mentimeter</a:t>
            </a:r>
            <a:r>
              <a:rPr lang="en-US" dirty="0"/>
              <a:t> link: visit this link </a:t>
            </a:r>
            <a:r>
              <a:rPr lang="en-US" dirty="0">
                <a:solidFill>
                  <a:srgbClr val="FF0000"/>
                </a:solidFill>
              </a:rPr>
              <a:t>[https://</a:t>
            </a:r>
            <a:r>
              <a:rPr lang="en-US" dirty="0" err="1">
                <a:solidFill>
                  <a:srgbClr val="FF0000"/>
                </a:solidFill>
              </a:rPr>
              <a:t>www.mentimeter.com</a:t>
            </a:r>
            <a:r>
              <a:rPr lang="en-US" dirty="0">
                <a:solidFill>
                  <a:srgbClr val="FF0000"/>
                </a:solidFill>
              </a:rPr>
              <a:t>/app/presentation/186012398af4d15ec8a0a6432035ddd0/48f1e47119b4]</a:t>
            </a:r>
            <a:r>
              <a:rPr lang="en-US" dirty="0"/>
              <a:t> and copy the presentation to your own account, then click “share,” and copy the new link to paste it into this slide.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AlexLoban</a:t>
            </a:r>
            <a:r>
              <a:rPr lang="en-US" dirty="0"/>
              <a:t>. (2016). </a:t>
            </a:r>
            <a:r>
              <a:rPr lang="en-US" i="1" dirty="0"/>
              <a:t>Photographer, photography, camera, old, retro, hobby, shoot, person, photographing, creative, young, girl, autumn, lifestyle, hands, objective, black and white, </a:t>
            </a:r>
            <a:r>
              <a:rPr lang="en-US" i="1" dirty="0" err="1"/>
              <a:t>bw</a:t>
            </a:r>
            <a:r>
              <a:rPr lang="en-US" i="1" dirty="0"/>
              <a:t>, gray camera, gray photography, gray retro, gray creative, gray old, photos </a:t>
            </a:r>
            <a:r>
              <a:rPr lang="en-US" i="0" dirty="0"/>
              <a:t>[Clip art]. </a:t>
            </a:r>
            <a:r>
              <a:rPr lang="en-US" dirty="0" err="1"/>
              <a:t>Pixabay</a:t>
            </a:r>
            <a:r>
              <a:rPr lang="en-US" dirty="0"/>
              <a:t>. https://</a:t>
            </a:r>
            <a:r>
              <a:rPr lang="en-US" dirty="0" err="1"/>
              <a:t>pixabay.com</a:t>
            </a:r>
            <a:r>
              <a:rPr lang="en-US" dirty="0"/>
              <a:t>/photos/photographer-photography-camera-old-1773331/.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970468a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970468a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Paste the newly-created word cloud from </a:t>
            </a:r>
            <a:r>
              <a:rPr lang="en-US" dirty="0" err="1"/>
              <a:t>Mentimeter</a:t>
            </a:r>
            <a:r>
              <a:rPr lang="en-US" dirty="0"/>
              <a:t> onto this slide.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ke.lt/w/s/LS3ee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dcceb6f92_0_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621326" cy="34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020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Select three articles to read from this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Wakelet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.</a:t>
            </a:r>
            <a:r>
              <a:rPr lang="en-US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083" lvl="0" indent="-457200" algn="l" rtl="0">
              <a:spcBef>
                <a:spcPts val="52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 you read, consider the techniques you see the interviewers using and use the H.I.P.P. acronym to help you answer the questions on your handout.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283" lvl="1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 is for historical context</a:t>
            </a:r>
            <a:endParaRPr dirty="0"/>
          </a:p>
          <a:p>
            <a:pPr marL="990283" lvl="1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 is for intended audience</a:t>
            </a:r>
            <a:endParaRPr dirty="0"/>
          </a:p>
          <a:p>
            <a:pPr marL="990283" lvl="1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 is for point of view</a:t>
            </a:r>
            <a:endParaRPr dirty="0"/>
          </a:p>
          <a:p>
            <a:pPr marL="990283" lvl="1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 is for purpose</a:t>
            </a:r>
            <a:endParaRPr dirty="0"/>
          </a:p>
        </p:txBody>
      </p:sp>
      <p:sp>
        <p:nvSpPr>
          <p:cNvPr id="148" name="Google Shape;148;g11dcceb6f92_0_6"/>
          <p:cNvSpPr txBox="1">
            <a:spLocks noGrp="1"/>
          </p:cNvSpPr>
          <p:nvPr>
            <p:ph type="title"/>
          </p:nvPr>
        </p:nvSpPr>
        <p:spPr>
          <a:xfrm>
            <a:off x="457200" y="31519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H.I.P.P.</a:t>
            </a:r>
            <a:endParaRPr dirty="0"/>
          </a:p>
        </p:txBody>
      </p:sp>
      <p:pic>
        <p:nvPicPr>
          <p:cNvPr id="149" name="Google Shape;149;g11dcceb6f92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402" y="3029766"/>
            <a:ext cx="3413124" cy="170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e0322d330_0_1"/>
          <p:cNvSpPr txBox="1">
            <a:spLocks noGrp="1"/>
          </p:cNvSpPr>
          <p:nvPr>
            <p:ph type="body" idx="1"/>
          </p:nvPr>
        </p:nvSpPr>
        <p:spPr>
          <a:xfrm>
            <a:off x="457200" y="857400"/>
            <a:ext cx="8229600" cy="37972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083" lvl="0" indent="-457200" algn="l" rtl="0">
              <a:spcBef>
                <a:spcPts val="52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Lead Sentence</a:t>
            </a:r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Grab and hook your reader right away.</a:t>
            </a:r>
          </a:p>
          <a:p>
            <a:pPr marL="533083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Introduction</a:t>
            </a:r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Which image will you share with your reader? </a:t>
            </a:r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How will this introduce your senior?</a:t>
            </a:r>
          </a:p>
          <a:p>
            <a:pPr marL="533083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Opening Quotation</a:t>
            </a:r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What will give your reader a sense of what your senior wants to share?</a:t>
            </a:r>
          </a:p>
          <a:p>
            <a:pPr marL="533083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Main Body</a:t>
            </a:r>
            <a:endParaRPr sz="1800" b="1" dirty="0"/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What is the heart of your story?</a:t>
            </a:r>
            <a:endParaRPr sz="1600" dirty="0"/>
          </a:p>
          <a:p>
            <a:pPr marL="533083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Closing Quotation</a:t>
            </a:r>
            <a:endParaRPr sz="1800" b="1" dirty="0"/>
          </a:p>
          <a:p>
            <a:pPr marL="914400" lvl="1" indent="-346075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What will sum up the article in a few words or sentences?</a:t>
            </a:r>
            <a:endParaRPr sz="1600" dirty="0"/>
          </a:p>
          <a:p>
            <a:pPr marL="533083" lvl="0" indent="-457200" algn="l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/>
              <a:t>Conclusion</a:t>
            </a:r>
            <a:endParaRPr sz="1800" b="1" dirty="0"/>
          </a:p>
        </p:txBody>
      </p:sp>
      <p:sp>
        <p:nvSpPr>
          <p:cNvPr id="155" name="Google Shape;155;g11e0322d330_0_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Outlining Your Article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70468ad3_0_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K20 Chronicle</a:t>
            </a:r>
            <a:endParaRPr dirty="0"/>
          </a:p>
        </p:txBody>
      </p:sp>
      <p:sp>
        <p:nvSpPr>
          <p:cNvPr id="95" name="Google Shape;95;g11970468ad3_0_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Crafting the Article</a:t>
            </a:r>
            <a:endParaRPr dirty="0"/>
          </a:p>
        </p:txBody>
      </p:sp>
      <p:pic>
        <p:nvPicPr>
          <p:cNvPr id="96" name="Google Shape;96;g11970468a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325" y="1007600"/>
            <a:ext cx="2974725" cy="29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970468ad3_0_6"/>
          <p:cNvSpPr txBox="1">
            <a:spLocks noGrp="1"/>
          </p:cNvSpPr>
          <p:nvPr>
            <p:ph type="title"/>
          </p:nvPr>
        </p:nvSpPr>
        <p:spPr>
          <a:xfrm>
            <a:off x="530352" y="100669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2" name="Google Shape;102;g11970468ad3_0_6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53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are the components of a journalistic article?</a:t>
            </a:r>
            <a:endParaRPr dirty="0"/>
          </a:p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makes a good article?</a:t>
            </a:r>
            <a:endParaRPr dirty="0"/>
          </a:p>
          <a:p>
            <a:pPr marL="512762"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create an engaging story?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0" y="100665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2527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7848"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Examine articles for historical context, audience, and intended purpose.</a:t>
            </a:r>
            <a:endParaRPr dirty="0"/>
          </a:p>
          <a:p>
            <a:pPr marL="557848"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Explore a theme and capture images to represent it.</a:t>
            </a:r>
            <a:endParaRPr dirty="0"/>
          </a:p>
          <a:p>
            <a:pPr marL="557848"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Use interview transcripts to craft an article about a senior student for the school newspaper.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Caption This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Select 2-3 photos that you took of your senior to share with the class.</a:t>
            </a:r>
            <a:endParaRPr dirty="0"/>
          </a:p>
        </p:txBody>
      </p:sp>
      <p:pic>
        <p:nvPicPr>
          <p:cNvPr id="115" name="Google Shape;11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800" y="1626322"/>
            <a:ext cx="3361502" cy="189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970468ad3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Caption This</a:t>
            </a:r>
            <a:endParaRPr dirty="0"/>
          </a:p>
        </p:txBody>
      </p:sp>
      <p:sp>
        <p:nvSpPr>
          <p:cNvPr id="121" name="Google Shape;121;g11970468ad3_0_2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Walk around the room and take some time looking at the images that your peers selected.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Provide a suggested caption for at least one photo per person.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If someone already wrote a caption that you like, put a check mark next to it!</a:t>
            </a:r>
            <a:endParaRPr dirty="0"/>
          </a:p>
        </p:txBody>
      </p:sp>
      <p:pic>
        <p:nvPicPr>
          <p:cNvPr id="122" name="Google Shape;122;g11970468ad3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625" y="89099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970468ad3_0_37"/>
          <p:cNvSpPr txBox="1">
            <a:spLocks noGrp="1"/>
          </p:cNvSpPr>
          <p:nvPr>
            <p:ph type="title"/>
          </p:nvPr>
        </p:nvSpPr>
        <p:spPr>
          <a:xfrm>
            <a:off x="457200" y="33110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ICAP: Photojournalism</a:t>
            </a:r>
            <a:endParaRPr dirty="0"/>
          </a:p>
        </p:txBody>
      </p:sp>
      <p:sp>
        <p:nvSpPr>
          <p:cNvPr id="128" name="Google Shape;128;g11970468ad3_0_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As you are watching the video, listen for key words and themes that stand out to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Enter them into this </a:t>
            </a:r>
            <a:r>
              <a:rPr lang="en-US" dirty="0" err="1"/>
              <a:t>Mentimeter</a:t>
            </a:r>
            <a:endParaRPr lang="en-US"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i="1" dirty="0"/>
              <a:t>[paste </a:t>
            </a:r>
            <a:r>
              <a:rPr lang="en-US" i="1" dirty="0" err="1"/>
              <a:t>Mentimeter</a:t>
            </a:r>
            <a:r>
              <a:rPr lang="en-US" i="1" dirty="0"/>
              <a:t> link here]</a:t>
            </a:r>
            <a:endParaRPr i="1" dirty="0"/>
          </a:p>
        </p:txBody>
      </p:sp>
      <p:pic>
        <p:nvPicPr>
          <p:cNvPr id="129" name="Google Shape;129;g11970468ad3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317047"/>
            <a:ext cx="3361502" cy="224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970468ad3_0_49"/>
          <p:cNvSpPr txBox="1">
            <a:spLocks noGrp="1"/>
          </p:cNvSpPr>
          <p:nvPr>
            <p:ph type="title"/>
          </p:nvPr>
        </p:nvSpPr>
        <p:spPr>
          <a:xfrm>
            <a:off x="457200" y="331101"/>
            <a:ext cx="8229600" cy="1283014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Choose one word or theme from the word cloud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130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Take photos around the school that represent your chosen word or theme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Create a visual collage using the photos you take</a:t>
            </a:r>
            <a:endParaRPr dirty="0"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Photojournalism</a:t>
            </a:r>
            <a:endParaRPr dirty="0"/>
          </a:p>
        </p:txBody>
      </p:sp>
      <p:pic>
        <p:nvPicPr>
          <p:cNvPr id="142" name="Google Shape;1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600" y="1311173"/>
            <a:ext cx="3626950" cy="272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555</Words>
  <Application>Microsoft Macintosh PowerPoint</Application>
  <PresentationFormat>On-screen Show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Noto Sans Symbols</vt:lpstr>
      <vt:lpstr>LEARN theme</vt:lpstr>
      <vt:lpstr>LEARN theme</vt:lpstr>
      <vt:lpstr>PowerPoint Presentation</vt:lpstr>
      <vt:lpstr>K20 Chronicle</vt:lpstr>
      <vt:lpstr>Essential Questions</vt:lpstr>
      <vt:lpstr>Lesson Objectives</vt:lpstr>
      <vt:lpstr>Caption This</vt:lpstr>
      <vt:lpstr>Caption This</vt:lpstr>
      <vt:lpstr>ICAP: Photojournalism</vt:lpstr>
      <vt:lpstr>Choose one word or theme from the word cloud</vt:lpstr>
      <vt:lpstr>Photojournalism</vt:lpstr>
      <vt:lpstr>H.I.P.P.</vt:lpstr>
      <vt:lpstr>Outlining Your Article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K20 Chronicle, Lesson 3</dc:title>
  <dc:subject/>
  <dc:creator>K20 Center</dc:creator>
  <cp:keywords/>
  <dc:description/>
  <cp:lastModifiedBy>Hayden, Jordan K.</cp:lastModifiedBy>
  <cp:revision>5</cp:revision>
  <dcterms:created xsi:type="dcterms:W3CDTF">2020-10-14T20:24:40Z</dcterms:created>
  <dcterms:modified xsi:type="dcterms:W3CDTF">2022-06-01T14:21:55Z</dcterms:modified>
  <cp:category/>
</cp:coreProperties>
</file>