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on29P_eZ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955afeb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955afeb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9ddd198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9ddd198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9ddd1989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9ddd1989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9ddd198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29ddd198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6955afeb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6955afeb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9ddd19899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9ddd19899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0" dirty="0">
                <a:solidFill>
                  <a:schemeClr val="dk1"/>
                </a:solidFill>
              </a:rPr>
              <a:t>Link to “How It’s Made” video: </a:t>
            </a:r>
            <a:r>
              <a:rPr lang="en" dirty="0">
                <a:solidFill>
                  <a:schemeClr val="dk1"/>
                </a:solidFill>
              </a:rPr>
              <a:t>https://</a:t>
            </a:r>
            <a:r>
              <a:rPr lang="en" dirty="0" err="1">
                <a:solidFill>
                  <a:schemeClr val="dk1"/>
                </a:solidFill>
              </a:rPr>
              <a:t>youtu.be</a:t>
            </a:r>
            <a:r>
              <a:rPr lang="en" dirty="0">
                <a:solidFill>
                  <a:schemeClr val="dk1"/>
                </a:solidFill>
              </a:rPr>
              <a:t>/MrWP2z8I0Qk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9ddd1989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129ddd1989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9ddd1989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9ddd1989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9ddd1989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9ddd1989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Link to ICAP video: </a:t>
            </a:r>
            <a:r>
              <a:rPr lang="en-US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https://youtu.be/ujon29P_eZ0</a:t>
            </a:r>
            <a:endParaRPr lang="en-US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6955afeb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6955afeb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600"/>
              </a:spcAft>
              <a:buNone/>
            </a:pPr>
            <a:r>
              <a:rPr lang="en" dirty="0"/>
              <a:t>As you are laying out your final product, don’t forget to include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Headline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Images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Captions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Complete Article</a:t>
            </a:r>
            <a:endParaRPr dirty="0"/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900" y="1372874"/>
            <a:ext cx="2579475" cy="25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Used to Think, But Now I Know</a:t>
            </a:r>
            <a:endParaRPr dirty="0"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Reflect on some ideas you had about what it meant to write an article prior to this journalism unit. 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has your thinking changed? What do you now know about this topic that you didn’t before?</a:t>
            </a:r>
          </a:p>
        </p:txBody>
      </p:sp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975" y="1948275"/>
            <a:ext cx="3016825" cy="12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K20 Chronicle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Putting It All Together</a:t>
            </a:r>
            <a:endParaRPr dirty="0"/>
          </a:p>
        </p:txBody>
      </p:sp>
      <p:pic>
        <p:nvPicPr>
          <p:cNvPr id="96" name="Google Shape;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875" y="1239050"/>
            <a:ext cx="2665400" cy="26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2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are the components of a journalistic article?</a:t>
            </a:r>
          </a:p>
          <a:p>
            <a:pPr marL="512762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makes a good article?</a:t>
            </a:r>
          </a:p>
          <a:p>
            <a:pPr marL="512762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create an engaging story?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" dirty="0"/>
              <a:t>Cultivate articles to create a newsletter.</a:t>
            </a:r>
            <a:endParaRPr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" dirty="0"/>
              <a:t>Design the layout of articles and related images.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Surprising, Interesting, Troubling</a:t>
            </a:r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ct val="100000"/>
              <a:buChar char="•"/>
            </a:pPr>
            <a:r>
              <a:rPr lang="en" dirty="0"/>
              <a:t>As you watch the video about how the </a:t>
            </a:r>
            <a:r>
              <a:rPr lang="en" i="1" dirty="0"/>
              <a:t>New York Times </a:t>
            </a:r>
            <a:r>
              <a:rPr lang="en" dirty="0"/>
              <a:t>is made, write down the following: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dirty="0"/>
              <a:t>One thing that </a:t>
            </a:r>
            <a:r>
              <a:rPr lang="en" b="1" dirty="0"/>
              <a:t>surprised</a:t>
            </a:r>
            <a:r>
              <a:rPr lang="en" dirty="0"/>
              <a:t> you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dirty="0"/>
              <a:t>One thing that is </a:t>
            </a:r>
            <a:r>
              <a:rPr lang="en" b="1" dirty="0"/>
              <a:t>interesting </a:t>
            </a:r>
            <a:r>
              <a:rPr lang="en" dirty="0"/>
              <a:t>to you</a:t>
            </a:r>
            <a:endParaRPr b="1" dirty="0"/>
          </a:p>
          <a:p>
            <a:pPr marL="914400" lvl="1" indent="-325755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dirty="0"/>
              <a:t>One thing that is </a:t>
            </a:r>
            <a:r>
              <a:rPr lang="en" b="1" dirty="0"/>
              <a:t>troubling</a:t>
            </a:r>
            <a:r>
              <a:rPr lang="en" dirty="0"/>
              <a:t> you</a:t>
            </a:r>
            <a:endParaRPr dirty="0"/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3">
            <a:alphaModFix/>
          </a:blip>
          <a:srcRect r="18738" b="17871"/>
          <a:stretch/>
        </p:blipFill>
        <p:spPr>
          <a:xfrm>
            <a:off x="5796500" y="1077182"/>
            <a:ext cx="3122625" cy="344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Looks Like, Sounds Like, Feels Like</a:t>
            </a:r>
            <a:endParaRPr dirty="0"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" dirty="0"/>
              <a:t>Think back to the newspaper, journal, and online articles you have read throughout this unit. </a:t>
            </a:r>
            <a:endParaRPr dirty="0"/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" dirty="0"/>
              <a:t>In Lesson 1, we created a class list of what a good article:</a:t>
            </a:r>
            <a:endParaRPr dirty="0"/>
          </a:p>
          <a:p>
            <a:pPr marL="480034" lvl="1" indent="-1851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dirty="0"/>
              <a:t>Looks like</a:t>
            </a:r>
            <a:endParaRPr dirty="0"/>
          </a:p>
          <a:p>
            <a:pPr marL="480034" lvl="1" indent="-1851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dirty="0"/>
              <a:t>Sounds like</a:t>
            </a:r>
            <a:endParaRPr dirty="0"/>
          </a:p>
          <a:p>
            <a:pPr marL="480034" lvl="1" indent="-1851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en" dirty="0"/>
              <a:t>Feels like</a:t>
            </a:r>
            <a:endParaRPr dirty="0"/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500" y="2111100"/>
            <a:ext cx="3040300" cy="9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Did You Do?</a:t>
            </a:r>
            <a:endParaRPr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1148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Revisit the rubric and “Looks Like,” “Sounds Like,” and “Feels Like,” chart from Lesson 1.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Read through your partner’s article.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Provide them with helpful feedback on how they could improve.</a:t>
            </a:r>
            <a:endParaRPr sz="2400" dirty="0"/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80956"/>
            <a:ext cx="3442915" cy="25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615" y="607228"/>
            <a:ext cx="3040300" cy="9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ICAP Online and Print Media Specialists</a:t>
            </a: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Review the list of statements on your handout.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As you are watching the video, listen for key words that help you determine whether those statements are true or false.</a:t>
            </a:r>
            <a:endParaRPr dirty="0"/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238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and Non-Examples</a:t>
            </a:r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600"/>
              </a:spcAft>
              <a:buNone/>
            </a:pPr>
            <a:r>
              <a:rPr lang="en" dirty="0"/>
              <a:t>With your group, find the following: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2-3 examples of articles with </a:t>
            </a:r>
            <a:r>
              <a:rPr lang="en" b="1" dirty="0"/>
              <a:t>good </a:t>
            </a:r>
            <a:r>
              <a:rPr lang="en" dirty="0"/>
              <a:t>layouts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2-3 examples of articles with </a:t>
            </a:r>
            <a:r>
              <a:rPr lang="en" b="1" dirty="0"/>
              <a:t>poor </a:t>
            </a:r>
            <a:r>
              <a:rPr lang="en" dirty="0"/>
              <a:t>layouts</a:t>
            </a:r>
            <a:endParaRPr dirty="0"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9"/>
            <a:ext cx="2702300" cy="2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347</Words>
  <Application>Microsoft Macintosh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LEARN theme</vt:lpstr>
      <vt:lpstr>LEARN theme</vt:lpstr>
      <vt:lpstr>PowerPoint Presentation</vt:lpstr>
      <vt:lpstr>K20 Chronicle</vt:lpstr>
      <vt:lpstr>Essential Questions</vt:lpstr>
      <vt:lpstr>Learning Objectives</vt:lpstr>
      <vt:lpstr>Surprising, Interesting, Troubling</vt:lpstr>
      <vt:lpstr>Looks Like, Sounds Like, Feels Like</vt:lpstr>
      <vt:lpstr>How Did You Do?</vt:lpstr>
      <vt:lpstr>ICAP Online and Print Media Specialists</vt:lpstr>
      <vt:lpstr>Examples and Non-Examples</vt:lpstr>
      <vt:lpstr>Your Turn!</vt:lpstr>
      <vt:lpstr>I Used to Think, But Now I Know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Together: Layout and Final Product</dc:title>
  <dc:subject/>
  <dc:creator>K20 Center</dc:creator>
  <cp:keywords/>
  <dc:description/>
  <cp:lastModifiedBy>Hayden, Jordan K.</cp:lastModifiedBy>
  <cp:revision>3</cp:revision>
  <dcterms:modified xsi:type="dcterms:W3CDTF">2022-06-03T14:51:10Z</dcterms:modified>
  <cp:category/>
</cp:coreProperties>
</file>