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66" r:id="rId5"/>
  </p:sldMasterIdLst>
  <p:notesMasterIdLst>
    <p:notesMasterId r:id="rId16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hnI/nuRvFiZ/MQHVOvspg7GTzW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BF276AE-D0C3-4979-8872-7795557F522F}">
  <a:tblStyle styleId="{ABF276AE-D0C3-4979-8872-7795557F522F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233"/>
  </p:normalViewPr>
  <p:slideViewPr>
    <p:cSldViewPr snapToGrid="0">
      <p:cViewPr varScale="1">
        <p:scale>
          <a:sx n="145" d="100"/>
          <a:sy n="145" d="100"/>
        </p:scale>
        <p:origin x="1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7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3-2-1. Strategies. </a:t>
            </a:r>
            <a:r>
              <a:rPr lang="en-US" dirty="0">
                <a:hlinkClick r:id="rId3"/>
              </a:rPr>
              <a:t>https://learn.k20center.ou.edu/strategy/117</a:t>
            </a: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2" name="Google Shape;14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To play the 3-minute timer video, click the image on the slide or paste the following link into your web browser:  https://www.youtube.com/watch?v=iISP02KPau0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Source: K20 Center. (n.d.). 3-minute timer [Video]. YouTube. https://www.youtube.com/watch?v=iISP02KPau0</a:t>
            </a:r>
            <a:endParaRPr dirty="0"/>
          </a:p>
        </p:txBody>
      </p:sp>
      <p:sp>
        <p:nvSpPr>
          <p:cNvPr id="98" name="Google Shape;9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I notice, I wonder. Strategies. </a:t>
            </a:r>
            <a:r>
              <a:rPr lang="en-US" dirty="0">
                <a:hlinkClick r:id="rId3"/>
              </a:rPr>
              <a:t>https://learn.k20center.ou.edu/strategy/180</a:t>
            </a: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To play the video, click the image on the slide or paste the following link into your web browser:  https://www.youtube.com/watch?v=Shtwr8-P0zs </a:t>
            </a:r>
          </a:p>
          <a:p>
            <a:pPr marL="35560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endParaRPr lang="en-US" dirty="0"/>
          </a:p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Source: </a:t>
            </a:r>
            <a:r>
              <a:rPr lang="en-US" dirty="0" err="1"/>
              <a:t>SweetwaterSound</a:t>
            </a:r>
            <a:r>
              <a:rPr lang="en-US" dirty="0"/>
              <a:t>. (2020, March 13</a:t>
            </a:r>
            <a:r>
              <a:rPr lang="en-US" i="0" dirty="0"/>
              <a:t>). How to set up a PA system for a band [Video]. YouTube</a:t>
            </a:r>
            <a:r>
              <a:rPr lang="en-US" dirty="0"/>
              <a:t>. https://www.youtube.com/watch?v=Shtwr8-P0zs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121b8971a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g1121b8971a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9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9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9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30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30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1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1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2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ISP02KPau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Shtwr8-P0z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"/>
          <p:cNvSpPr txBox="1">
            <a:spLocks noGrp="1"/>
          </p:cNvSpPr>
          <p:nvPr>
            <p:ph type="body" idx="1"/>
          </p:nvPr>
        </p:nvSpPr>
        <p:spPr>
          <a:xfrm>
            <a:off x="457200" y="1198179"/>
            <a:ext cx="7643122" cy="3090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chemeClr val="accent6"/>
                </a:solidFill>
              </a:rPr>
              <a:t>3</a:t>
            </a:r>
            <a:r>
              <a:rPr lang="en-US" dirty="0"/>
              <a:t> - What are three things you learned?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chemeClr val="accent6"/>
                </a:solidFill>
              </a:rPr>
              <a:t>2</a:t>
            </a:r>
            <a:r>
              <a:rPr lang="en-US" dirty="0"/>
              <a:t> - What are two questions you still have?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chemeClr val="accent6"/>
                </a:solidFill>
              </a:rPr>
              <a:t>1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- What is one thing you found interesting?</a:t>
            </a:r>
            <a:endParaRPr dirty="0"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45" name="Google Shape;145;p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3294993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3-2-1 Strategy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597694"/>
            <a:ext cx="4261577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Set the Stage</a:t>
            </a:r>
            <a:endParaRPr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166971"/>
            <a:ext cx="7854696" cy="1121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Media Production, Lesson 2: </a:t>
            </a:r>
          </a:p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Setting Up Audio for Live Productions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None/>
            </a:pPr>
            <a:r>
              <a:rPr lang="en-US" dirty="0"/>
              <a:t>Make a list of all the necessary audio equipment you think is needed to host a live band or speaker at an event.</a:t>
            </a:r>
            <a:endParaRPr dirty="0"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01" name="Google Shape;10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333283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Bell Ringer</a:t>
            </a:r>
            <a:endParaRPr dirty="0"/>
          </a:p>
        </p:txBody>
      </p:sp>
      <p:pic>
        <p:nvPicPr>
          <p:cNvPr id="102" name="Google Shape;102;p5" title="K20 3-minute timer.mp4">
            <a:hlinkClick r:id="rId3"/>
          </p:cNvPr>
          <p:cNvPicPr preferRelativeResize="0">
            <a:picLocks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03250" y="2529775"/>
            <a:ext cx="2912923" cy="163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5388023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8" name="Google Shape;108;p3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195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does one use audio equipment in a live production?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4997038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</a:t>
            </a:r>
            <a:endParaRPr dirty="0"/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idx="1"/>
          </p:nvPr>
        </p:nvSpPr>
        <p:spPr>
          <a:xfrm>
            <a:off x="530352" y="2037957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dirty="0"/>
              <a:t>Learn how to set up for a live audio production using audio mixer, speakers, and microphones.</a:t>
            </a:r>
            <a:endParaRPr dirty="0"/>
          </a:p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Using the handout, take notes about what you observe and questions you have about each of the following pieces of equipment: 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ts val="2600"/>
              <a:buChar char="•"/>
            </a:pPr>
            <a:r>
              <a:rPr lang="en-US" dirty="0"/>
              <a:t>Speaker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ts val="2600"/>
              <a:buChar char="•"/>
            </a:pPr>
            <a:r>
              <a:rPr lang="en-US" dirty="0"/>
              <a:t>Subwoofer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ts val="2600"/>
              <a:buChar char="•"/>
            </a:pPr>
            <a:r>
              <a:rPr lang="en-US" dirty="0"/>
              <a:t>Microphone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Audio Mixer</a:t>
            </a:r>
            <a:endParaRPr dirty="0"/>
          </a:p>
          <a:p>
            <a:pPr marL="914400" lvl="0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0" name="Google Shape;120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3682825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 Notice, I Wonder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"/>
          <p:cNvSpPr txBox="1">
            <a:spLocks noGrp="1"/>
          </p:cNvSpPr>
          <p:nvPr>
            <p:ph type="title"/>
          </p:nvPr>
        </p:nvSpPr>
        <p:spPr>
          <a:xfrm>
            <a:off x="463507" y="-3719"/>
            <a:ext cx="1926086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Video</a:t>
            </a:r>
            <a:endParaRPr dirty="0"/>
          </a:p>
        </p:txBody>
      </p:sp>
      <p:pic>
        <p:nvPicPr>
          <p:cNvPr id="127" name="Google Shape;127;p7" descr="More videos like How to Set Up a Band PA System 👉 https://www.youtube.com/playlist?list=PLlczpwSXEOyaQLOZPPc4R1f-w8yGtNmjD &#10;Shop the gear used in this How to Set Up a PA System for a Band 👉 https://www.sweetwater.com/shop/how-to-set-up-a-band-pa-system/?utm_source=YouTube&amp;utm_medium=Referral&amp;utm_campaign=Shtwr8-P0zs&#10;Learn even MORE about setting up a PA system 👉 https://www.sweetwater.com/sweetcare/articles/how-to-set-up-a-pa-system/?utm_source=YouTube&amp;utm_medium=Referral&amp;utm_campaign=Shtwr8-P0zs&#10;&#10;Mitch Gallagher shares some expert advice on setting up a PA for a typical band performance.&#10;&#10;After you watch, check out Sweetwater.com today for all your music instrument and pro audio needs! 👉 https://www.Sweetwater.com/?utm_source=YouTube&amp;utm_medium=Referral&amp;utm_campaign=Shtwr8-P0zs&#10;&#10;0:00 - Intro&#10;0:37 - Setting Up&#10;1:31 - PA Configuration&#10;3:29 - Connecting the Mixer&#10;5:40 - Connecting the Microphones&#10;6:38: Thanks For Watching!&#10;&#10;&#10;#Sweetwater #PaSystem" title="How to Set Up a PA System for a Band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69790" y="888364"/>
            <a:ext cx="5404419" cy="34546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Using the handout with the equipment images, create a stage and place the equipment in the proper places. </a:t>
            </a:r>
            <a:endParaRPr dirty="0"/>
          </a:p>
          <a:p>
            <a:pPr marL="637779" lvl="1" indent="-3429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dirty="0"/>
              <a:t>Cut out each piece of equipment. </a:t>
            </a:r>
            <a:endParaRPr dirty="0"/>
          </a:p>
          <a:p>
            <a:pPr marL="637779" lvl="1" indent="-3429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dirty="0"/>
              <a:t>Glue the equipment pieces on copy paper as they would be on stage. </a:t>
            </a:r>
            <a:endParaRPr dirty="0"/>
          </a:p>
          <a:p>
            <a:pPr marL="637779" lvl="1" indent="-3429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dirty="0"/>
              <a:t>Label all pieces of equipment.</a:t>
            </a:r>
          </a:p>
          <a:p>
            <a:pPr marL="637779" lvl="1" indent="-3429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dirty="0"/>
              <a:t>Using colored pencils or markers, draw lines representing where cables should connect each piece of equipment.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33" name="Google Shape;133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4694971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Create a Stage Diagram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121b8971ac_0_0"/>
          <p:cNvSpPr txBox="1">
            <a:spLocks noGrp="1"/>
          </p:cNvSpPr>
          <p:nvPr>
            <p:ph type="body" idx="1"/>
          </p:nvPr>
        </p:nvSpPr>
        <p:spPr>
          <a:xfrm>
            <a:off x="457199" y="1309352"/>
            <a:ext cx="7769247" cy="2764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600"/>
              <a:buChar char="•"/>
            </a:pPr>
            <a:r>
              <a:rPr lang="en-US" dirty="0"/>
              <a:t>Using your diagram as a reference, set the equipment up in the way that you would for a show. </a:t>
            </a:r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Make sure the connections are in the correct places.</a:t>
            </a:r>
            <a:endParaRPr dirty="0"/>
          </a:p>
          <a:p>
            <a:pPr marL="914400" lvl="0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g1121b8971ac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3181481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Set the Stage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81ECC0E692C48A0B148E61CFECC3A" ma:contentTypeVersion="12" ma:contentTypeDescription="Create a new document." ma:contentTypeScope="" ma:versionID="6032c95b1214d194c89b77317faffa72">
  <xsd:schema xmlns:xsd="http://www.w3.org/2001/XMLSchema" xmlns:xs="http://www.w3.org/2001/XMLSchema" xmlns:p="http://schemas.microsoft.com/office/2006/metadata/properties" xmlns:ns3="966e68ee-ec3c-4f12-bd4f-fedbbec8de0b" xmlns:ns4="d06b737b-b789-4524-96b5-d3d460658ae2" targetNamespace="http://schemas.microsoft.com/office/2006/metadata/properties" ma:root="true" ma:fieldsID="1a9859e18f99c4d8ce53eb7baf51b1eb" ns3:_="" ns4:_="">
    <xsd:import namespace="966e68ee-ec3c-4f12-bd4f-fedbbec8de0b"/>
    <xsd:import namespace="d06b737b-b789-4524-96b5-d3d460658ae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e68ee-ec3c-4f12-bd4f-fedbbec8de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6b737b-b789-4524-96b5-d3d460658ae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4F2A04-C0D3-4E2F-9A61-91CC2058F1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e68ee-ec3c-4f12-bd4f-fedbbec8de0b"/>
    <ds:schemaRef ds:uri="d06b737b-b789-4524-96b5-d3d460658a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CF7458-CB05-46C5-AC39-88F8B768EBC5}">
  <ds:schemaRefs>
    <ds:schemaRef ds:uri="d06b737b-b789-4524-96b5-d3d460658ae2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966e68ee-ec3c-4f12-bd4f-fedbbec8de0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FE2D210-AA1A-4586-B030-A097322E4B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435</Words>
  <Application>Microsoft Macintosh PowerPoint</Application>
  <PresentationFormat>On-screen Show (16:9)</PresentationFormat>
  <Paragraphs>38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Noto Sans Symbols</vt:lpstr>
      <vt:lpstr>Wingdings</vt:lpstr>
      <vt:lpstr>LEARN theme</vt:lpstr>
      <vt:lpstr>LEARN theme</vt:lpstr>
      <vt:lpstr>PowerPoint Presentation</vt:lpstr>
      <vt:lpstr>Set the Stage</vt:lpstr>
      <vt:lpstr>Bell Ringer</vt:lpstr>
      <vt:lpstr>Essential Question</vt:lpstr>
      <vt:lpstr>Lesson Objective</vt:lpstr>
      <vt:lpstr>I Notice, I Wonder</vt:lpstr>
      <vt:lpstr>Video</vt:lpstr>
      <vt:lpstr>Create a Stage Diagram</vt:lpstr>
      <vt:lpstr>Set the Stage</vt:lpstr>
      <vt:lpstr>3-2-1 Strategy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 the Stage</dc:title>
  <dc:creator>K20 Center</dc:creator>
  <cp:lastModifiedBy>Moharram, Jehanne</cp:lastModifiedBy>
  <cp:revision>13</cp:revision>
  <dcterms:created xsi:type="dcterms:W3CDTF">2021-08-30T12:17:31Z</dcterms:created>
  <dcterms:modified xsi:type="dcterms:W3CDTF">2024-07-10T14:31:36Z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0x010100BB981ECC0E692C48A0B148E61CFECC3A</vt:lpwstr>
  </property>
</Properties>
</file>