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nI/nuRvFiZ/MQHVOvspg7GTz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F276AE-D0C3-4979-8872-7795557F522F}">
  <a:tblStyle styleId="{ABF276AE-D0C3-4979-8872-7795557F522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3-2-1. Strategies. </a:t>
            </a:r>
            <a:r>
              <a:rPr lang="en-US" dirty="0">
                <a:hlinkClick r:id="rId3"/>
              </a:rPr>
              <a:t>https://learn.k20center.ou.edu/strategy/117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To play the 3-minute timer video, click the image on the slide or paste the following link into your web browser:  https://www.youtube.com/watch?v=iISP02KPau0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Source: K20 Center. (n.d.). 3-minute timer [Video]. YouTube. https://www.youtube.com/watch?v=iISP02KPau0</a:t>
            </a:r>
            <a:endParaRPr dirty="0"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I Notice, I Wonder. Strategies. </a:t>
            </a:r>
            <a:r>
              <a:rPr lang="en-US" dirty="0">
                <a:hlinkClick r:id="rId3"/>
              </a:rPr>
              <a:t>https://learn.k20center.ou.edu/strategy/180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To play the video, click the image on the slide or paste the following link into your web browser:  https://www.youtube.com/watch?v=Shtwr8-P0zs </a:t>
            </a:r>
          </a:p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Source: </a:t>
            </a:r>
            <a:r>
              <a:rPr lang="en-US" dirty="0" err="1"/>
              <a:t>SweetwaterSound</a:t>
            </a:r>
            <a:r>
              <a:rPr lang="en-US" dirty="0"/>
              <a:t>. (2020, March 13</a:t>
            </a:r>
            <a:r>
              <a:rPr lang="en-US" i="0" dirty="0"/>
              <a:t>). How to set up a PA system for a band [Video]. YouTube</a:t>
            </a:r>
            <a:r>
              <a:rPr lang="en-US" dirty="0"/>
              <a:t>. Retrieved February 11, 2022, from https://www.youtube.com/watch?v=Shtwr8-P0zs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21b8971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121b8971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SP02KPau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htwr8-P0z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>
          <a:xfrm>
            <a:off x="457200" y="1198179"/>
            <a:ext cx="7643122" cy="3090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3</a:t>
            </a:r>
            <a:r>
              <a:rPr lang="en-US" dirty="0"/>
              <a:t> - What are three things you learned?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2</a:t>
            </a:r>
            <a:r>
              <a:rPr lang="en-US" dirty="0"/>
              <a:t> - What are two questions you still have?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- What is one thing you found interesting?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29499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Strategy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597694"/>
            <a:ext cx="426157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Set the Stage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166971"/>
            <a:ext cx="7854696" cy="11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Media Production, Lesson 2: </a:t>
            </a:r>
          </a:p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Setting Up Audio for Live Productions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/>
              <a:t>Make a list of all the necessary audio equipment you think is needed to host a live band or speaker at an event.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33283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Bell Ringer</a:t>
            </a:r>
            <a:endParaRPr dirty="0"/>
          </a:p>
        </p:txBody>
      </p:sp>
      <p:pic>
        <p:nvPicPr>
          <p:cNvPr id="102" name="Google Shape;102;p5" title="K20 3-minute timer.mp4">
            <a:hlinkClick r:id="rId3"/>
          </p:cNvPr>
          <p:cNvPicPr preferRelativeResize="0">
            <a:picLocks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250" y="2529775"/>
            <a:ext cx="2912923" cy="16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538802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does one use audio equipment in live production?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4997038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37957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dirty="0"/>
              <a:t>Learn how to set up for a live audio production using audio mixer, speakers, and microphones.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Using the handout, take notes about what you observe and questions you have about each of the following pieces of equipment: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Speaker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Subwoofer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Microphone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Audio Mixer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6828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63507" y="-3719"/>
            <a:ext cx="1926086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Video</a:t>
            </a:r>
            <a:endParaRPr dirty="0"/>
          </a:p>
        </p:txBody>
      </p:sp>
      <p:pic>
        <p:nvPicPr>
          <p:cNvPr id="127" name="Google Shape;127;p7" descr="More videos like How to Set Up a Band PA System 👉 https://www.youtube.com/playlist?list=PLlczpwSXEOyaQLOZPPc4R1f-w8yGtNmjD &#10;Shop the gear used in this How to Set Up a PA System for a Band 👉 https://www.sweetwater.com/shop/how-to-set-up-a-band-pa-system/?utm_source=YouTube&amp;utm_medium=Referral&amp;utm_campaign=Shtwr8-P0zs&#10;Learn even MORE about setting up a PA system 👉 https://www.sweetwater.com/sweetcare/articles/how-to-set-up-a-pa-system/?utm_source=YouTube&amp;utm_medium=Referral&amp;utm_campaign=Shtwr8-P0zs&#10;&#10;Mitch Gallagher shares some expert advice on setting up a PA for a typical band performance.&#10;&#10;After you watch, check out Sweetwater.com today for all your music instrument and pro audio needs! 👉 https://www.Sweetwater.com/?utm_source=YouTube&amp;utm_medium=Referral&amp;utm_campaign=Shtwr8-P0zs&#10;&#10;0:00 - Intro&#10;0:37 - Setting Up&#10;1:31 - PA Configuration&#10;3:29 - Connecting the Mixer&#10;5:40 - Connecting the Microphones&#10;6:38: Thanks For Watching!&#10;&#10;&#10;#Sweetwater #PaSystem" title="How to Set Up a PA System for a Ban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790" y="888364"/>
            <a:ext cx="5404419" cy="3454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the handout with the equipment images, create a stage and place the equipment in the proper places.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Cut out each piece of equipment.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Glue the equipment pieces on copy paper as they would be on stage.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Label all pieces of equipment.</a:t>
            </a:r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Using colored pencils or markers, draw lines representing where cables should connect each piece of equipment.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3" name="Google Shape;13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69497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Create a Stage Diagram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21b8971ac_0_0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7769247" cy="2764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Using your diagram as a reference, set the equipment up in the way that you would for a show. 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sure the connections are in the correct places.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121b8971ac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181481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Set the Stage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CF7458-CB05-46C5-AC39-88F8B768EBC5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966e68ee-ec3c-4f12-bd4f-fedbbec8de0b"/>
    <ds:schemaRef ds:uri="http://schemas.openxmlformats.org/package/2006/metadata/core-properties"/>
    <ds:schemaRef ds:uri="d06b737b-b789-4524-96b5-d3d460658ae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E2D210-AA1A-4586-B030-A097322E4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4F2A04-C0D3-4E2F-9A61-91CC2058F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441</Words>
  <Application>Microsoft Office PowerPoint</Application>
  <PresentationFormat>On-screen Show (16:9)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Set the Stage</vt:lpstr>
      <vt:lpstr>Bell Ringer</vt:lpstr>
      <vt:lpstr>Essential Question</vt:lpstr>
      <vt:lpstr>Lesson Objective</vt:lpstr>
      <vt:lpstr>I Notice, I Wonder</vt:lpstr>
      <vt:lpstr>Video</vt:lpstr>
      <vt:lpstr>Create a Stage Diagram</vt:lpstr>
      <vt:lpstr>Set the Stage</vt:lpstr>
      <vt:lpstr>3-2-1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 Stage</dc:title>
  <dc:creator>K20 Center</dc:creator>
  <cp:lastModifiedBy>Daniella Peters</cp:lastModifiedBy>
  <cp:revision>13</cp:revision>
  <dcterms:created xsi:type="dcterms:W3CDTF">2021-08-30T12:17:31Z</dcterms:created>
  <dcterms:modified xsi:type="dcterms:W3CDTF">2023-02-15T15:59:49Z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