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wBQO25gxFpFuMIkP6ao4KdHOI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4646"/>
  </p:normalViewPr>
  <p:slideViewPr>
    <p:cSldViewPr snapToGrid="0">
      <p:cViewPr varScale="1">
        <p:scale>
          <a:sx n="125" d="100"/>
          <a:sy n="125" d="100"/>
        </p:scale>
        <p:origin x="1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upassant_2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e6c4739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fe6c4739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https://commons.wikimedia.org/wiki/File:Maupassant_2.jpg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fe6c4739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fe6c4739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fe6c4739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fe6c4739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22326782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822326782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fe6c4739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fe6c4739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fe6c4739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fe6c4739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fe6c4739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fe6c4739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fe6c4739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fe6c4739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7e790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7e7906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fe6c473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fe6c473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https://www.youtube.com/watch?v=07d2dXHYb94</a:t>
            </a: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e6c4739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e6c4739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fe6c4739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fe6c4739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102147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8b102147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fe6c4739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fe6c4739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b58f4e6f6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b58f4e6f6_0_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b58f4e6f6_0_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7e790649_0_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8d7e790649_0_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g8d7e790649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7d2dXHYb94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685800" y="2571750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>
              <a:buClr>
                <a:schemeClr val="accent4"/>
              </a:buClr>
              <a:buSzPts val="3600"/>
            </a:pPr>
            <a:r>
              <a:rPr lang="en-US" dirty="0"/>
              <a:t>Envy: Have you ever seen or felt its negative effects?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fe6c47390_0_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Guy de Maupassant</a:t>
            </a:r>
            <a:endParaRPr/>
          </a:p>
        </p:txBody>
      </p:sp>
      <p:sp>
        <p:nvSpPr>
          <p:cNvPr id="142" name="Google Shape;142;g8fe6c47390_0_4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176033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19th Century French Author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Wrote many short stories, including “The Necklace”</a:t>
            </a:r>
            <a:endParaRPr dirty="0"/>
          </a:p>
        </p:txBody>
      </p:sp>
      <p:pic>
        <p:nvPicPr>
          <p:cNvPr id="143" name="Google Shape;143;g8fe6c47390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275" y="1376504"/>
            <a:ext cx="2517677" cy="345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fe6c47390_0_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Conflict</a:t>
            </a:r>
            <a:endParaRPr/>
          </a:p>
        </p:txBody>
      </p:sp>
      <p:sp>
        <p:nvSpPr>
          <p:cNvPr id="149" name="Google Shape;149;g8fe6c47390_0_5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Situations outside of the character’s control.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Man v. Man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Man v. Nature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Man v. Society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Man v. Fate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fe6c47390_0_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Internal Conflict</a:t>
            </a:r>
            <a:endParaRPr/>
          </a:p>
        </p:txBody>
      </p:sp>
      <p:sp>
        <p:nvSpPr>
          <p:cNvPr id="155" name="Google Shape;155;g8fe6c47390_0_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Conflicts inside a character’s mind.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Emotional Conflict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Insecurity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Moral Dilemma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22326782e_0_55"/>
          <p:cNvSpPr txBox="1">
            <a:spLocks noGrp="1"/>
          </p:cNvSpPr>
          <p:nvPr>
            <p:ph type="title"/>
          </p:nvPr>
        </p:nvSpPr>
        <p:spPr>
          <a:xfrm>
            <a:off x="637250" y="2868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Dialectical Journal</a:t>
            </a:r>
            <a:endParaRPr dirty="0"/>
          </a:p>
        </p:txBody>
      </p:sp>
      <p:sp>
        <p:nvSpPr>
          <p:cNvPr id="161" name="Google Shape;161;g822326782e_0_55"/>
          <p:cNvSpPr txBox="1">
            <a:spLocks noGrp="1"/>
          </p:cNvSpPr>
          <p:nvPr>
            <p:ph type="body" idx="1"/>
          </p:nvPr>
        </p:nvSpPr>
        <p:spPr>
          <a:xfrm>
            <a:off x="363325" y="1144275"/>
            <a:ext cx="7601400" cy="3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/>
              <a:t>Conflict: What is the problem? Include the type of conflict.</a:t>
            </a:r>
            <a:endParaRPr sz="22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/>
              <a:t>Textual Evidence: Include the evidence from the text to support your answer.  (</a:t>
            </a:r>
            <a:r>
              <a:rPr lang="en-US" sz="2200" b="0" u="sng" dirty="0"/>
              <a:t>Include page numbers!</a:t>
            </a:r>
            <a:r>
              <a:rPr lang="en-US" sz="2200" b="0" dirty="0"/>
              <a:t>)</a:t>
            </a:r>
            <a:endParaRPr sz="22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/>
              <a:t>Plan of Action: What is the plan of action to solve the conflict in the story?</a:t>
            </a:r>
            <a:endParaRPr sz="2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fe6c47390_0_64"/>
          <p:cNvSpPr txBox="1">
            <a:spLocks noGrp="1"/>
          </p:cNvSpPr>
          <p:nvPr>
            <p:ph type="title"/>
          </p:nvPr>
        </p:nvSpPr>
        <p:spPr>
          <a:xfrm>
            <a:off x="559939" y="1297635"/>
            <a:ext cx="7772400" cy="155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the theme of a story?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fe6c47390_0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Theme</a:t>
            </a:r>
            <a:endParaRPr dirty="0"/>
          </a:p>
        </p:txBody>
      </p:sp>
      <p:sp>
        <p:nvSpPr>
          <p:cNvPr id="172" name="Google Shape;172;g8fe6c47390_0_69"/>
          <p:cNvSpPr txBox="1">
            <a:spLocks noGrp="1"/>
          </p:cNvSpPr>
          <p:nvPr>
            <p:ph type="body" idx="1"/>
          </p:nvPr>
        </p:nvSpPr>
        <p:spPr>
          <a:xfrm>
            <a:off x="457200" y="1479884"/>
            <a:ext cx="8229600" cy="129941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theme, or lesson learned, in the story makes up the author’s purpose on what they want us, the reader, to understand about life.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fe6c47390_0_7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Necklace”</a:t>
            </a:r>
            <a:endParaRPr dirty="0"/>
          </a:p>
        </p:txBody>
      </p:sp>
      <p:sp>
        <p:nvSpPr>
          <p:cNvPr id="178" name="Google Shape;178;g8fe6c47390_0_74"/>
          <p:cNvSpPr txBox="1">
            <a:spLocks noGrp="1"/>
          </p:cNvSpPr>
          <p:nvPr>
            <p:ph type="body" idx="1"/>
          </p:nvPr>
        </p:nvSpPr>
        <p:spPr>
          <a:xfrm>
            <a:off x="457200" y="1451601"/>
            <a:ext cx="8229600" cy="5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are some themes?</a:t>
            </a:r>
            <a:endParaRPr/>
          </a:p>
        </p:txBody>
      </p:sp>
      <p:sp>
        <p:nvSpPr>
          <p:cNvPr id="179" name="Google Shape;179;g8fe6c47390_0_74"/>
          <p:cNvSpPr txBox="1">
            <a:spLocks noGrp="1"/>
          </p:cNvSpPr>
          <p:nvPr>
            <p:ph type="body" idx="1"/>
          </p:nvPr>
        </p:nvSpPr>
        <p:spPr>
          <a:xfrm>
            <a:off x="457200" y="2050699"/>
            <a:ext cx="8229600" cy="100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Choose one theme from “The Necklace” and turn it into a theme statement, or advice for life</a:t>
            </a:r>
            <a:endParaRPr/>
          </a:p>
        </p:txBody>
      </p:sp>
      <p:sp>
        <p:nvSpPr>
          <p:cNvPr id="180" name="Google Shape;180;g8fe6c47390_0_74"/>
          <p:cNvSpPr txBox="1">
            <a:spLocks noGrp="1"/>
          </p:cNvSpPr>
          <p:nvPr>
            <p:ph type="body" idx="1"/>
          </p:nvPr>
        </p:nvSpPr>
        <p:spPr>
          <a:xfrm>
            <a:off x="457200" y="3059299"/>
            <a:ext cx="8229600" cy="100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are some real-world scenarios where people experience the results/consequences of that statement?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fe6c47390_0_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One-Pager</a:t>
            </a:r>
            <a:endParaRPr dirty="0"/>
          </a:p>
        </p:txBody>
      </p:sp>
      <p:sp>
        <p:nvSpPr>
          <p:cNvPr id="186" name="Google Shape;186;g8fe6c47390_0_84"/>
          <p:cNvSpPr txBox="1">
            <a:spLocks noGrp="1"/>
          </p:cNvSpPr>
          <p:nvPr>
            <p:ph type="body" idx="1"/>
          </p:nvPr>
        </p:nvSpPr>
        <p:spPr>
          <a:xfrm>
            <a:off x="457200" y="1289334"/>
            <a:ext cx="44343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One graphic that represents the theme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Three examples of textual evidence to support your theme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Border to describe how the theme built meaning and the author’s purpose in the story</a:t>
            </a:r>
            <a:endParaRPr dirty="0"/>
          </a:p>
        </p:txBody>
      </p:sp>
      <p:pic>
        <p:nvPicPr>
          <p:cNvPr id="187" name="Google Shape;187;g8fe6c47390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700" y="990941"/>
            <a:ext cx="2959814" cy="38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457200" y="1335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One Pager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144600" y="942175"/>
            <a:ext cx="4982100" cy="4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Write your chosen theme word or statement on the page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Draw one graphic that represents your theme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Include three pieces of textual evidence directly from the text that supports your theme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the border around your page, include your words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on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how the theme built meaning and the author’s purpose in the story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700" y="990941"/>
            <a:ext cx="2959814" cy="384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Exploring Conflict and Theme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697832" y="2421402"/>
            <a:ext cx="769026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Engaging with “The Necklace”</a:t>
            </a:r>
            <a:endParaRPr sz="34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7e790649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4" name="Google Shape;94;g8d7e790649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i="1"/>
              <a:t>How do types of conflict contribute to theme and author’s purpose?</a:t>
            </a:r>
            <a:endParaRPr i="1"/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fe6c47390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0" name="Google Shape;100;g8fe6c47390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Students will be able to analyze how an author uses conflict in a story to develop the theme.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Pip | A Short Animated Film by Southeastern Guide Dogs">
            <a:hlinkClick r:id="" action="ppaction://media"/>
            <a:extLst>
              <a:ext uri="{FF2B5EF4-FFF2-40B4-BE49-F238E27FC236}">
                <a16:creationId xmlns:a16="http://schemas.microsoft.com/office/drawing/2014/main" id="{8D8C9536-D240-3146-A2FA-CD30028786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2902" y="741751"/>
            <a:ext cx="6303865" cy="3561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fe6c47390_0_16"/>
          <p:cNvSpPr txBox="1">
            <a:spLocks noGrp="1"/>
          </p:cNvSpPr>
          <p:nvPr>
            <p:ph type="title"/>
          </p:nvPr>
        </p:nvSpPr>
        <p:spPr>
          <a:xfrm>
            <a:off x="457200" y="25020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Sorting Conflicts and Problems</a:t>
            </a:r>
            <a:endParaRPr dirty="0"/>
          </a:p>
        </p:txBody>
      </p:sp>
      <p:sp>
        <p:nvSpPr>
          <p:cNvPr id="111" name="Google Shape;111;g8fe6c47390_0_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268676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With your partner, determine whether each conflict/problem is an Internal or External Conflict.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Sort these into the appropriate column on your paper.</a:t>
            </a:r>
            <a:endParaRPr dirty="0"/>
          </a:p>
        </p:txBody>
      </p:sp>
      <p:pic>
        <p:nvPicPr>
          <p:cNvPr id="112" name="Google Shape;112;g8fe6c47390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862" y="1199434"/>
            <a:ext cx="2656334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fe6c47390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Philosophical Chairs</a:t>
            </a:r>
            <a:endParaRPr/>
          </a:p>
        </p:txBody>
      </p:sp>
      <p:sp>
        <p:nvSpPr>
          <p:cNvPr id="118" name="Google Shape;118;g8fe6c47390_0_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23179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 debate style activity that centers on listening to understand versus listening to respond.</a:t>
            </a:r>
            <a:endParaRPr dirty="0"/>
          </a:p>
        </p:txBody>
      </p:sp>
      <p:pic>
        <p:nvPicPr>
          <p:cNvPr id="119" name="Google Shape;119;g8fe6c47390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550" y="1376504"/>
            <a:ext cx="2685849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1021478d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Philosophical Chairs</a:t>
            </a:r>
            <a:endParaRPr/>
          </a:p>
        </p:txBody>
      </p:sp>
      <p:sp>
        <p:nvSpPr>
          <p:cNvPr id="125" name="Google Shape;125;g8b1021478d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89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sure you fully understand the statement before beginning the activity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</a:t>
            </a:r>
            <a:r>
              <a:rPr lang="en-US" b="1" i="1" dirty="0"/>
              <a:t>MUST</a:t>
            </a:r>
            <a:r>
              <a:rPr lang="en-US" dirty="0"/>
              <a:t> summarize what the previous person said before you can voice your own opinion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Three people must state their opinions before you can go again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Address the ideas and </a:t>
            </a:r>
            <a:r>
              <a:rPr lang="en-US" b="1" i="1" dirty="0"/>
              <a:t>NOT</a:t>
            </a:r>
            <a:r>
              <a:rPr lang="en-US" dirty="0"/>
              <a:t> the person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Refrain from side conversations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fe6c47390_0_30"/>
          <p:cNvSpPr txBox="1">
            <a:spLocks noGrp="1"/>
          </p:cNvSpPr>
          <p:nvPr>
            <p:ph type="ctrTitle"/>
          </p:nvPr>
        </p:nvSpPr>
        <p:spPr>
          <a:xfrm>
            <a:off x="533400" y="188595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Money can buy happiness.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469</Words>
  <Application>Microsoft Macintosh PowerPoint</Application>
  <PresentationFormat>On-screen Show (16:9)</PresentationFormat>
  <Paragraphs>61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PowerPoint Presentation</vt:lpstr>
      <vt:lpstr>Exploring Conflict and Theme</vt:lpstr>
      <vt:lpstr>Essential Question</vt:lpstr>
      <vt:lpstr>Lesson Objective</vt:lpstr>
      <vt:lpstr>PowerPoint Presentation</vt:lpstr>
      <vt:lpstr>Sorting Conflicts and Problems</vt:lpstr>
      <vt:lpstr>Philosophical Chairs</vt:lpstr>
      <vt:lpstr>Philosophical Chairs</vt:lpstr>
      <vt:lpstr>Money can buy happiness.</vt:lpstr>
      <vt:lpstr>Envy: Have you ever seen or felt its negative effects? </vt:lpstr>
      <vt:lpstr>Guy de Maupassant</vt:lpstr>
      <vt:lpstr>External Conflict</vt:lpstr>
      <vt:lpstr>Internal Conflict</vt:lpstr>
      <vt:lpstr>Dialectical Journal</vt:lpstr>
      <vt:lpstr>What is the theme of a story?</vt:lpstr>
      <vt:lpstr>Theme</vt:lpstr>
      <vt:lpstr>“The Necklace”</vt:lpstr>
      <vt:lpstr>One-Pager</vt:lpstr>
      <vt:lpstr>One Pager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Conflict and Theme</dc:title>
  <dc:subject/>
  <dc:creator>K20 Center</dc:creator>
  <cp:keywords/>
  <dc:description/>
  <cp:lastModifiedBy>Walker, Helena M.</cp:lastModifiedBy>
  <cp:revision>8</cp:revision>
  <dcterms:modified xsi:type="dcterms:W3CDTF">2023-06-12T18:17:02Z</dcterms:modified>
  <cp:category/>
</cp:coreProperties>
</file>