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729"/>
  </p:normalViewPr>
  <p:slideViewPr>
    <p:cSldViewPr snapToGrid="0">
      <p:cViewPr varScale="1">
        <p:scale>
          <a:sx n="139" d="100"/>
          <a:sy n="139" d="100"/>
        </p:scale>
        <p:origin x="97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37062f57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37062f57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7062f57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37062f57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37062f57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37062f57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37062f57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37062f57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e1ff2eed4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Brittany and Amber</a:t>
            </a:r>
            <a:endParaRPr/>
          </a:p>
        </p:txBody>
      </p:sp>
      <p:sp>
        <p:nvSpPr>
          <p:cNvPr id="200" name="Google Shape;200;g5e1ff2eed4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e1ff2eed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e1ff2eed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e1ff2eed4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5e1ff2eed4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37062f57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37062f57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e1ff2eed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5e1ff2eed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1ff2eed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1ff2eed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37062f5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37062f5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e1ff2eed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e1ff2eed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1ff2eed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1ff2eed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e1ff2eed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5e1ff2eed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e1ff2eed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e1ff2eed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37062f57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37062f57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on Moving, It’s About the Climb</a:t>
            </a:r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Linear Proportions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‘Answers’ - Situation 3</a:t>
            </a:r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Straight or not?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Characteristics?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‘Answers’ - Situation 4</a:t>
            </a:r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Straight or not?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Characteristics?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>
            <a:spLocks noGrp="1"/>
          </p:cNvSpPr>
          <p:nvPr>
            <p:ph type="title"/>
          </p:nvPr>
        </p:nvSpPr>
        <p:spPr>
          <a:xfrm>
            <a:off x="457200" y="11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</a:t>
            </a:r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body" idx="1"/>
          </p:nvPr>
        </p:nvSpPr>
        <p:spPr>
          <a:xfrm>
            <a:off x="457200" y="9258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52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Rate - the mathematical amount of change in two variables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Linear association - when two variables with a rate graphs to make a straight line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Non-linear association - when the change in two numbers is not proportional, so it doesn’t graph as a straight line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Ratio - a relationship between two numbers, as one increases the other does at the same rate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Proportion - two equivalent ratios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Slope - the mathematical steepness of a line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Rates</a:t>
            </a:r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Look back to the first situation. Let’s figure out how to calculate the number of pages/minute rate.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Now try it with every situation that is a straight line.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your own Situation</a:t>
            </a:r>
            <a:endParaRPr/>
          </a:p>
        </p:txBody>
      </p:sp>
      <p:sp>
        <p:nvSpPr>
          <p:cNvPr id="208" name="Google Shape;208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Use the handout to make your own situation. Make sure it is proportional.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When you’re done, cut along the dotted lines.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Exchange!</a:t>
            </a:r>
            <a:endParaRPr/>
          </a:p>
        </p:txBody>
      </p:sp>
      <p:sp>
        <p:nvSpPr>
          <p:cNvPr id="219" name="Google Shape;219;p4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Mix all of your pieces together with your tablemates. Exchange your pile with another table’s pile.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Try to piece together the story, graph, table, and rates that go together.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body" idx="1"/>
          </p:nvPr>
        </p:nvSpPr>
        <p:spPr>
          <a:xfrm>
            <a:off x="64550" y="726875"/>
            <a:ext cx="35499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What is the graph telling you? Write down in your notebook EVERYTHING you think the graph is telling you.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What does the straight line mean compared to the curved lines? Write down your thoughts in your notebook.</a:t>
            </a:r>
            <a:endParaRPr sz="2400"/>
          </a:p>
        </p:txBody>
      </p:sp>
      <p:pic>
        <p:nvPicPr>
          <p:cNvPr id="139" name="Google Shape;1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452" y="0"/>
            <a:ext cx="55295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body" idx="1"/>
          </p:nvPr>
        </p:nvSpPr>
        <p:spPr>
          <a:xfrm>
            <a:off x="64550" y="726875"/>
            <a:ext cx="35499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What is the graph telling you? Write down in your notebook EVERYTHING you think the graph is telling you.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What do the different straight lines mean compared to each other? Write down your thoughts in your notebook.</a:t>
            </a:r>
            <a:endParaRPr sz="2400"/>
          </a:p>
        </p:txBody>
      </p:sp>
      <p:pic>
        <p:nvPicPr>
          <p:cNvPr id="145" name="Google Shape;1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850" y="152400"/>
            <a:ext cx="521337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Situations</a:t>
            </a:r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Decide whether the information provided to you in each situation can be graphed as a straight line or not.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‘Answers’ - Situation 1</a:t>
            </a:r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Straight or not?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Characteristics?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Your thought process?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‘Answers’ - Situation 2</a:t>
            </a:r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Straight or not?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Characteristics?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Your thought process?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Macintosh PowerPoint</Application>
  <PresentationFormat>On-screen Show (16:9)</PresentationFormat>
  <Paragraphs>49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Constantia</vt:lpstr>
      <vt:lpstr>Noto Sans Symbols</vt:lpstr>
      <vt:lpstr>Georgia</vt:lpstr>
      <vt:lpstr>Calibri</vt:lpstr>
      <vt:lpstr>Arial</vt:lpstr>
      <vt:lpstr>LEARN theme</vt:lpstr>
      <vt:lpstr>LEARN theme</vt:lpstr>
      <vt:lpstr>Keep on Moving, It’s About the Climb</vt:lpstr>
      <vt:lpstr>PowerPoint Presentation</vt:lpstr>
      <vt:lpstr>PowerPoint Presentation</vt:lpstr>
      <vt:lpstr>PowerPoint Presentation</vt:lpstr>
      <vt:lpstr>PowerPoint Presentation</vt:lpstr>
      <vt:lpstr>The Situations</vt:lpstr>
      <vt:lpstr>PowerPoint Presentation</vt:lpstr>
      <vt:lpstr>The ‘Answers’ - Situation 1</vt:lpstr>
      <vt:lpstr>The ‘Answers’ - Situation 2</vt:lpstr>
      <vt:lpstr>The ‘Answers’ - Situation 3</vt:lpstr>
      <vt:lpstr>The ‘Answers’ - Situation 4</vt:lpstr>
      <vt:lpstr>Notes</vt:lpstr>
      <vt:lpstr>Determining Rates</vt:lpstr>
      <vt:lpstr>PowerPoint Presentation</vt:lpstr>
      <vt:lpstr>Make your own Situation</vt:lpstr>
      <vt:lpstr>PowerPoint Presentation</vt:lpstr>
      <vt:lpstr>Exchange!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on Moving, It’s About the Climb</dc:title>
  <cp:lastModifiedBy>Parsons, Alexandra</cp:lastModifiedBy>
  <cp:revision>1</cp:revision>
  <dcterms:modified xsi:type="dcterms:W3CDTF">2019-09-18T20:16:11Z</dcterms:modified>
</cp:coreProperties>
</file>